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Art Nuvo UltraRough" panose="020B0604020202020204" charset="0"/>
      <p:regular r:id="rId9"/>
    </p:embeddedFont>
    <p:embeddedFont>
      <p:font typeface="Antio" panose="020B0604020202020204" charset="0"/>
      <p:regular r:id="rId10"/>
    </p:embeddedFont>
    <p:embeddedFont>
      <p:font typeface="Della Respira" panose="020B0604020202020204" charset="0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658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D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173200" y="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61722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14800" y="0"/>
                </a:lnTo>
                <a:lnTo>
                  <a:pt x="411480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1211693"/>
            <a:ext cx="16458191" cy="239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39"/>
              </a:lnSpc>
            </a:pPr>
            <a:r>
              <a:rPr lang="en-US" sz="17275" spc="-777">
                <a:solidFill>
                  <a:srgbClr val="000000"/>
                </a:solidFill>
                <a:latin typeface="Art Nuvo UltraRough"/>
                <a:ea typeface="Art Nuvo UltraRough"/>
                <a:cs typeface="Art Nuvo UltraRough"/>
                <a:sym typeface="Art Nuvo UltraRough"/>
              </a:rPr>
              <a:t>Il Signore Degli Anelli</a:t>
            </a:r>
          </a:p>
        </p:txBody>
      </p:sp>
      <p:sp>
        <p:nvSpPr>
          <p:cNvPr id="5" name="Freeform 5"/>
          <p:cNvSpPr/>
          <p:nvPr/>
        </p:nvSpPr>
        <p:spPr>
          <a:xfrm flipV="1">
            <a:off x="14170934" y="61722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4114800"/>
                </a:moveTo>
                <a:lnTo>
                  <a:pt x="4114800" y="4114800"/>
                </a:lnTo>
                <a:lnTo>
                  <a:pt x="4114800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0" y="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0"/>
                </a:moveTo>
                <a:lnTo>
                  <a:pt x="0" y="0"/>
                </a:lnTo>
                <a:lnTo>
                  <a:pt x="0" y="4114800"/>
                </a:lnTo>
                <a:lnTo>
                  <a:pt x="4114800" y="4114800"/>
                </a:lnTo>
                <a:lnTo>
                  <a:pt x="411480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899366" y="3158252"/>
            <a:ext cx="6716860" cy="6716860"/>
          </a:xfrm>
          <a:custGeom>
            <a:avLst/>
            <a:gdLst/>
            <a:ahLst/>
            <a:cxnLst/>
            <a:rect l="l" t="t" r="r" b="b"/>
            <a:pathLst>
              <a:path w="6716860" h="6716860">
                <a:moveTo>
                  <a:pt x="0" y="0"/>
                </a:moveTo>
                <a:lnTo>
                  <a:pt x="6716859" y="0"/>
                </a:lnTo>
                <a:lnTo>
                  <a:pt x="6716859" y="6716860"/>
                </a:lnTo>
                <a:lnTo>
                  <a:pt x="0" y="67168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717141" y="8223919"/>
            <a:ext cx="8853717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D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353780" y="810932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907760" y="2217311"/>
            <a:ext cx="4038838" cy="2591588"/>
          </a:xfrm>
          <a:custGeom>
            <a:avLst/>
            <a:gdLst/>
            <a:ahLst/>
            <a:cxnLst/>
            <a:rect l="l" t="t" r="r" b="b"/>
            <a:pathLst>
              <a:path w="4038838" h="2591588">
                <a:moveTo>
                  <a:pt x="0" y="0"/>
                </a:moveTo>
                <a:lnTo>
                  <a:pt x="4038838" y="0"/>
                </a:lnTo>
                <a:lnTo>
                  <a:pt x="4038838" y="2591587"/>
                </a:lnTo>
                <a:lnTo>
                  <a:pt x="0" y="25915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317597" y="2718799"/>
            <a:ext cx="9243552" cy="4246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22"/>
              </a:lnSpc>
            </a:pPr>
            <a:r>
              <a:rPr lang="en-US" sz="4722" spc="-14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Ne "Il Signore degli Anelli", l’avarizia non è materialista, ma metaforica: è la brama del Potere, incarnata dall’Unico Anello; non promette ricchezza o lusso, ma la possibilità di piegare la volontà degli altri e dominare il mondo.</a:t>
            </a:r>
          </a:p>
          <a:p>
            <a:pPr algn="ctr">
              <a:lnSpc>
                <a:spcPts val="4722"/>
              </a:lnSpc>
            </a:pPr>
            <a:endParaRPr lang="en-US" sz="4722" spc="-141">
              <a:solidFill>
                <a:srgbClr val="000000"/>
              </a:solidFill>
              <a:latin typeface="Antio"/>
              <a:ea typeface="Antio"/>
              <a:cs typeface="Antio"/>
              <a:sym typeface="Antio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557394" y="876300"/>
            <a:ext cx="8382991" cy="1400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37"/>
              </a:lnSpc>
            </a:pPr>
            <a:r>
              <a:rPr lang="en-US" sz="8240">
                <a:solidFill>
                  <a:srgbClr val="4B3306"/>
                </a:solidFill>
                <a:latin typeface="Della Respira"/>
                <a:ea typeface="Della Respira"/>
                <a:cs typeface="Della Respira"/>
                <a:sym typeface="Della Respira"/>
              </a:rPr>
              <a:t>L'avarizia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9075" y="7407762"/>
            <a:ext cx="15596331" cy="1850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22"/>
              </a:lnSpc>
            </a:pPr>
            <a:r>
              <a:rPr lang="en-US" sz="4722" spc="-14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L’avarizia agisce su chiunque venga a contatto con esso, trasformandolo lentamente in un essere ossessionato, incapace di rinunciare. È una forza invisibile subdola e corrosiva.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D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42594" y="219309"/>
            <a:ext cx="3299367" cy="3299367"/>
          </a:xfrm>
          <a:custGeom>
            <a:avLst/>
            <a:gdLst/>
            <a:ahLst/>
            <a:cxnLst/>
            <a:rect l="l" t="t" r="r" b="b"/>
            <a:pathLst>
              <a:path w="3299367" h="3299367">
                <a:moveTo>
                  <a:pt x="0" y="0"/>
                </a:moveTo>
                <a:lnTo>
                  <a:pt x="3299367" y="0"/>
                </a:lnTo>
                <a:lnTo>
                  <a:pt x="3299367" y="3299367"/>
                </a:lnTo>
                <a:lnTo>
                  <a:pt x="0" y="32993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189303" y="2276709"/>
            <a:ext cx="6433746" cy="6981591"/>
          </a:xfrm>
          <a:custGeom>
            <a:avLst/>
            <a:gdLst/>
            <a:ahLst/>
            <a:cxnLst/>
            <a:rect l="l" t="t" r="r" b="b"/>
            <a:pathLst>
              <a:path w="6433746" h="6981591">
                <a:moveTo>
                  <a:pt x="0" y="0"/>
                </a:moveTo>
                <a:lnTo>
                  <a:pt x="6433746" y="0"/>
                </a:lnTo>
                <a:lnTo>
                  <a:pt x="6433746" y="6981591"/>
                </a:lnTo>
                <a:lnTo>
                  <a:pt x="0" y="69815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0224" b="-51093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2819387"/>
            <a:ext cx="9893737" cy="6971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3"/>
              </a:lnSpc>
            </a:pPr>
            <a:r>
              <a:rPr lang="en-US" sz="4553" spc="-136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Gollum è la rappresentazione più estrema dell'avidità.</a:t>
            </a:r>
          </a:p>
          <a:p>
            <a:pPr algn="ctr">
              <a:lnSpc>
                <a:spcPts val="4553"/>
              </a:lnSpc>
            </a:pPr>
            <a:r>
              <a:rPr lang="en-US" sz="4553" spc="-136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L’Anello diventa la sua unica ragione di vita; Si isola dal mondo e dalle relazioni, diventando ossessionato, sospettoso e crudele.</a:t>
            </a:r>
          </a:p>
          <a:p>
            <a:pPr algn="ctr">
              <a:lnSpc>
                <a:spcPts val="4553"/>
              </a:lnSpc>
            </a:pPr>
            <a:r>
              <a:rPr lang="en-US" sz="4553" spc="-136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Tutto ciò che conta è il suo tesoro, qualsiasi altro desiderio viene annullato.</a:t>
            </a:r>
          </a:p>
          <a:p>
            <a:pPr algn="ctr">
              <a:lnSpc>
                <a:spcPts val="4553"/>
              </a:lnSpc>
            </a:pPr>
            <a:r>
              <a:rPr lang="en-US" sz="4553" spc="-136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L’avidità di Gollum è egoistica e autodistruttiva: porta a tradimenti, menzogne, inganni e violenza. Gollum</a:t>
            </a:r>
          </a:p>
          <a:p>
            <a:pPr algn="ctr">
              <a:lnSpc>
                <a:spcPts val="4553"/>
              </a:lnSpc>
            </a:pPr>
            <a:r>
              <a:rPr lang="en-US" sz="4553" spc="-136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È il modello di come l’avidità possa consumare un essere fino all’annientamento totale.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57394" y="876300"/>
            <a:ext cx="8382991" cy="1400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37"/>
              </a:lnSpc>
            </a:pPr>
            <a:r>
              <a:rPr lang="en-US" sz="8240">
                <a:solidFill>
                  <a:srgbClr val="4B3306"/>
                </a:solidFill>
                <a:latin typeface="Della Respira"/>
                <a:ea typeface="Della Respira"/>
                <a:cs typeface="Della Respira"/>
                <a:sym typeface="Della Respira"/>
              </a:rPr>
              <a:t>Gollum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D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42594" y="219309"/>
            <a:ext cx="3299367" cy="3299367"/>
          </a:xfrm>
          <a:custGeom>
            <a:avLst/>
            <a:gdLst/>
            <a:ahLst/>
            <a:cxnLst/>
            <a:rect l="l" t="t" r="r" b="b"/>
            <a:pathLst>
              <a:path w="3299367" h="3299367">
                <a:moveTo>
                  <a:pt x="0" y="0"/>
                </a:moveTo>
                <a:lnTo>
                  <a:pt x="3299367" y="0"/>
                </a:lnTo>
                <a:lnTo>
                  <a:pt x="3299367" y="3299367"/>
                </a:lnTo>
                <a:lnTo>
                  <a:pt x="0" y="32993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991601" y="2276709"/>
            <a:ext cx="5267699" cy="6981591"/>
          </a:xfrm>
          <a:custGeom>
            <a:avLst/>
            <a:gdLst/>
            <a:ahLst/>
            <a:cxnLst/>
            <a:rect l="l" t="t" r="r" b="b"/>
            <a:pathLst>
              <a:path w="5267699" h="6981591">
                <a:moveTo>
                  <a:pt x="0" y="0"/>
                </a:moveTo>
                <a:lnTo>
                  <a:pt x="5267699" y="0"/>
                </a:lnTo>
                <a:lnTo>
                  <a:pt x="5267699" y="6981591"/>
                </a:lnTo>
                <a:lnTo>
                  <a:pt x="0" y="69815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3753" r="-18304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597877" y="2608794"/>
            <a:ext cx="9893737" cy="6501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3"/>
              </a:lnSpc>
            </a:pP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Boromir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rappresenta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l’avarizia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umana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e morale:</a:t>
            </a:r>
          </a:p>
          <a:p>
            <a:pPr algn="ctr">
              <a:lnSpc>
                <a:spcPts val="4553"/>
              </a:lnSpc>
            </a:pP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desidera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l’Anello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non per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sé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, ma per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proteggere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il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suo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popolo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.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Tuttavia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,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il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desiderio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di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possederlo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lo porta a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tentare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di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prenderlo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con la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forza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,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tradendo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Frodo.</a:t>
            </a:r>
          </a:p>
          <a:p>
            <a:pPr algn="ctr">
              <a:lnSpc>
                <a:spcPts val="4553"/>
              </a:lnSpc>
            </a:pP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Qui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l’avarizia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agisce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come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tentazione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morale</a:t>
            </a:r>
            <a:r>
              <a:rPr lang="en-US" sz="4553" spc="-136" dirty="0" smtClean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: </a:t>
            </a:r>
            <a:r>
              <a:rPr lang="en-US" sz="4553" spc="-136" dirty="0" err="1" smtClean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anche</a:t>
            </a:r>
            <a:r>
              <a:rPr lang="en-US" sz="4553" spc="-136" dirty="0" smtClean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l’intento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più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nobile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può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essere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corrotto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dalla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brama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di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potere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. la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caduta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di Boromir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dimostra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che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l’avidità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porta a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conflitti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 e </a:t>
            </a:r>
            <a:r>
              <a:rPr lang="en-US" sz="4553" spc="-136" dirty="0" err="1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morte</a:t>
            </a:r>
            <a:r>
              <a:rPr lang="en-US" sz="4553" spc="-136" dirty="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57394" y="876300"/>
            <a:ext cx="8382991" cy="1400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37"/>
              </a:lnSpc>
            </a:pPr>
            <a:r>
              <a:rPr lang="en-US" sz="8240">
                <a:solidFill>
                  <a:srgbClr val="4B3306"/>
                </a:solidFill>
                <a:latin typeface="Della Respira"/>
                <a:ea typeface="Della Respira"/>
                <a:cs typeface="Della Respira"/>
                <a:sym typeface="Della Respira"/>
              </a:rPr>
              <a:t>Boromir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D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42594" y="219309"/>
            <a:ext cx="3299367" cy="3299367"/>
          </a:xfrm>
          <a:custGeom>
            <a:avLst/>
            <a:gdLst/>
            <a:ahLst/>
            <a:cxnLst/>
            <a:rect l="l" t="t" r="r" b="b"/>
            <a:pathLst>
              <a:path w="3299367" h="3299367">
                <a:moveTo>
                  <a:pt x="0" y="0"/>
                </a:moveTo>
                <a:lnTo>
                  <a:pt x="3299367" y="0"/>
                </a:lnTo>
                <a:lnTo>
                  <a:pt x="3299367" y="3299367"/>
                </a:lnTo>
                <a:lnTo>
                  <a:pt x="0" y="32993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991601" y="2276709"/>
            <a:ext cx="5267699" cy="6981591"/>
          </a:xfrm>
          <a:custGeom>
            <a:avLst/>
            <a:gdLst/>
            <a:ahLst/>
            <a:cxnLst/>
            <a:rect l="l" t="t" r="r" b="b"/>
            <a:pathLst>
              <a:path w="5267699" h="6981591">
                <a:moveTo>
                  <a:pt x="0" y="0"/>
                </a:moveTo>
                <a:lnTo>
                  <a:pt x="5267699" y="0"/>
                </a:lnTo>
                <a:lnTo>
                  <a:pt x="5267699" y="6981591"/>
                </a:lnTo>
                <a:lnTo>
                  <a:pt x="0" y="69815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7809" r="-6780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597877" y="3186444"/>
            <a:ext cx="9893737" cy="5238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3"/>
              </a:lnSpc>
            </a:pPr>
            <a:r>
              <a:rPr lang="en-US" sz="4553" spc="-136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Sauron rappresenta l'avidità assoluta: la sua cupidigia non conosce limiti né empatia.</a:t>
            </a:r>
          </a:p>
          <a:p>
            <a:pPr algn="ctr">
              <a:lnSpc>
                <a:spcPts val="4553"/>
              </a:lnSpc>
            </a:pPr>
            <a:r>
              <a:rPr lang="en-US" sz="4553" spc="-136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L’avidità di Sauron è totalitaria, e il suo obiettivo è soggiogare tutti: uomini, elfi, nani e creature libere.</a:t>
            </a:r>
          </a:p>
          <a:p>
            <a:pPr algn="ctr">
              <a:lnSpc>
                <a:spcPts val="4553"/>
              </a:lnSpc>
            </a:pPr>
            <a:r>
              <a:rPr lang="en-US" sz="4553" spc="-136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Qui l’avarizia diventa corruzione totale e imposizione di dominio, il modello estremo di ciò che accade quando il desiderio di possesso non ha freni.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57394" y="876300"/>
            <a:ext cx="8382991" cy="1400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37"/>
              </a:lnSpc>
            </a:pPr>
            <a:r>
              <a:rPr lang="en-US" sz="8240">
                <a:solidFill>
                  <a:srgbClr val="4B3306"/>
                </a:solidFill>
                <a:latin typeface="Della Respira"/>
                <a:ea typeface="Della Respira"/>
                <a:cs typeface="Della Respira"/>
                <a:sym typeface="Della Respira"/>
              </a:rPr>
              <a:t>Sauron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D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42594" y="219309"/>
            <a:ext cx="3299367" cy="3299367"/>
          </a:xfrm>
          <a:custGeom>
            <a:avLst/>
            <a:gdLst/>
            <a:ahLst/>
            <a:cxnLst/>
            <a:rect l="l" t="t" r="r" b="b"/>
            <a:pathLst>
              <a:path w="3299367" h="3299367">
                <a:moveTo>
                  <a:pt x="0" y="0"/>
                </a:moveTo>
                <a:lnTo>
                  <a:pt x="3299367" y="0"/>
                </a:lnTo>
                <a:lnTo>
                  <a:pt x="3299367" y="3299367"/>
                </a:lnTo>
                <a:lnTo>
                  <a:pt x="0" y="32993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426963" y="1996929"/>
            <a:ext cx="5326972" cy="7498522"/>
          </a:xfrm>
          <a:custGeom>
            <a:avLst/>
            <a:gdLst/>
            <a:ahLst/>
            <a:cxnLst/>
            <a:rect l="l" t="t" r="r" b="b"/>
            <a:pathLst>
              <a:path w="5326972" h="7498522">
                <a:moveTo>
                  <a:pt x="0" y="0"/>
                </a:moveTo>
                <a:lnTo>
                  <a:pt x="5326972" y="0"/>
                </a:lnTo>
                <a:lnTo>
                  <a:pt x="5326972" y="7498522"/>
                </a:lnTo>
                <a:lnTo>
                  <a:pt x="0" y="74985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295" t="-8417" r="-8295" b="-641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2343384"/>
            <a:ext cx="10999827" cy="7152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1"/>
              </a:lnSpc>
            </a:pPr>
            <a:r>
              <a:rPr lang="en-US" sz="4311" spc="-129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Il film mostra l’attrazione irresistibile dell’avarizia anche su chi è puro. Frodo inizia come innocente, ma il viaggio lo trasforma lentamente: diventa</a:t>
            </a:r>
          </a:p>
          <a:p>
            <a:pPr algn="ctr">
              <a:lnSpc>
                <a:spcPts val="4311"/>
              </a:lnSpc>
            </a:pPr>
            <a:r>
              <a:rPr lang="en-US" sz="4311" spc="-129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ossessionato dall’Anello e sviluppa il desiderio di tenerlo per sé, anche contro la sua missione.  Sam dimostra che l’avarizia può essere resistita, grazie alla lealtà e all’amore: il suo legame con Frodo gli permette di non cedere completamente; è l’eccezione morale al potere corruttore dell’avidità.</a:t>
            </a:r>
          </a:p>
          <a:p>
            <a:pPr algn="ctr">
              <a:lnSpc>
                <a:spcPts val="4311"/>
              </a:lnSpc>
            </a:pPr>
            <a:r>
              <a:rPr lang="en-US" sz="4311" spc="-129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Questo contrasto mostra che l’avarizia agisce sempre, ma può essere controllata con valori profondi.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57394" y="876300"/>
            <a:ext cx="8382991" cy="1400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37"/>
              </a:lnSpc>
            </a:pPr>
            <a:r>
              <a:rPr lang="en-US" sz="8240">
                <a:solidFill>
                  <a:srgbClr val="4B3306"/>
                </a:solidFill>
                <a:latin typeface="Della Respira"/>
                <a:ea typeface="Della Respira"/>
                <a:cs typeface="Della Respira"/>
                <a:sym typeface="Della Respira"/>
              </a:rPr>
              <a:t>Frodo e Sam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D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42594" y="219309"/>
            <a:ext cx="3299367" cy="3299367"/>
          </a:xfrm>
          <a:custGeom>
            <a:avLst/>
            <a:gdLst/>
            <a:ahLst/>
            <a:cxnLst/>
            <a:rect l="l" t="t" r="r" b="b"/>
            <a:pathLst>
              <a:path w="3299367" h="3299367">
                <a:moveTo>
                  <a:pt x="0" y="0"/>
                </a:moveTo>
                <a:lnTo>
                  <a:pt x="3299367" y="0"/>
                </a:lnTo>
                <a:lnTo>
                  <a:pt x="3299367" y="3299367"/>
                </a:lnTo>
                <a:lnTo>
                  <a:pt x="0" y="32993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028527" y="694103"/>
            <a:ext cx="5122314" cy="4130465"/>
          </a:xfrm>
          <a:custGeom>
            <a:avLst/>
            <a:gdLst/>
            <a:ahLst/>
            <a:cxnLst/>
            <a:rect l="l" t="t" r="r" b="b"/>
            <a:pathLst>
              <a:path w="5122314" h="4130465">
                <a:moveTo>
                  <a:pt x="0" y="0"/>
                </a:moveTo>
                <a:lnTo>
                  <a:pt x="5122314" y="0"/>
                </a:lnTo>
                <a:lnTo>
                  <a:pt x="5122314" y="4130465"/>
                </a:lnTo>
                <a:lnTo>
                  <a:pt x="0" y="41304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621" r="-43466" b="-3265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2816486"/>
            <a:ext cx="10999827" cy="667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22"/>
              </a:lnSpc>
            </a:pPr>
            <a:r>
              <a:rPr lang="en-US" sz="4022" spc="-12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L’Unico Anello è metafora di tutte le forme di avidità: desiderio di controllo assoluto e di possesso illimitato; brama che corrompe e logora chiunque ne venga attratto.</a:t>
            </a:r>
          </a:p>
          <a:p>
            <a:pPr algn="ctr">
              <a:lnSpc>
                <a:spcPts val="4022"/>
              </a:lnSpc>
            </a:pPr>
            <a:r>
              <a:rPr lang="en-US" sz="4022" spc="-12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Ogni personaggio che si avvicina all’Anello viene cambiato.</a:t>
            </a:r>
          </a:p>
          <a:p>
            <a:pPr algn="ctr">
              <a:lnSpc>
                <a:spcPts val="4022"/>
              </a:lnSpc>
            </a:pPr>
            <a:r>
              <a:rPr lang="en-US" sz="4022" spc="-12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L’avarizia, quindi, non è solo materiale, ma psicologica e morale, capace di deformare le intenzioni e annullare la libertà individuale.</a:t>
            </a:r>
          </a:p>
          <a:p>
            <a:pPr algn="ctr">
              <a:lnSpc>
                <a:spcPts val="4022"/>
              </a:lnSpc>
            </a:pPr>
            <a:r>
              <a:rPr lang="en-US" sz="4022" spc="-12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L’avarizia agisce come forza corruttrice invisibile, trasformando chiunque entri in contatto con l’Anello.</a:t>
            </a:r>
          </a:p>
          <a:p>
            <a:pPr algn="ctr">
              <a:lnSpc>
                <a:spcPts val="4022"/>
              </a:lnSpc>
            </a:pPr>
            <a:r>
              <a:rPr lang="en-US" sz="4022" spc="-120">
                <a:solidFill>
                  <a:srgbClr val="000000"/>
                </a:solidFill>
                <a:latin typeface="Antio"/>
                <a:ea typeface="Antio"/>
                <a:cs typeface="Antio"/>
                <a:sym typeface="Antio"/>
              </a:rPr>
              <a:t>Tolkien mostra che l’avidità è un potere oscuro, sempre presente, che attira e distrugge, e che la vera forza sta nella resistenza morale e nella solidarietà.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57394" y="876300"/>
            <a:ext cx="8382991" cy="1400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37"/>
              </a:lnSpc>
            </a:pPr>
            <a:r>
              <a:rPr lang="en-US" sz="8240">
                <a:solidFill>
                  <a:srgbClr val="4B3306"/>
                </a:solidFill>
                <a:latin typeface="Della Respira"/>
                <a:ea typeface="Della Respira"/>
                <a:cs typeface="Della Respira"/>
                <a:sym typeface="Della Respira"/>
              </a:rPr>
              <a:t>Conclusione </a:t>
            </a:r>
          </a:p>
        </p:txBody>
      </p:sp>
      <p:sp>
        <p:nvSpPr>
          <p:cNvPr id="6" name="Freeform 6"/>
          <p:cNvSpPr/>
          <p:nvPr/>
        </p:nvSpPr>
        <p:spPr>
          <a:xfrm>
            <a:off x="12940384" y="5364986"/>
            <a:ext cx="5122314" cy="4130465"/>
          </a:xfrm>
          <a:custGeom>
            <a:avLst/>
            <a:gdLst/>
            <a:ahLst/>
            <a:cxnLst/>
            <a:rect l="l" t="t" r="r" b="b"/>
            <a:pathLst>
              <a:path w="5122314" h="4130465">
                <a:moveTo>
                  <a:pt x="0" y="0"/>
                </a:moveTo>
                <a:lnTo>
                  <a:pt x="5122314" y="0"/>
                </a:lnTo>
                <a:lnTo>
                  <a:pt x="5122314" y="4130465"/>
                </a:lnTo>
                <a:lnTo>
                  <a:pt x="0" y="41304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1677" r="-21677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502</Words>
  <Application>Microsoft Office PowerPoint</Application>
  <PresentationFormat>Personalizzato</PresentationFormat>
  <Paragraphs>28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3" baseType="lpstr">
      <vt:lpstr>Art Nuvo UltraRough</vt:lpstr>
      <vt:lpstr>Arial</vt:lpstr>
      <vt:lpstr>Antio</vt:lpstr>
      <vt:lpstr>Della Respira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signore degli anelli</dc:title>
  <dc:creator>biasetto sabrina</dc:creator>
  <cp:lastModifiedBy>biasetto sabrina</cp:lastModifiedBy>
  <cp:revision>3</cp:revision>
  <dcterms:created xsi:type="dcterms:W3CDTF">2006-08-16T00:00:00Z</dcterms:created>
  <dcterms:modified xsi:type="dcterms:W3CDTF">2026-02-04T13:22:25Z</dcterms:modified>
  <dc:identifier>DAG7zBXGI-k</dc:identifier>
</cp:coreProperties>
</file>