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Poppins" panose="020B0604020202020204" charset="0"/>
      <p:regular r:id="rId11"/>
    </p:embeddedFont>
    <p:embeddedFont>
      <p:font typeface="Poppins Italic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ream Avenu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44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969242"/>
            <a:ext cx="16230600" cy="375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F1EEEB"/>
                </a:solidFill>
                <a:latin typeface="Dream Avenue"/>
              </a:rPr>
              <a:t>LA MODA SUSCITA FELICITÀ?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41643" y="6850952"/>
            <a:ext cx="7604713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900">
                <a:solidFill>
                  <a:srgbClr val="F1EEEB"/>
                </a:solidFill>
                <a:latin typeface="Poppins"/>
              </a:rPr>
              <a:t>I TRE MOTIVI PRINCIPALI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767765" y="6692705"/>
            <a:ext cx="75247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760559" y="4401411"/>
            <a:ext cx="12766883" cy="1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La felicità è lo stato d’animo positivo che ci fa sentire soddisfatti dei nostri desideri. Possiamo trovarla nei piaceri e nelle gratificazioni, ovvero praticando attività che reputiamo piacevoli; impegnandoci in qualcosa che ci consenta di utilizzare le proprie potenzialità; individuando un obiettivo e orientando la propria vita verso questo; godendo di relazioni positive.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8865" y="2708316"/>
            <a:ext cx="787027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30E0C"/>
                </a:solidFill>
                <a:latin typeface="Dream Avenue"/>
              </a:rPr>
              <a:t>Cos’è la felicità?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767765" y="6692705"/>
            <a:ext cx="75247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760559" y="4401411"/>
            <a:ext cx="12766883" cy="1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La moda è un sistema culturale, costituito da idee e, proprio per questo, spesso avversato e deriso o disprezzato e banalizzato dai sistemi di potere. La moda è una concretizzazione delle fantasie creative, una rappresentazione estetica di un’etica del gusto. Insomma, è un ambiente effimero che unisce bisogni, desideri e consumi. Ma anche frivolezza, lavoro, bellezza, e serietà.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7824" y="2708316"/>
            <a:ext cx="739235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30E0C"/>
                </a:solidFill>
                <a:latin typeface="Dream Avenue"/>
              </a:rPr>
              <a:t>Cos’è la moda?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55098" y="-355141"/>
            <a:ext cx="9130261" cy="5863593"/>
            <a:chOff x="0" y="0"/>
            <a:chExt cx="12173681" cy="78181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400" r="6400"/>
            <a:stretch>
              <a:fillRect/>
            </a:stretch>
          </p:blipFill>
          <p:spPr>
            <a:xfrm>
              <a:off x="0" y="0"/>
              <a:ext cx="12173681" cy="781812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670903" y="6204126"/>
            <a:ext cx="5272935" cy="4437133"/>
            <a:chOff x="0" y="0"/>
            <a:chExt cx="7030580" cy="591617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5493" r="5493"/>
            <a:stretch>
              <a:fillRect/>
            </a:stretch>
          </p:blipFill>
          <p:spPr>
            <a:xfrm>
              <a:off x="0" y="0"/>
              <a:ext cx="7030580" cy="5916178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3747465" y="1033462"/>
            <a:ext cx="590763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5831542" y="9263062"/>
            <a:ext cx="590763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28700" y="2710005"/>
            <a:ext cx="7642203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rgbClr val="130E0C"/>
                </a:solidFill>
                <a:latin typeface="Dream Avenue"/>
              </a:rPr>
              <a:t>I MOTIVI PER </a:t>
            </a:r>
            <a:r>
              <a:rPr lang="en-US" sz="8000" dirty="0" smtClean="0">
                <a:solidFill>
                  <a:srgbClr val="130E0C"/>
                </a:solidFill>
                <a:latin typeface="Dream Avenue"/>
              </a:rPr>
              <a:t>I QUALI</a:t>
            </a:r>
            <a:r>
              <a:rPr lang="en-US" sz="8000" dirty="0" smtClean="0">
                <a:solidFill>
                  <a:srgbClr val="130E0C"/>
                </a:solidFill>
                <a:latin typeface="Dream Avenue"/>
              </a:rPr>
              <a:t> </a:t>
            </a:r>
            <a:r>
              <a:rPr lang="en-US" sz="8000" dirty="0">
                <a:solidFill>
                  <a:srgbClr val="130E0C"/>
                </a:solidFill>
                <a:latin typeface="Dream Avenue"/>
              </a:rPr>
              <a:t>LA MODA SUSCITA A NOI FELICITÀ: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859323"/>
            <a:ext cx="6117592" cy="1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8" lvl="1" indent="-237494">
              <a:lnSpc>
                <a:spcPts val="3080"/>
              </a:lnSpc>
              <a:buFont typeface="Arial"/>
              <a:buChar char="•"/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Un abito può essere uno strumento di comunicazione</a:t>
            </a:r>
          </a:p>
          <a:p>
            <a:pPr marL="474988" lvl="1" indent="-237494">
              <a:lnSpc>
                <a:spcPts val="3080"/>
              </a:lnSpc>
              <a:buFont typeface="Arial"/>
              <a:buChar char="•"/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La moda può vestire il nostro essere pubblico</a:t>
            </a:r>
          </a:p>
          <a:p>
            <a:pPr marL="474988" lvl="1" indent="-237494">
              <a:lnSpc>
                <a:spcPts val="3080"/>
              </a:lnSpc>
              <a:buFont typeface="Arial"/>
              <a:buChar char="•"/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La moda può rigenerarsi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4161" y="-346031"/>
            <a:ext cx="7352494" cy="10979061"/>
            <a:chOff x="0" y="0"/>
            <a:chExt cx="9803326" cy="146387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56" b="256"/>
            <a:stretch>
              <a:fillRect/>
            </a:stretch>
          </p:blipFill>
          <p:spPr>
            <a:xfrm>
              <a:off x="0" y="0"/>
              <a:ext cx="9803326" cy="1463874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62140" y="-346031"/>
            <a:ext cx="2336300" cy="10965312"/>
            <a:chOff x="0" y="0"/>
            <a:chExt cx="852289" cy="40001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2289" cy="4000176"/>
            </a:xfrm>
            <a:custGeom>
              <a:avLst/>
              <a:gdLst/>
              <a:ahLst/>
              <a:cxnLst/>
              <a:rect l="l" t="t" r="r" b="b"/>
              <a:pathLst>
                <a:path w="852289" h="4000176">
                  <a:moveTo>
                    <a:pt x="0" y="0"/>
                  </a:moveTo>
                  <a:lnTo>
                    <a:pt x="852289" y="0"/>
                  </a:lnTo>
                  <a:lnTo>
                    <a:pt x="852289" y="4000176"/>
                  </a:lnTo>
                  <a:lnTo>
                    <a:pt x="0" y="4000176"/>
                  </a:lnTo>
                  <a:close/>
                </a:path>
              </a:pathLst>
            </a:custGeom>
            <a:solidFill>
              <a:srgbClr val="D6CFC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593743" y="1914362"/>
            <a:ext cx="6665557" cy="3255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6300">
                <a:solidFill>
                  <a:srgbClr val="130E0C"/>
                </a:solidFill>
                <a:latin typeface="Dream Avenue"/>
              </a:rPr>
              <a:t>UN ABITO PUÒ ESSERE UNO STRUMENTO DI COMUNICAZIONE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93743" y="5275068"/>
            <a:ext cx="6665557" cy="156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Un abito che può aiutarci a fare una conquista, per esempio d’amore o di carriera, lo amiamo perché è stato il nostro strumento di comunicazione perfetto.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93743" y="7304569"/>
            <a:ext cx="6665557" cy="78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Per questo la moda ci causa una sensazione di soddisfazione e di benessere.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403" y="-335606"/>
            <a:ext cx="6482636" cy="5479106"/>
            <a:chOff x="0" y="0"/>
            <a:chExt cx="8643514" cy="730547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34" b="28385"/>
            <a:stretch>
              <a:fillRect/>
            </a:stretch>
          </p:blipFill>
          <p:spPr>
            <a:xfrm>
              <a:off x="0" y="0"/>
              <a:ext cx="8643514" cy="730547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1440435" y="5514097"/>
            <a:ext cx="7072552" cy="6044829"/>
            <a:chOff x="0" y="0"/>
            <a:chExt cx="2494620" cy="21321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94619" cy="2132123"/>
            </a:xfrm>
            <a:custGeom>
              <a:avLst/>
              <a:gdLst/>
              <a:ahLst/>
              <a:cxnLst/>
              <a:rect l="l" t="t" r="r" b="b"/>
              <a:pathLst>
                <a:path w="2494619" h="2132123">
                  <a:moveTo>
                    <a:pt x="0" y="0"/>
                  </a:moveTo>
                  <a:lnTo>
                    <a:pt x="2494619" y="0"/>
                  </a:lnTo>
                  <a:lnTo>
                    <a:pt x="2494619" y="2132123"/>
                  </a:lnTo>
                  <a:lnTo>
                    <a:pt x="0" y="2132123"/>
                  </a:lnTo>
                  <a:close/>
                </a:path>
              </a:pathLst>
            </a:custGeom>
            <a:solidFill>
              <a:srgbClr val="D6CFC8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6270233" y="1380224"/>
            <a:ext cx="89448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28700" y="6038850"/>
            <a:ext cx="6732904" cy="309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130E0C"/>
                </a:solidFill>
                <a:latin typeface="Dream Avenue"/>
              </a:rPr>
              <a:t>COME DICE MIUCCIA PRADA: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761604" y="5905500"/>
            <a:ext cx="9497696" cy="5863593"/>
            <a:chOff x="0" y="0"/>
            <a:chExt cx="12663594" cy="781812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6262" r="6262"/>
            <a:stretch>
              <a:fillRect/>
            </a:stretch>
          </p:blipFill>
          <p:spPr>
            <a:xfrm>
              <a:off x="0" y="0"/>
              <a:ext cx="12663594" cy="781812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761604" y="3101389"/>
            <a:ext cx="9137714" cy="78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 Italics"/>
              </a:rPr>
              <a:t>“Ogni abito è un’idea, cioè corrisponde a un pensiero non solo di chi lo disegna ma soprattutto di chi l’indossa.”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7590" y="-159414"/>
            <a:ext cx="4631865" cy="10965312"/>
            <a:chOff x="0" y="0"/>
            <a:chExt cx="1689717" cy="40001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9717" cy="4000176"/>
            </a:xfrm>
            <a:custGeom>
              <a:avLst/>
              <a:gdLst/>
              <a:ahLst/>
              <a:cxnLst/>
              <a:rect l="l" t="t" r="r" b="b"/>
              <a:pathLst>
                <a:path w="1689717" h="4000176">
                  <a:moveTo>
                    <a:pt x="0" y="0"/>
                  </a:moveTo>
                  <a:lnTo>
                    <a:pt x="1689717" y="0"/>
                  </a:lnTo>
                  <a:lnTo>
                    <a:pt x="1689717" y="4000176"/>
                  </a:lnTo>
                  <a:lnTo>
                    <a:pt x="0" y="4000176"/>
                  </a:lnTo>
                  <a:close/>
                </a:path>
              </a:pathLst>
            </a:custGeom>
            <a:solidFill>
              <a:srgbClr val="D6CFC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66772" y="876300"/>
            <a:ext cx="7657430" cy="8229600"/>
            <a:chOff x="0" y="0"/>
            <a:chExt cx="10209907" cy="109728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476" r="3476"/>
            <a:stretch>
              <a:fillRect/>
            </a:stretch>
          </p:blipFill>
          <p:spPr>
            <a:xfrm>
              <a:off x="0" y="0"/>
              <a:ext cx="10209907" cy="109728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2536306"/>
            <a:ext cx="6009309" cy="405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6300">
                <a:solidFill>
                  <a:srgbClr val="130E0C"/>
                </a:solidFill>
                <a:latin typeface="Dream Avenue"/>
              </a:rPr>
              <a:t>LA MODA PUÒ VESTIRE IL NOSTRO ESSERE PUBBLICO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638205"/>
            <a:ext cx="6238072" cy="1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La moda ci rende felici perché ci libera nell’espressione del nostro sentire inferiore e ci rende felici se ci libera dalle convenzioni o ci rende parte del mondo a cui vogliamo appartenere.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2140" y="-346031"/>
            <a:ext cx="18905713" cy="5198634"/>
            <a:chOff x="0" y="0"/>
            <a:chExt cx="6896856" cy="18964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856" cy="1896476"/>
            </a:xfrm>
            <a:custGeom>
              <a:avLst/>
              <a:gdLst/>
              <a:ahLst/>
              <a:cxnLst/>
              <a:rect l="l" t="t" r="r" b="b"/>
              <a:pathLst>
                <a:path w="6896856" h="1896476">
                  <a:moveTo>
                    <a:pt x="0" y="0"/>
                  </a:moveTo>
                  <a:lnTo>
                    <a:pt x="6896856" y="0"/>
                  </a:lnTo>
                  <a:lnTo>
                    <a:pt x="6896856" y="1896476"/>
                  </a:lnTo>
                  <a:lnTo>
                    <a:pt x="0" y="1896476"/>
                  </a:lnTo>
                  <a:close/>
                </a:path>
              </a:pathLst>
            </a:custGeom>
            <a:solidFill>
              <a:srgbClr val="D6CFC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481765"/>
            <a:ext cx="3770008" cy="3776535"/>
            <a:chOff x="0" y="0"/>
            <a:chExt cx="5026678" cy="5035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86" r="86"/>
            <a:stretch>
              <a:fillRect/>
            </a:stretch>
          </p:blipFill>
          <p:spPr>
            <a:xfrm>
              <a:off x="0" y="0"/>
              <a:ext cx="5026678" cy="503538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179470" y="5481765"/>
            <a:ext cx="3770008" cy="3776535"/>
            <a:chOff x="0" y="0"/>
            <a:chExt cx="5026678" cy="503538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15925" b="7966"/>
            <a:stretch>
              <a:fillRect/>
            </a:stretch>
          </p:blipFill>
          <p:spPr>
            <a:xfrm>
              <a:off x="0" y="0"/>
              <a:ext cx="5026678" cy="503538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9330240" y="5481765"/>
            <a:ext cx="3770008" cy="3776535"/>
            <a:chOff x="0" y="0"/>
            <a:chExt cx="5026678" cy="503538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2483" b="12483"/>
            <a:stretch>
              <a:fillRect/>
            </a:stretch>
          </p:blipFill>
          <p:spPr>
            <a:xfrm>
              <a:off x="0" y="0"/>
              <a:ext cx="5026678" cy="503538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3489293" y="5481765"/>
            <a:ext cx="3770008" cy="3776535"/>
            <a:chOff x="0" y="0"/>
            <a:chExt cx="5026678" cy="503538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l="16784" r="16784"/>
            <a:stretch>
              <a:fillRect/>
            </a:stretch>
          </p:blipFill>
          <p:spPr>
            <a:xfrm>
              <a:off x="0" y="0"/>
              <a:ext cx="5026678" cy="5035380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028700" y="1219200"/>
            <a:ext cx="8674761" cy="270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0"/>
              </a:lnSpc>
            </a:pPr>
            <a:r>
              <a:rPr lang="en-US" sz="10400">
                <a:solidFill>
                  <a:srgbClr val="130E0C"/>
                </a:solidFill>
                <a:latin typeface="Dream Avenue"/>
              </a:rPr>
              <a:t>LA MODA PUÒ RIGENERARSI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98119" y="971550"/>
            <a:ext cx="6561182" cy="3125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 Molti pensano che la moda sia solamente “quel continuo cambiare abito” che muore ad ogni fine stagione. Non sempre è così, anzi, soprattutto negli ultimi anni, stiamo vedendo che le tendenze vengono e tornano per poter continuamente cambiare la comunicazione del nostro corpo e del nostro stato d’animo.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6671512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752726"/>
            </a:xfrm>
            <a:custGeom>
              <a:avLst/>
              <a:gdLst/>
              <a:ahLst/>
              <a:cxnLst/>
              <a:rect l="l" t="t" r="r" b="b"/>
              <a:pathLst>
                <a:path w="6671512" h="3752726">
                  <a:moveTo>
                    <a:pt x="0" y="0"/>
                  </a:moveTo>
                  <a:lnTo>
                    <a:pt x="6671512" y="0"/>
                  </a:lnTo>
                  <a:lnTo>
                    <a:pt x="6671512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D6CFC8">
                <a:alpha val="90980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8767765" y="6692705"/>
            <a:ext cx="75247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760559" y="4401411"/>
            <a:ext cx="12766883" cy="117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55">
                <a:solidFill>
                  <a:srgbClr val="130E0C"/>
                </a:solidFill>
                <a:latin typeface="Poppins"/>
              </a:rPr>
              <a:t>La moda ci rende felici perché riesce a suscitarci sensazioni di benessere e soddisfazione quando indossiamo qualcosa che ci piace, ci libera dalle costruzioni sociali reinventandoci e ritorna a trovarci negli anni.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08241" y="2708316"/>
            <a:ext cx="547151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30E0C"/>
                </a:solidFill>
                <a:latin typeface="Dream Avenue"/>
              </a:rPr>
              <a:t>Conclusioni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Office PowerPoint</Application>
  <PresentationFormat>Personalizzato</PresentationFormat>
  <Paragraphs>21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Poppins</vt:lpstr>
      <vt:lpstr>Poppins Italics</vt:lpstr>
      <vt:lpstr>Calibri</vt:lpstr>
      <vt:lpstr>Dream Avenue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 e felicità</dc:title>
  <dc:creator>biasetto sabrina</dc:creator>
  <cp:lastModifiedBy>biasetto sabrina</cp:lastModifiedBy>
  <cp:revision>3</cp:revision>
  <dcterms:created xsi:type="dcterms:W3CDTF">2006-08-16T00:00:00Z</dcterms:created>
  <dcterms:modified xsi:type="dcterms:W3CDTF">2024-02-14T16:18:31Z</dcterms:modified>
  <dc:identifier>DAF4XbHbMpM</dc:identifier>
</cp:coreProperties>
</file>