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DM Serif Display" panose="020B0604020202020204" charset="0"/>
      <p:regular r:id="rId10"/>
      <p:italic r:id="rId11"/>
    </p:embeddedFont>
    <p:embeddedFont>
      <p:font typeface="Open Sans" panose="020B0604020202020204" charset="0"/>
      <p:regular r:id="rId12"/>
      <p:bold r:id="rId13"/>
      <p:italic r:id="rId14"/>
      <p:boldItalic r:id="rId15"/>
    </p:embeddedFont>
    <p:embeddedFont>
      <p:font typeface="Patrick Hand" panose="020B0604020202020204" charset="0"/>
      <p:regular r:id="rId16"/>
    </p:embeddedFont>
    <p:embeddedFont>
      <p:font typeface="Permanent Marker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49">
          <p15:clr>
            <a:srgbClr val="000000"/>
          </p15:clr>
        </p15:guide>
        <p15:guide id="2" pos="5311">
          <p15:clr>
            <a:schemeClr val="dk1"/>
          </p15:clr>
        </p15:guide>
        <p15:guide id="3" orient="horz" pos="340">
          <p15:clr>
            <a:srgbClr val="9AA0A6"/>
          </p15:clr>
        </p15:guide>
        <p15:guide id="4" orient="horz" pos="2900">
          <p15:clr>
            <a:schemeClr val="dk1"/>
          </p15:clr>
        </p15:guide>
        <p15:guide id="5" orient="horz" pos="602">
          <p15:clr>
            <a:srgbClr val="FF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-408"/>
      </p:cViewPr>
      <p:guideLst>
        <p:guide pos="449"/>
        <p:guide pos="5311"/>
        <p:guide orient="horz" pos="340"/>
        <p:guide orient="horz" pos="2900"/>
        <p:guide orient="horz" pos="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ce60a90e5d_0_1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ce60a90e5d_0_1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ce60a90e5d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ce60a90e5d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15d07e0138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15d07e0138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ce8f2ad176_0_17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ce8f2ad176_0_17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e8f2ad176_0_18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ce8f2ad176_0_18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15d07e0138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115d07e0138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ce8f2ad176_0_9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ce8f2ad176_0_9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28625" y="-38100"/>
            <a:ext cx="9229775" cy="4019550"/>
          </a:xfrm>
          <a:custGeom>
            <a:avLst/>
            <a:gdLst/>
            <a:ahLst/>
            <a:cxnLst/>
            <a:rect l="l" t="t" r="r" b="b"/>
            <a:pathLst>
              <a:path w="369191" h="160782" extrusionOk="0">
                <a:moveTo>
                  <a:pt x="1145" y="123444"/>
                </a:moveTo>
                <a:lnTo>
                  <a:pt x="159260" y="122415"/>
                </a:lnTo>
                <a:lnTo>
                  <a:pt x="183263" y="160782"/>
                </a:lnTo>
                <a:lnTo>
                  <a:pt x="194312" y="119740"/>
                </a:lnTo>
                <a:lnTo>
                  <a:pt x="284228" y="115727"/>
                </a:lnTo>
                <a:lnTo>
                  <a:pt x="367667" y="79248"/>
                </a:lnTo>
                <a:lnTo>
                  <a:pt x="369191" y="0"/>
                </a:lnTo>
                <a:lnTo>
                  <a:pt x="0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10" name="Google Shape;10;p2"/>
          <p:cNvGrpSpPr/>
          <p:nvPr/>
        </p:nvGrpSpPr>
        <p:grpSpPr>
          <a:xfrm>
            <a:off x="-5" y="1237290"/>
            <a:ext cx="9143842" cy="4058785"/>
            <a:chOff x="-5" y="1770690"/>
            <a:chExt cx="9143842" cy="4058785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-5" y="1770690"/>
              <a:ext cx="9143842" cy="4058785"/>
              <a:chOff x="236650" y="1673200"/>
              <a:chExt cx="7138050" cy="268722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3658125" y="2549425"/>
                <a:ext cx="1111400" cy="1473475"/>
              </a:xfrm>
              <a:custGeom>
                <a:avLst/>
                <a:gdLst/>
                <a:ahLst/>
                <a:cxnLst/>
                <a:rect l="l" t="t" r="r" b="b"/>
                <a:pathLst>
                  <a:path w="44456" h="58939" extrusionOk="0">
                    <a:moveTo>
                      <a:pt x="9942" y="1"/>
                    </a:moveTo>
                    <a:cubicBezTo>
                      <a:pt x="9942" y="1"/>
                      <a:pt x="6937" y="1928"/>
                      <a:pt x="6454" y="5305"/>
                    </a:cubicBezTo>
                    <a:cubicBezTo>
                      <a:pt x="5820" y="9753"/>
                      <a:pt x="7153" y="19936"/>
                      <a:pt x="5435" y="25514"/>
                    </a:cubicBezTo>
                    <a:cubicBezTo>
                      <a:pt x="3724" y="31085"/>
                      <a:pt x="1" y="51151"/>
                      <a:pt x="3573" y="54534"/>
                    </a:cubicBezTo>
                    <a:cubicBezTo>
                      <a:pt x="5853" y="56696"/>
                      <a:pt x="14058" y="58939"/>
                      <a:pt x="21097" y="58939"/>
                    </a:cubicBezTo>
                    <a:cubicBezTo>
                      <a:pt x="23458" y="58939"/>
                      <a:pt x="25688" y="58686"/>
                      <a:pt x="27519" y="58094"/>
                    </a:cubicBezTo>
                    <a:cubicBezTo>
                      <a:pt x="34808" y="55736"/>
                      <a:pt x="39524" y="43522"/>
                      <a:pt x="38668" y="40517"/>
                    </a:cubicBezTo>
                    <a:lnTo>
                      <a:pt x="44455" y="30230"/>
                    </a:lnTo>
                    <a:lnTo>
                      <a:pt x="99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3906650" y="1673200"/>
                <a:ext cx="3468050" cy="2687225"/>
              </a:xfrm>
              <a:custGeom>
                <a:avLst/>
                <a:gdLst/>
                <a:ahLst/>
                <a:cxnLst/>
                <a:rect l="l" t="t" r="r" b="b"/>
                <a:pathLst>
                  <a:path w="138722" h="107489" extrusionOk="0">
                    <a:moveTo>
                      <a:pt x="138722" y="1"/>
                    </a:moveTo>
                    <a:cubicBezTo>
                      <a:pt x="112993" y="11118"/>
                      <a:pt x="70844" y="29576"/>
                      <a:pt x="67310" y="30765"/>
                    </a:cubicBezTo>
                    <a:cubicBezTo>
                      <a:pt x="57500" y="32340"/>
                      <a:pt x="34949" y="32484"/>
                      <a:pt x="23524" y="32484"/>
                    </a:cubicBezTo>
                    <a:cubicBezTo>
                      <a:pt x="20968" y="32484"/>
                      <a:pt x="18968" y="32476"/>
                      <a:pt x="17793" y="32476"/>
                    </a:cubicBezTo>
                    <a:cubicBezTo>
                      <a:pt x="15651" y="32476"/>
                      <a:pt x="13486" y="32382"/>
                      <a:pt x="11377" y="32382"/>
                    </a:cubicBezTo>
                    <a:cubicBezTo>
                      <a:pt x="7150" y="32382"/>
                      <a:pt x="3147" y="32762"/>
                      <a:pt x="1" y="35050"/>
                    </a:cubicBezTo>
                    <a:lnTo>
                      <a:pt x="31366" y="70053"/>
                    </a:lnTo>
                    <a:lnTo>
                      <a:pt x="28727" y="74064"/>
                    </a:lnTo>
                    <a:cubicBezTo>
                      <a:pt x="28727" y="74064"/>
                      <a:pt x="25292" y="91863"/>
                      <a:pt x="19289" y="93790"/>
                    </a:cubicBezTo>
                    <a:cubicBezTo>
                      <a:pt x="13286" y="95716"/>
                      <a:pt x="7715" y="98937"/>
                      <a:pt x="8786" y="103006"/>
                    </a:cubicBezTo>
                    <a:cubicBezTo>
                      <a:pt x="9651" y="106297"/>
                      <a:pt x="16664" y="107488"/>
                      <a:pt x="20578" y="107488"/>
                    </a:cubicBezTo>
                    <a:cubicBezTo>
                      <a:pt x="21512" y="107488"/>
                      <a:pt x="22269" y="107420"/>
                      <a:pt x="22725" y="107297"/>
                    </a:cubicBezTo>
                    <a:cubicBezTo>
                      <a:pt x="25083" y="106651"/>
                      <a:pt x="28512" y="104293"/>
                      <a:pt x="30008" y="103437"/>
                    </a:cubicBezTo>
                    <a:cubicBezTo>
                      <a:pt x="31510" y="102581"/>
                      <a:pt x="34051" y="102091"/>
                      <a:pt x="36872" y="100648"/>
                    </a:cubicBezTo>
                    <a:cubicBezTo>
                      <a:pt x="40164" y="98963"/>
                      <a:pt x="44345" y="96148"/>
                      <a:pt x="46735" y="93574"/>
                    </a:cubicBezTo>
                    <a:cubicBezTo>
                      <a:pt x="48394" y="91784"/>
                      <a:pt x="49283" y="91131"/>
                      <a:pt x="49949" y="90785"/>
                    </a:cubicBezTo>
                    <a:cubicBezTo>
                      <a:pt x="50563" y="90472"/>
                      <a:pt x="57637" y="86324"/>
                      <a:pt x="63274" y="81112"/>
                    </a:cubicBezTo>
                    <a:cubicBezTo>
                      <a:pt x="68453" y="76324"/>
                      <a:pt x="72203" y="70504"/>
                      <a:pt x="73385" y="68950"/>
                    </a:cubicBezTo>
                    <a:cubicBezTo>
                      <a:pt x="76481" y="64887"/>
                      <a:pt x="80028" y="63685"/>
                      <a:pt x="80028" y="63685"/>
                    </a:cubicBezTo>
                    <a:cubicBezTo>
                      <a:pt x="87532" y="61098"/>
                      <a:pt x="121053" y="59479"/>
                      <a:pt x="138722" y="54665"/>
                    </a:cubicBezTo>
                    <a:lnTo>
                      <a:pt x="1387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4125150" y="2729700"/>
                <a:ext cx="3249550" cy="1630625"/>
              </a:xfrm>
              <a:custGeom>
                <a:avLst/>
                <a:gdLst/>
                <a:ahLst/>
                <a:cxnLst/>
                <a:rect l="l" t="t" r="r" b="b"/>
                <a:pathLst>
                  <a:path w="129982" h="65225" extrusionOk="0">
                    <a:moveTo>
                      <a:pt x="129982" y="1"/>
                    </a:moveTo>
                    <a:cubicBezTo>
                      <a:pt x="109531" y="6232"/>
                      <a:pt x="81542" y="6180"/>
                      <a:pt x="68969" y="11444"/>
                    </a:cubicBezTo>
                    <a:cubicBezTo>
                      <a:pt x="55141" y="17225"/>
                      <a:pt x="43887" y="39093"/>
                      <a:pt x="26199" y="50994"/>
                    </a:cubicBezTo>
                    <a:cubicBezTo>
                      <a:pt x="14318" y="58989"/>
                      <a:pt x="4906" y="60445"/>
                      <a:pt x="0" y="60543"/>
                    </a:cubicBezTo>
                    <a:cubicBezTo>
                      <a:pt x="13" y="60615"/>
                      <a:pt x="33" y="60674"/>
                      <a:pt x="46" y="60746"/>
                    </a:cubicBezTo>
                    <a:cubicBezTo>
                      <a:pt x="915" y="64029"/>
                      <a:pt x="7915" y="65224"/>
                      <a:pt x="11829" y="65224"/>
                    </a:cubicBezTo>
                    <a:cubicBezTo>
                      <a:pt x="12767" y="65224"/>
                      <a:pt x="13528" y="65156"/>
                      <a:pt x="13985" y="65031"/>
                    </a:cubicBezTo>
                    <a:cubicBezTo>
                      <a:pt x="16343" y="64391"/>
                      <a:pt x="19772" y="62033"/>
                      <a:pt x="21274" y="61170"/>
                    </a:cubicBezTo>
                    <a:cubicBezTo>
                      <a:pt x="22770" y="60315"/>
                      <a:pt x="25311" y="59831"/>
                      <a:pt x="28132" y="58388"/>
                    </a:cubicBezTo>
                    <a:cubicBezTo>
                      <a:pt x="31424" y="56703"/>
                      <a:pt x="35605" y="53888"/>
                      <a:pt x="37995" y="51314"/>
                    </a:cubicBezTo>
                    <a:cubicBezTo>
                      <a:pt x="39654" y="49518"/>
                      <a:pt x="40543" y="48865"/>
                      <a:pt x="41209" y="48525"/>
                    </a:cubicBezTo>
                    <a:cubicBezTo>
                      <a:pt x="41823" y="48212"/>
                      <a:pt x="48897" y="44057"/>
                      <a:pt x="54540" y="38845"/>
                    </a:cubicBezTo>
                    <a:cubicBezTo>
                      <a:pt x="59713" y="34057"/>
                      <a:pt x="63463" y="28244"/>
                      <a:pt x="64645" y="26690"/>
                    </a:cubicBezTo>
                    <a:cubicBezTo>
                      <a:pt x="67741" y="22620"/>
                      <a:pt x="71294" y="21425"/>
                      <a:pt x="71294" y="21425"/>
                    </a:cubicBezTo>
                    <a:cubicBezTo>
                      <a:pt x="75043" y="20132"/>
                      <a:pt x="85298" y="19080"/>
                      <a:pt x="96827" y="17754"/>
                    </a:cubicBezTo>
                    <a:cubicBezTo>
                      <a:pt x="108349" y="16422"/>
                      <a:pt x="121151" y="14808"/>
                      <a:pt x="129982" y="12405"/>
                    </a:cubicBezTo>
                    <a:lnTo>
                      <a:pt x="1299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803300" y="2572625"/>
                <a:ext cx="290350" cy="576925"/>
              </a:xfrm>
              <a:custGeom>
                <a:avLst/>
                <a:gdLst/>
                <a:ahLst/>
                <a:cxnLst/>
                <a:rect l="l" t="t" r="r" b="b"/>
                <a:pathLst>
                  <a:path w="11614" h="23077" extrusionOk="0">
                    <a:moveTo>
                      <a:pt x="3018" y="0"/>
                    </a:moveTo>
                    <a:cubicBezTo>
                      <a:pt x="2103" y="889"/>
                      <a:pt x="934" y="2378"/>
                      <a:pt x="653" y="4383"/>
                    </a:cubicBezTo>
                    <a:cubicBezTo>
                      <a:pt x="66" y="8446"/>
                      <a:pt x="1137" y="17329"/>
                      <a:pt x="0" y="23077"/>
                    </a:cubicBezTo>
                    <a:cubicBezTo>
                      <a:pt x="1855" y="13737"/>
                      <a:pt x="5121" y="6852"/>
                      <a:pt x="11614" y="5631"/>
                    </a:cubicBezTo>
                    <a:cubicBezTo>
                      <a:pt x="9014" y="3828"/>
                      <a:pt x="6238" y="1895"/>
                      <a:pt x="30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161225" y="3307125"/>
                <a:ext cx="190925" cy="223075"/>
              </a:xfrm>
              <a:custGeom>
                <a:avLst/>
                <a:gdLst/>
                <a:ahLst/>
                <a:cxnLst/>
                <a:rect l="l" t="t" r="r" b="b"/>
                <a:pathLst>
                  <a:path w="7637" h="8923" extrusionOk="0">
                    <a:moveTo>
                      <a:pt x="1" y="0"/>
                    </a:moveTo>
                    <a:cubicBezTo>
                      <a:pt x="1" y="1"/>
                      <a:pt x="1928" y="6996"/>
                      <a:pt x="5141" y="8922"/>
                    </a:cubicBezTo>
                    <a:lnTo>
                      <a:pt x="7636" y="6996"/>
                    </a:lnTo>
                    <a:cubicBezTo>
                      <a:pt x="7636" y="6996"/>
                      <a:pt x="1686" y="2894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230275" y="3410275"/>
                <a:ext cx="523100" cy="320925"/>
              </a:xfrm>
              <a:custGeom>
                <a:avLst/>
                <a:gdLst/>
                <a:ahLst/>
                <a:cxnLst/>
                <a:rect l="l" t="t" r="r" b="b"/>
                <a:pathLst>
                  <a:path w="20924" h="12837" extrusionOk="0">
                    <a:moveTo>
                      <a:pt x="9141" y="0"/>
                    </a:moveTo>
                    <a:cubicBezTo>
                      <a:pt x="8746" y="0"/>
                      <a:pt x="8411" y="22"/>
                      <a:pt x="8166" y="54"/>
                    </a:cubicBezTo>
                    <a:cubicBezTo>
                      <a:pt x="5756" y="374"/>
                      <a:pt x="3307" y="2340"/>
                      <a:pt x="1817" y="4235"/>
                    </a:cubicBezTo>
                    <a:cubicBezTo>
                      <a:pt x="1" y="6550"/>
                      <a:pt x="719" y="7223"/>
                      <a:pt x="1411" y="7223"/>
                    </a:cubicBezTo>
                    <a:cubicBezTo>
                      <a:pt x="1545" y="7223"/>
                      <a:pt x="1678" y="7198"/>
                      <a:pt x="1791" y="7154"/>
                    </a:cubicBezTo>
                    <a:cubicBezTo>
                      <a:pt x="2490" y="6887"/>
                      <a:pt x="8865" y="3079"/>
                      <a:pt x="9505" y="2811"/>
                    </a:cubicBezTo>
                    <a:cubicBezTo>
                      <a:pt x="9847" y="2669"/>
                      <a:pt x="10369" y="2273"/>
                      <a:pt x="11133" y="2273"/>
                    </a:cubicBezTo>
                    <a:cubicBezTo>
                      <a:pt x="11813" y="2273"/>
                      <a:pt x="12686" y="2587"/>
                      <a:pt x="13797" y="3673"/>
                    </a:cubicBezTo>
                    <a:cubicBezTo>
                      <a:pt x="16155" y="5979"/>
                      <a:pt x="14280" y="12837"/>
                      <a:pt x="14280" y="12837"/>
                    </a:cubicBezTo>
                    <a:cubicBezTo>
                      <a:pt x="20924" y="1709"/>
                      <a:pt x="12643" y="0"/>
                      <a:pt x="91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327950" y="3132225"/>
                <a:ext cx="2740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0961" h="12810" extrusionOk="0">
                    <a:moveTo>
                      <a:pt x="562" y="1"/>
                    </a:moveTo>
                    <a:lnTo>
                      <a:pt x="562" y="1"/>
                    </a:lnTo>
                    <a:cubicBezTo>
                      <a:pt x="1" y="7636"/>
                      <a:pt x="3783" y="11660"/>
                      <a:pt x="3783" y="11660"/>
                    </a:cubicBezTo>
                    <a:lnTo>
                      <a:pt x="10961" y="12809"/>
                    </a:lnTo>
                    <a:cubicBezTo>
                      <a:pt x="3567" y="7663"/>
                      <a:pt x="563" y="1"/>
                      <a:pt x="5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957600" y="3539150"/>
                <a:ext cx="305225" cy="191075"/>
              </a:xfrm>
              <a:custGeom>
                <a:avLst/>
                <a:gdLst/>
                <a:ahLst/>
                <a:cxnLst/>
                <a:rect l="l" t="t" r="r" b="b"/>
                <a:pathLst>
                  <a:path w="12209" h="7643" extrusionOk="0">
                    <a:moveTo>
                      <a:pt x="11893" y="1"/>
                    </a:moveTo>
                    <a:cubicBezTo>
                      <a:pt x="11872" y="1"/>
                      <a:pt x="11851" y="3"/>
                      <a:pt x="11830" y="7"/>
                    </a:cubicBezTo>
                    <a:cubicBezTo>
                      <a:pt x="7355" y="1091"/>
                      <a:pt x="3410" y="3502"/>
                      <a:pt x="105" y="7166"/>
                    </a:cubicBezTo>
                    <a:cubicBezTo>
                      <a:pt x="1" y="7284"/>
                      <a:pt x="14" y="7466"/>
                      <a:pt x="131" y="7571"/>
                    </a:cubicBezTo>
                    <a:cubicBezTo>
                      <a:pt x="184" y="7623"/>
                      <a:pt x="249" y="7643"/>
                      <a:pt x="321" y="7643"/>
                    </a:cubicBezTo>
                    <a:cubicBezTo>
                      <a:pt x="399" y="7643"/>
                      <a:pt x="478" y="7617"/>
                      <a:pt x="530" y="7551"/>
                    </a:cubicBezTo>
                    <a:cubicBezTo>
                      <a:pt x="3763" y="3972"/>
                      <a:pt x="7604" y="1621"/>
                      <a:pt x="11967" y="562"/>
                    </a:cubicBezTo>
                    <a:cubicBezTo>
                      <a:pt x="12117" y="523"/>
                      <a:pt x="12208" y="373"/>
                      <a:pt x="12176" y="216"/>
                    </a:cubicBezTo>
                    <a:cubicBezTo>
                      <a:pt x="12142" y="86"/>
                      <a:pt x="12025" y="1"/>
                      <a:pt x="118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240925" y="3575900"/>
                <a:ext cx="65175" cy="234175"/>
              </a:xfrm>
              <a:custGeom>
                <a:avLst/>
                <a:gdLst/>
                <a:ahLst/>
                <a:cxnLst/>
                <a:rect l="l" t="t" r="r" b="b"/>
                <a:pathLst>
                  <a:path w="2607" h="9367" extrusionOk="0">
                    <a:moveTo>
                      <a:pt x="2280" y="1"/>
                    </a:moveTo>
                    <a:cubicBezTo>
                      <a:pt x="2176" y="1"/>
                      <a:pt x="2075" y="57"/>
                      <a:pt x="2025" y="157"/>
                    </a:cubicBezTo>
                    <a:cubicBezTo>
                      <a:pt x="294" y="3429"/>
                      <a:pt x="0" y="6467"/>
                      <a:pt x="1156" y="9190"/>
                    </a:cubicBezTo>
                    <a:cubicBezTo>
                      <a:pt x="1202" y="9301"/>
                      <a:pt x="1307" y="9367"/>
                      <a:pt x="1418" y="9367"/>
                    </a:cubicBezTo>
                    <a:cubicBezTo>
                      <a:pt x="1457" y="9367"/>
                      <a:pt x="1496" y="9354"/>
                      <a:pt x="1529" y="9341"/>
                    </a:cubicBezTo>
                    <a:cubicBezTo>
                      <a:pt x="1679" y="9282"/>
                      <a:pt x="1744" y="9112"/>
                      <a:pt x="1685" y="8968"/>
                    </a:cubicBezTo>
                    <a:cubicBezTo>
                      <a:pt x="582" y="6375"/>
                      <a:pt x="862" y="3580"/>
                      <a:pt x="2528" y="425"/>
                    </a:cubicBezTo>
                    <a:cubicBezTo>
                      <a:pt x="2606" y="281"/>
                      <a:pt x="2548" y="111"/>
                      <a:pt x="2410" y="33"/>
                    </a:cubicBezTo>
                    <a:cubicBezTo>
                      <a:pt x="2369" y="11"/>
                      <a:pt x="2324" y="1"/>
                      <a:pt x="228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957450" y="2705200"/>
                <a:ext cx="267975" cy="65850"/>
              </a:xfrm>
              <a:custGeom>
                <a:avLst/>
                <a:gdLst/>
                <a:ahLst/>
                <a:cxnLst/>
                <a:rect l="l" t="t" r="r" b="b"/>
                <a:pathLst>
                  <a:path w="10719" h="2634" extrusionOk="0">
                    <a:moveTo>
                      <a:pt x="6589" y="1"/>
                    </a:moveTo>
                    <a:cubicBezTo>
                      <a:pt x="4206" y="1"/>
                      <a:pt x="2054" y="706"/>
                      <a:pt x="157" y="2117"/>
                    </a:cubicBezTo>
                    <a:cubicBezTo>
                      <a:pt x="26" y="2209"/>
                      <a:pt x="0" y="2392"/>
                      <a:pt x="98" y="2516"/>
                    </a:cubicBezTo>
                    <a:cubicBezTo>
                      <a:pt x="150" y="2594"/>
                      <a:pt x="235" y="2633"/>
                      <a:pt x="327" y="2633"/>
                    </a:cubicBezTo>
                    <a:cubicBezTo>
                      <a:pt x="386" y="2633"/>
                      <a:pt x="444" y="2614"/>
                      <a:pt x="497" y="2575"/>
                    </a:cubicBezTo>
                    <a:cubicBezTo>
                      <a:pt x="2309" y="1228"/>
                      <a:pt x="4311" y="559"/>
                      <a:pt x="6555" y="559"/>
                    </a:cubicBezTo>
                    <a:cubicBezTo>
                      <a:pt x="7740" y="559"/>
                      <a:pt x="8993" y="746"/>
                      <a:pt x="10320" y="1118"/>
                    </a:cubicBezTo>
                    <a:cubicBezTo>
                      <a:pt x="10345" y="1125"/>
                      <a:pt x="10370" y="1128"/>
                      <a:pt x="10395" y="1128"/>
                    </a:cubicBezTo>
                    <a:cubicBezTo>
                      <a:pt x="10521" y="1128"/>
                      <a:pt x="10640" y="1048"/>
                      <a:pt x="10673" y="922"/>
                    </a:cubicBezTo>
                    <a:cubicBezTo>
                      <a:pt x="10719" y="772"/>
                      <a:pt x="10627" y="615"/>
                      <a:pt x="10477" y="569"/>
                    </a:cubicBezTo>
                    <a:cubicBezTo>
                      <a:pt x="9121" y="190"/>
                      <a:pt x="7824" y="1"/>
                      <a:pt x="65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4237825" y="3405100"/>
                <a:ext cx="380000" cy="558325"/>
              </a:xfrm>
              <a:custGeom>
                <a:avLst/>
                <a:gdLst/>
                <a:ahLst/>
                <a:cxnLst/>
                <a:rect l="l" t="t" r="r" b="b"/>
                <a:pathLst>
                  <a:path w="15200" h="22333" extrusionOk="0">
                    <a:moveTo>
                      <a:pt x="8831" y="0"/>
                    </a:moveTo>
                    <a:cubicBezTo>
                      <a:pt x="8713" y="0"/>
                      <a:pt x="6022" y="26"/>
                      <a:pt x="3292" y="2208"/>
                    </a:cubicBezTo>
                    <a:cubicBezTo>
                      <a:pt x="2162" y="3116"/>
                      <a:pt x="0" y="5624"/>
                      <a:pt x="72" y="6996"/>
                    </a:cubicBezTo>
                    <a:cubicBezTo>
                      <a:pt x="85" y="7322"/>
                      <a:pt x="229" y="7577"/>
                      <a:pt x="477" y="7734"/>
                    </a:cubicBezTo>
                    <a:cubicBezTo>
                      <a:pt x="590" y="7806"/>
                      <a:pt x="723" y="7841"/>
                      <a:pt x="879" y="7841"/>
                    </a:cubicBezTo>
                    <a:cubicBezTo>
                      <a:pt x="1610" y="7841"/>
                      <a:pt x="2847" y="7073"/>
                      <a:pt x="4860" y="5781"/>
                    </a:cubicBezTo>
                    <a:cubicBezTo>
                      <a:pt x="6898" y="4471"/>
                      <a:pt x="9410" y="2858"/>
                      <a:pt x="10809" y="2858"/>
                    </a:cubicBezTo>
                    <a:cubicBezTo>
                      <a:pt x="10889" y="2858"/>
                      <a:pt x="10966" y="2863"/>
                      <a:pt x="11039" y="2874"/>
                    </a:cubicBezTo>
                    <a:cubicBezTo>
                      <a:pt x="12019" y="3018"/>
                      <a:pt x="12802" y="3495"/>
                      <a:pt x="13377" y="4278"/>
                    </a:cubicBezTo>
                    <a:cubicBezTo>
                      <a:pt x="14337" y="5591"/>
                      <a:pt x="14612" y="7688"/>
                      <a:pt x="14181" y="10346"/>
                    </a:cubicBezTo>
                    <a:cubicBezTo>
                      <a:pt x="13331" y="15493"/>
                      <a:pt x="10281" y="19752"/>
                      <a:pt x="7923" y="21836"/>
                    </a:cubicBezTo>
                    <a:cubicBezTo>
                      <a:pt x="7799" y="21940"/>
                      <a:pt x="7792" y="22116"/>
                      <a:pt x="7897" y="22234"/>
                    </a:cubicBezTo>
                    <a:cubicBezTo>
                      <a:pt x="7949" y="22299"/>
                      <a:pt x="8028" y="22332"/>
                      <a:pt x="8106" y="22332"/>
                    </a:cubicBezTo>
                    <a:cubicBezTo>
                      <a:pt x="8178" y="22332"/>
                      <a:pt x="8243" y="22306"/>
                      <a:pt x="8295" y="22260"/>
                    </a:cubicBezTo>
                    <a:cubicBezTo>
                      <a:pt x="10843" y="20013"/>
                      <a:pt x="13874" y="15728"/>
                      <a:pt x="14742" y="10431"/>
                    </a:cubicBezTo>
                    <a:cubicBezTo>
                      <a:pt x="15199" y="7629"/>
                      <a:pt x="14886" y="5382"/>
                      <a:pt x="13834" y="3939"/>
                    </a:cubicBezTo>
                    <a:cubicBezTo>
                      <a:pt x="13181" y="3037"/>
                      <a:pt x="12241" y="2476"/>
                      <a:pt x="11124" y="2306"/>
                    </a:cubicBezTo>
                    <a:cubicBezTo>
                      <a:pt x="11030" y="2292"/>
                      <a:pt x="10932" y="2285"/>
                      <a:pt x="10830" y="2285"/>
                    </a:cubicBezTo>
                    <a:cubicBezTo>
                      <a:pt x="9263" y="2285"/>
                      <a:pt x="6760" y="3881"/>
                      <a:pt x="4546" y="5304"/>
                    </a:cubicBezTo>
                    <a:cubicBezTo>
                      <a:pt x="3228" y="6149"/>
                      <a:pt x="1464" y="7285"/>
                      <a:pt x="904" y="7285"/>
                    </a:cubicBezTo>
                    <a:cubicBezTo>
                      <a:pt x="854" y="7285"/>
                      <a:pt x="814" y="7276"/>
                      <a:pt x="784" y="7257"/>
                    </a:cubicBezTo>
                    <a:cubicBezTo>
                      <a:pt x="725" y="7218"/>
                      <a:pt x="647" y="7146"/>
                      <a:pt x="640" y="6963"/>
                    </a:cubicBezTo>
                    <a:cubicBezTo>
                      <a:pt x="588" y="5957"/>
                      <a:pt x="2423" y="3638"/>
                      <a:pt x="3651" y="2652"/>
                    </a:cubicBezTo>
                    <a:cubicBezTo>
                      <a:pt x="6212" y="601"/>
                      <a:pt x="8805" y="575"/>
                      <a:pt x="8831" y="575"/>
                    </a:cubicBezTo>
                    <a:cubicBezTo>
                      <a:pt x="8988" y="575"/>
                      <a:pt x="9118" y="444"/>
                      <a:pt x="9118" y="288"/>
                    </a:cubicBezTo>
                    <a:cubicBezTo>
                      <a:pt x="9118" y="131"/>
                      <a:pt x="8988" y="0"/>
                      <a:pt x="88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096725" y="3209525"/>
                <a:ext cx="236000" cy="263525"/>
              </a:xfrm>
              <a:custGeom>
                <a:avLst/>
                <a:gdLst/>
                <a:ahLst/>
                <a:cxnLst/>
                <a:rect l="l" t="t" r="r" b="b"/>
                <a:pathLst>
                  <a:path w="9440" h="10541" extrusionOk="0">
                    <a:moveTo>
                      <a:pt x="328" y="1"/>
                    </a:moveTo>
                    <a:cubicBezTo>
                      <a:pt x="281" y="1"/>
                      <a:pt x="234" y="12"/>
                      <a:pt x="190" y="37"/>
                    </a:cubicBezTo>
                    <a:cubicBezTo>
                      <a:pt x="53" y="109"/>
                      <a:pt x="1" y="286"/>
                      <a:pt x="79" y="423"/>
                    </a:cubicBezTo>
                    <a:cubicBezTo>
                      <a:pt x="2424" y="4727"/>
                      <a:pt x="5409" y="8117"/>
                      <a:pt x="8956" y="10495"/>
                    </a:cubicBezTo>
                    <a:cubicBezTo>
                      <a:pt x="9008" y="10527"/>
                      <a:pt x="9060" y="10540"/>
                      <a:pt x="9119" y="10540"/>
                    </a:cubicBezTo>
                    <a:cubicBezTo>
                      <a:pt x="9210" y="10540"/>
                      <a:pt x="9302" y="10495"/>
                      <a:pt x="9354" y="10416"/>
                    </a:cubicBezTo>
                    <a:cubicBezTo>
                      <a:pt x="9439" y="10286"/>
                      <a:pt x="9406" y="10103"/>
                      <a:pt x="9276" y="10018"/>
                    </a:cubicBezTo>
                    <a:cubicBezTo>
                      <a:pt x="5807" y="7692"/>
                      <a:pt x="2881" y="4374"/>
                      <a:pt x="576" y="148"/>
                    </a:cubicBezTo>
                    <a:cubicBezTo>
                      <a:pt x="526" y="55"/>
                      <a:pt x="429" y="1"/>
                      <a:pt x="32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068650" y="3008525"/>
                <a:ext cx="342775" cy="417325"/>
              </a:xfrm>
              <a:custGeom>
                <a:avLst/>
                <a:gdLst/>
                <a:ahLst/>
                <a:cxnLst/>
                <a:rect l="l" t="t" r="r" b="b"/>
                <a:pathLst>
                  <a:path w="13711" h="16693" extrusionOk="0">
                    <a:moveTo>
                      <a:pt x="321" y="0"/>
                    </a:moveTo>
                    <a:cubicBezTo>
                      <a:pt x="271" y="0"/>
                      <a:pt x="221" y="14"/>
                      <a:pt x="177" y="43"/>
                    </a:cubicBezTo>
                    <a:cubicBezTo>
                      <a:pt x="39" y="128"/>
                      <a:pt x="0" y="305"/>
                      <a:pt x="79" y="435"/>
                    </a:cubicBezTo>
                    <a:cubicBezTo>
                      <a:pt x="4154" y="7078"/>
                      <a:pt x="7949" y="12878"/>
                      <a:pt x="13220" y="16640"/>
                    </a:cubicBezTo>
                    <a:cubicBezTo>
                      <a:pt x="13273" y="16673"/>
                      <a:pt x="13332" y="16693"/>
                      <a:pt x="13390" y="16693"/>
                    </a:cubicBezTo>
                    <a:cubicBezTo>
                      <a:pt x="13475" y="16693"/>
                      <a:pt x="13567" y="16647"/>
                      <a:pt x="13619" y="16575"/>
                    </a:cubicBezTo>
                    <a:cubicBezTo>
                      <a:pt x="13710" y="16444"/>
                      <a:pt x="13684" y="16262"/>
                      <a:pt x="13554" y="16177"/>
                    </a:cubicBezTo>
                    <a:cubicBezTo>
                      <a:pt x="8374" y="12480"/>
                      <a:pt x="4605" y="6725"/>
                      <a:pt x="569" y="141"/>
                    </a:cubicBezTo>
                    <a:cubicBezTo>
                      <a:pt x="513" y="51"/>
                      <a:pt x="417" y="0"/>
                      <a:pt x="3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009375" y="3687875"/>
                <a:ext cx="108625" cy="130850"/>
              </a:xfrm>
              <a:custGeom>
                <a:avLst/>
                <a:gdLst/>
                <a:ahLst/>
                <a:cxnLst/>
                <a:rect l="l" t="t" r="r" b="b"/>
                <a:pathLst>
                  <a:path w="4345" h="5234" extrusionOk="0">
                    <a:moveTo>
                      <a:pt x="318" y="0"/>
                    </a:moveTo>
                    <a:cubicBezTo>
                      <a:pt x="241" y="0"/>
                      <a:pt x="164" y="31"/>
                      <a:pt x="105" y="93"/>
                    </a:cubicBezTo>
                    <a:cubicBezTo>
                      <a:pt x="1" y="211"/>
                      <a:pt x="14" y="387"/>
                      <a:pt x="125" y="498"/>
                    </a:cubicBezTo>
                    <a:cubicBezTo>
                      <a:pt x="1738" y="1968"/>
                      <a:pt x="2894" y="3425"/>
                      <a:pt x="3763" y="5084"/>
                    </a:cubicBezTo>
                    <a:cubicBezTo>
                      <a:pt x="3815" y="5175"/>
                      <a:pt x="3913" y="5234"/>
                      <a:pt x="4018" y="5234"/>
                    </a:cubicBezTo>
                    <a:cubicBezTo>
                      <a:pt x="4063" y="5234"/>
                      <a:pt x="4109" y="5221"/>
                      <a:pt x="4148" y="5201"/>
                    </a:cubicBezTo>
                    <a:cubicBezTo>
                      <a:pt x="4292" y="5123"/>
                      <a:pt x="4344" y="4953"/>
                      <a:pt x="4272" y="4816"/>
                    </a:cubicBezTo>
                    <a:cubicBezTo>
                      <a:pt x="3371" y="3098"/>
                      <a:pt x="2176" y="1589"/>
                      <a:pt x="510" y="74"/>
                    </a:cubicBezTo>
                    <a:cubicBezTo>
                      <a:pt x="455" y="25"/>
                      <a:pt x="386" y="0"/>
                      <a:pt x="3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317025" y="3096113"/>
                <a:ext cx="236625" cy="330600"/>
              </a:xfrm>
              <a:custGeom>
                <a:avLst/>
                <a:gdLst/>
                <a:ahLst/>
                <a:cxnLst/>
                <a:rect l="l" t="t" r="r" b="b"/>
                <a:pathLst>
                  <a:path w="9465" h="13224" extrusionOk="0">
                    <a:moveTo>
                      <a:pt x="324" y="0"/>
                    </a:moveTo>
                    <a:cubicBezTo>
                      <a:pt x="292" y="0"/>
                      <a:pt x="260" y="5"/>
                      <a:pt x="229" y="16"/>
                    </a:cubicBezTo>
                    <a:cubicBezTo>
                      <a:pt x="78" y="68"/>
                      <a:pt x="0" y="232"/>
                      <a:pt x="52" y="375"/>
                    </a:cubicBezTo>
                    <a:cubicBezTo>
                      <a:pt x="1764" y="5431"/>
                      <a:pt x="4677" y="9611"/>
                      <a:pt x="8968" y="13158"/>
                    </a:cubicBezTo>
                    <a:cubicBezTo>
                      <a:pt x="9020" y="13204"/>
                      <a:pt x="9086" y="13223"/>
                      <a:pt x="9151" y="13223"/>
                    </a:cubicBezTo>
                    <a:cubicBezTo>
                      <a:pt x="9229" y="13223"/>
                      <a:pt x="9314" y="13191"/>
                      <a:pt x="9367" y="13119"/>
                    </a:cubicBezTo>
                    <a:cubicBezTo>
                      <a:pt x="9464" y="12995"/>
                      <a:pt x="9451" y="12818"/>
                      <a:pt x="9327" y="12714"/>
                    </a:cubicBezTo>
                    <a:cubicBezTo>
                      <a:pt x="5127" y="9239"/>
                      <a:pt x="2267" y="5144"/>
                      <a:pt x="594" y="193"/>
                    </a:cubicBezTo>
                    <a:cubicBezTo>
                      <a:pt x="553" y="74"/>
                      <a:pt x="443" y="0"/>
                      <a:pt x="3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580400" y="3428300"/>
                <a:ext cx="163000" cy="293925"/>
              </a:xfrm>
              <a:custGeom>
                <a:avLst/>
                <a:gdLst/>
                <a:ahLst/>
                <a:cxnLst/>
                <a:rect l="l" t="t" r="r" b="b"/>
                <a:pathLst>
                  <a:path w="6520" h="11757" extrusionOk="0">
                    <a:moveTo>
                      <a:pt x="6191" y="0"/>
                    </a:moveTo>
                    <a:cubicBezTo>
                      <a:pt x="6089" y="0"/>
                      <a:pt x="5988" y="54"/>
                      <a:pt x="5938" y="150"/>
                    </a:cubicBezTo>
                    <a:lnTo>
                      <a:pt x="73" y="11339"/>
                    </a:lnTo>
                    <a:cubicBezTo>
                      <a:pt x="1" y="11482"/>
                      <a:pt x="53" y="11652"/>
                      <a:pt x="197" y="11724"/>
                    </a:cubicBezTo>
                    <a:cubicBezTo>
                      <a:pt x="236" y="11750"/>
                      <a:pt x="282" y="11757"/>
                      <a:pt x="327" y="11757"/>
                    </a:cubicBezTo>
                    <a:cubicBezTo>
                      <a:pt x="432" y="11757"/>
                      <a:pt x="530" y="11704"/>
                      <a:pt x="582" y="11606"/>
                    </a:cubicBezTo>
                    <a:lnTo>
                      <a:pt x="6448" y="418"/>
                    </a:lnTo>
                    <a:cubicBezTo>
                      <a:pt x="6519" y="274"/>
                      <a:pt x="6467" y="104"/>
                      <a:pt x="6323" y="32"/>
                    </a:cubicBezTo>
                    <a:cubicBezTo>
                      <a:pt x="6282" y="10"/>
                      <a:pt x="6236" y="0"/>
                      <a:pt x="61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798398" y="2857568"/>
                <a:ext cx="122000" cy="31850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12740" extrusionOk="0">
                    <a:moveTo>
                      <a:pt x="4553" y="0"/>
                    </a:moveTo>
                    <a:cubicBezTo>
                      <a:pt x="4454" y="0"/>
                      <a:pt x="4358" y="54"/>
                      <a:pt x="4305" y="146"/>
                    </a:cubicBezTo>
                    <a:cubicBezTo>
                      <a:pt x="2391" y="3445"/>
                      <a:pt x="1144" y="8193"/>
                      <a:pt x="40" y="12380"/>
                    </a:cubicBezTo>
                    <a:cubicBezTo>
                      <a:pt x="1" y="12530"/>
                      <a:pt x="92" y="12687"/>
                      <a:pt x="249" y="12726"/>
                    </a:cubicBezTo>
                    <a:cubicBezTo>
                      <a:pt x="268" y="12733"/>
                      <a:pt x="295" y="12739"/>
                      <a:pt x="321" y="12739"/>
                    </a:cubicBezTo>
                    <a:cubicBezTo>
                      <a:pt x="445" y="12739"/>
                      <a:pt x="562" y="12654"/>
                      <a:pt x="595" y="12524"/>
                    </a:cubicBezTo>
                    <a:cubicBezTo>
                      <a:pt x="1686" y="8369"/>
                      <a:pt x="2927" y="3667"/>
                      <a:pt x="4801" y="427"/>
                    </a:cubicBezTo>
                    <a:cubicBezTo>
                      <a:pt x="4880" y="290"/>
                      <a:pt x="4834" y="120"/>
                      <a:pt x="4697" y="42"/>
                    </a:cubicBezTo>
                    <a:cubicBezTo>
                      <a:pt x="4652" y="13"/>
                      <a:pt x="4602" y="0"/>
                      <a:pt x="45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2757575" y="2489175"/>
                <a:ext cx="1017825" cy="1471925"/>
              </a:xfrm>
              <a:custGeom>
                <a:avLst/>
                <a:gdLst/>
                <a:ahLst/>
                <a:cxnLst/>
                <a:rect l="l" t="t" r="r" b="b"/>
                <a:pathLst>
                  <a:path w="40713" h="58877" extrusionOk="0">
                    <a:moveTo>
                      <a:pt x="34514" y="1"/>
                    </a:moveTo>
                    <a:lnTo>
                      <a:pt x="0" y="30229"/>
                    </a:lnTo>
                    <a:lnTo>
                      <a:pt x="5787" y="40517"/>
                    </a:lnTo>
                    <a:cubicBezTo>
                      <a:pt x="4925" y="43515"/>
                      <a:pt x="9497" y="56252"/>
                      <a:pt x="16930" y="58094"/>
                    </a:cubicBezTo>
                    <a:cubicBezTo>
                      <a:pt x="18932" y="58591"/>
                      <a:pt x="22021" y="58876"/>
                      <a:pt x="25190" y="58876"/>
                    </a:cubicBezTo>
                    <a:cubicBezTo>
                      <a:pt x="29890" y="58876"/>
                      <a:pt x="34765" y="58249"/>
                      <a:pt x="36532" y="56755"/>
                    </a:cubicBezTo>
                    <a:cubicBezTo>
                      <a:pt x="40712" y="53215"/>
                      <a:pt x="39746" y="28936"/>
                      <a:pt x="39014" y="25507"/>
                    </a:cubicBezTo>
                    <a:cubicBezTo>
                      <a:pt x="37799" y="19805"/>
                      <a:pt x="38629" y="9746"/>
                      <a:pt x="37995" y="5304"/>
                    </a:cubicBezTo>
                    <a:cubicBezTo>
                      <a:pt x="37512" y="1928"/>
                      <a:pt x="34514" y="1"/>
                      <a:pt x="345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36650" y="1874225"/>
                <a:ext cx="3383775" cy="2443950"/>
              </a:xfrm>
              <a:custGeom>
                <a:avLst/>
                <a:gdLst/>
                <a:ahLst/>
                <a:cxnLst/>
                <a:rect l="l" t="t" r="r" b="b"/>
                <a:pathLst>
                  <a:path w="135351" h="97758" extrusionOk="0">
                    <a:moveTo>
                      <a:pt x="0" y="0"/>
                    </a:moveTo>
                    <a:lnTo>
                      <a:pt x="0" y="61098"/>
                    </a:lnTo>
                    <a:cubicBezTo>
                      <a:pt x="25938" y="54018"/>
                      <a:pt x="61692" y="52522"/>
                      <a:pt x="61692" y="52522"/>
                    </a:cubicBezTo>
                    <a:cubicBezTo>
                      <a:pt x="61692" y="52522"/>
                      <a:pt x="63907" y="60190"/>
                      <a:pt x="73201" y="70477"/>
                    </a:cubicBezTo>
                    <a:cubicBezTo>
                      <a:pt x="78348" y="76180"/>
                      <a:pt x="102424" y="91751"/>
                      <a:pt x="103920" y="92607"/>
                    </a:cubicBezTo>
                    <a:cubicBezTo>
                      <a:pt x="105422" y="93463"/>
                      <a:pt x="110341" y="95977"/>
                      <a:pt x="112620" y="96839"/>
                    </a:cubicBezTo>
                    <a:cubicBezTo>
                      <a:pt x="114247" y="97456"/>
                      <a:pt x="115740" y="97757"/>
                      <a:pt x="117058" y="97757"/>
                    </a:cubicBezTo>
                    <a:cubicBezTo>
                      <a:pt x="119984" y="97757"/>
                      <a:pt x="122047" y="96273"/>
                      <a:pt x="122790" y="93463"/>
                    </a:cubicBezTo>
                    <a:cubicBezTo>
                      <a:pt x="123861" y="89393"/>
                      <a:pt x="119015" y="86448"/>
                      <a:pt x="114854" y="82744"/>
                    </a:cubicBezTo>
                    <a:cubicBezTo>
                      <a:pt x="110145" y="78557"/>
                      <a:pt x="106618" y="63613"/>
                      <a:pt x="106618" y="63613"/>
                    </a:cubicBezTo>
                    <a:lnTo>
                      <a:pt x="103979" y="59602"/>
                    </a:lnTo>
                    <a:lnTo>
                      <a:pt x="135351" y="24599"/>
                    </a:lnTo>
                    <a:cubicBezTo>
                      <a:pt x="130628" y="21170"/>
                      <a:pt x="82809" y="15108"/>
                      <a:pt x="70804" y="13181"/>
                    </a:cubicBezTo>
                    <a:cubicBezTo>
                      <a:pt x="67277" y="11993"/>
                      <a:pt x="31248" y="557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236650" y="2969425"/>
                <a:ext cx="1534150" cy="432250"/>
              </a:xfrm>
              <a:custGeom>
                <a:avLst/>
                <a:gdLst/>
                <a:ahLst/>
                <a:cxnLst/>
                <a:rect l="l" t="t" r="r" b="b"/>
                <a:pathLst>
                  <a:path w="61366" h="17290" extrusionOk="0">
                    <a:moveTo>
                      <a:pt x="0" y="0"/>
                    </a:moveTo>
                    <a:lnTo>
                      <a:pt x="0" y="17290"/>
                    </a:lnTo>
                    <a:cubicBezTo>
                      <a:pt x="24494" y="10608"/>
                      <a:pt x="57734" y="8897"/>
                      <a:pt x="61366" y="8727"/>
                    </a:cubicBezTo>
                    <a:cubicBezTo>
                      <a:pt x="60530" y="5846"/>
                      <a:pt x="59961" y="2940"/>
                      <a:pt x="59661" y="0"/>
                    </a:cubicBezTo>
                    <a:cubicBezTo>
                      <a:pt x="49652" y="626"/>
                      <a:pt x="39791" y="847"/>
                      <a:pt x="30855" y="847"/>
                    </a:cubicBezTo>
                    <a:cubicBezTo>
                      <a:pt x="17771" y="847"/>
                      <a:pt x="6672" y="373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825975" y="3297000"/>
                <a:ext cx="582000" cy="607800"/>
              </a:xfrm>
              <a:custGeom>
                <a:avLst/>
                <a:gdLst/>
                <a:ahLst/>
                <a:cxnLst/>
                <a:rect l="l" t="t" r="r" b="b"/>
                <a:pathLst>
                  <a:path w="23280" h="2431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660" y="3233"/>
                      <a:pt x="4618" y="8015"/>
                      <a:pt x="9628" y="13566"/>
                    </a:cubicBezTo>
                    <a:cubicBezTo>
                      <a:pt x="11816" y="15996"/>
                      <a:pt x="17434" y="20203"/>
                      <a:pt x="23280" y="24311"/>
                    </a:cubicBezTo>
                    <a:cubicBezTo>
                      <a:pt x="22528" y="18720"/>
                      <a:pt x="20040" y="15265"/>
                      <a:pt x="17669" y="12894"/>
                    </a:cubicBezTo>
                    <a:cubicBezTo>
                      <a:pt x="14357" y="9582"/>
                      <a:pt x="6415" y="4951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174775" y="3246850"/>
                <a:ext cx="191075" cy="223100"/>
              </a:xfrm>
              <a:custGeom>
                <a:avLst/>
                <a:gdLst/>
                <a:ahLst/>
                <a:cxnLst/>
                <a:rect l="l" t="t" r="r" b="b"/>
                <a:pathLst>
                  <a:path w="7643" h="8924" extrusionOk="0">
                    <a:moveTo>
                      <a:pt x="7643" y="1"/>
                    </a:moveTo>
                    <a:lnTo>
                      <a:pt x="7643" y="1"/>
                    </a:lnTo>
                    <a:cubicBezTo>
                      <a:pt x="5951" y="2894"/>
                      <a:pt x="1" y="6996"/>
                      <a:pt x="1" y="6996"/>
                    </a:cubicBezTo>
                    <a:lnTo>
                      <a:pt x="2496" y="8923"/>
                    </a:lnTo>
                    <a:cubicBezTo>
                      <a:pt x="5709" y="6996"/>
                      <a:pt x="7643" y="2"/>
                      <a:pt x="7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761975" y="3320925"/>
                <a:ext cx="534725" cy="350025"/>
              </a:xfrm>
              <a:custGeom>
                <a:avLst/>
                <a:gdLst/>
                <a:ahLst/>
                <a:cxnLst/>
                <a:rect l="l" t="t" r="r" b="b"/>
                <a:pathLst>
                  <a:path w="21389" h="14001" extrusionOk="0">
                    <a:moveTo>
                      <a:pt x="9362" y="0"/>
                    </a:moveTo>
                    <a:cubicBezTo>
                      <a:pt x="6676" y="0"/>
                      <a:pt x="0" y="2098"/>
                      <a:pt x="7113" y="14001"/>
                    </a:cubicBezTo>
                    <a:cubicBezTo>
                      <a:pt x="7113" y="14001"/>
                      <a:pt x="5232" y="7136"/>
                      <a:pt x="7590" y="4837"/>
                    </a:cubicBezTo>
                    <a:cubicBezTo>
                      <a:pt x="8701" y="3751"/>
                      <a:pt x="9574" y="3437"/>
                      <a:pt x="10254" y="3437"/>
                    </a:cubicBezTo>
                    <a:cubicBezTo>
                      <a:pt x="11018" y="3437"/>
                      <a:pt x="11540" y="3833"/>
                      <a:pt x="11882" y="3975"/>
                    </a:cubicBezTo>
                    <a:cubicBezTo>
                      <a:pt x="12522" y="4242"/>
                      <a:pt x="18903" y="8050"/>
                      <a:pt x="19596" y="8318"/>
                    </a:cubicBezTo>
                    <a:cubicBezTo>
                      <a:pt x="19708" y="8361"/>
                      <a:pt x="19840" y="8386"/>
                      <a:pt x="19974" y="8386"/>
                    </a:cubicBezTo>
                    <a:cubicBezTo>
                      <a:pt x="20666" y="8386"/>
                      <a:pt x="21388" y="7710"/>
                      <a:pt x="19569" y="5398"/>
                    </a:cubicBezTo>
                    <a:cubicBezTo>
                      <a:pt x="18080" y="3504"/>
                      <a:pt x="14488" y="330"/>
                      <a:pt x="9667" y="10"/>
                    </a:cubicBezTo>
                    <a:cubicBezTo>
                      <a:pt x="9573" y="3"/>
                      <a:pt x="9471" y="0"/>
                      <a:pt x="93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924950" y="3071975"/>
                <a:ext cx="2740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0961" h="12810" extrusionOk="0">
                    <a:moveTo>
                      <a:pt x="10399" y="0"/>
                    </a:moveTo>
                    <a:cubicBezTo>
                      <a:pt x="10398" y="1"/>
                      <a:pt x="7394" y="7662"/>
                      <a:pt x="0" y="12809"/>
                    </a:cubicBezTo>
                    <a:lnTo>
                      <a:pt x="7185" y="11660"/>
                    </a:lnTo>
                    <a:cubicBezTo>
                      <a:pt x="7185" y="11660"/>
                      <a:pt x="10960" y="7636"/>
                      <a:pt x="103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264100" y="3478900"/>
                <a:ext cx="305225" cy="191075"/>
              </a:xfrm>
              <a:custGeom>
                <a:avLst/>
                <a:gdLst/>
                <a:ahLst/>
                <a:cxnLst/>
                <a:rect l="l" t="t" r="r" b="b"/>
                <a:pathLst>
                  <a:path w="12209" h="7643" extrusionOk="0">
                    <a:moveTo>
                      <a:pt x="322" y="0"/>
                    </a:moveTo>
                    <a:cubicBezTo>
                      <a:pt x="189" y="0"/>
                      <a:pt x="68" y="86"/>
                      <a:pt x="40" y="216"/>
                    </a:cubicBezTo>
                    <a:cubicBezTo>
                      <a:pt x="0" y="373"/>
                      <a:pt x="92" y="523"/>
                      <a:pt x="249" y="562"/>
                    </a:cubicBezTo>
                    <a:cubicBezTo>
                      <a:pt x="4605" y="1620"/>
                      <a:pt x="8452" y="3972"/>
                      <a:pt x="11679" y="7551"/>
                    </a:cubicBezTo>
                    <a:cubicBezTo>
                      <a:pt x="11738" y="7610"/>
                      <a:pt x="11816" y="7643"/>
                      <a:pt x="11895" y="7643"/>
                    </a:cubicBezTo>
                    <a:cubicBezTo>
                      <a:pt x="11960" y="7643"/>
                      <a:pt x="12032" y="7616"/>
                      <a:pt x="12084" y="7571"/>
                    </a:cubicBezTo>
                    <a:cubicBezTo>
                      <a:pt x="12202" y="7466"/>
                      <a:pt x="12208" y="7283"/>
                      <a:pt x="12104" y="7166"/>
                    </a:cubicBezTo>
                    <a:cubicBezTo>
                      <a:pt x="8799" y="3501"/>
                      <a:pt x="4854" y="1091"/>
                      <a:pt x="386" y="7"/>
                    </a:cubicBezTo>
                    <a:cubicBezTo>
                      <a:pt x="364" y="3"/>
                      <a:pt x="343" y="0"/>
                      <a:pt x="3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221000" y="3499884"/>
                <a:ext cx="65000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9361" extrusionOk="0">
                    <a:moveTo>
                      <a:pt x="320" y="1"/>
                    </a:moveTo>
                    <a:cubicBezTo>
                      <a:pt x="276" y="1"/>
                      <a:pt x="231" y="11"/>
                      <a:pt x="189" y="33"/>
                    </a:cubicBezTo>
                    <a:cubicBezTo>
                      <a:pt x="52" y="111"/>
                      <a:pt x="0" y="281"/>
                      <a:pt x="72" y="418"/>
                    </a:cubicBezTo>
                    <a:cubicBezTo>
                      <a:pt x="1744" y="3579"/>
                      <a:pt x="2018" y="6375"/>
                      <a:pt x="921" y="8968"/>
                    </a:cubicBezTo>
                    <a:cubicBezTo>
                      <a:pt x="856" y="9112"/>
                      <a:pt x="928" y="9275"/>
                      <a:pt x="1071" y="9340"/>
                    </a:cubicBezTo>
                    <a:cubicBezTo>
                      <a:pt x="1104" y="9353"/>
                      <a:pt x="1143" y="9360"/>
                      <a:pt x="1182" y="9360"/>
                    </a:cubicBezTo>
                    <a:cubicBezTo>
                      <a:pt x="1293" y="9360"/>
                      <a:pt x="1398" y="9295"/>
                      <a:pt x="1444" y="9190"/>
                    </a:cubicBezTo>
                    <a:cubicBezTo>
                      <a:pt x="2600" y="6466"/>
                      <a:pt x="2306" y="3423"/>
                      <a:pt x="575" y="157"/>
                    </a:cubicBezTo>
                    <a:cubicBezTo>
                      <a:pt x="525" y="56"/>
                      <a:pt x="423" y="1"/>
                      <a:pt x="32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301500" y="2646525"/>
                <a:ext cx="441225" cy="513000"/>
              </a:xfrm>
              <a:custGeom>
                <a:avLst/>
                <a:gdLst/>
                <a:ahLst/>
                <a:cxnLst/>
                <a:rect l="l" t="t" r="r" b="b"/>
                <a:pathLst>
                  <a:path w="17649" h="20520" extrusionOk="0">
                    <a:moveTo>
                      <a:pt x="3973" y="0"/>
                    </a:moveTo>
                    <a:cubicBezTo>
                      <a:pt x="2729" y="0"/>
                      <a:pt x="1457" y="164"/>
                      <a:pt x="242" y="506"/>
                    </a:cubicBezTo>
                    <a:cubicBezTo>
                      <a:pt x="92" y="545"/>
                      <a:pt x="0" y="702"/>
                      <a:pt x="46" y="859"/>
                    </a:cubicBezTo>
                    <a:cubicBezTo>
                      <a:pt x="84" y="983"/>
                      <a:pt x="197" y="1067"/>
                      <a:pt x="320" y="1067"/>
                    </a:cubicBezTo>
                    <a:cubicBezTo>
                      <a:pt x="346" y="1067"/>
                      <a:pt x="372" y="1063"/>
                      <a:pt x="399" y="1055"/>
                    </a:cubicBezTo>
                    <a:cubicBezTo>
                      <a:pt x="1574" y="725"/>
                      <a:pt x="2803" y="567"/>
                      <a:pt x="4000" y="567"/>
                    </a:cubicBezTo>
                    <a:cubicBezTo>
                      <a:pt x="6551" y="567"/>
                      <a:pt x="8959" y="1285"/>
                      <a:pt x="10399" y="2596"/>
                    </a:cubicBezTo>
                    <a:cubicBezTo>
                      <a:pt x="13887" y="5777"/>
                      <a:pt x="16068" y="11551"/>
                      <a:pt x="17061" y="20265"/>
                    </a:cubicBezTo>
                    <a:cubicBezTo>
                      <a:pt x="17081" y="20415"/>
                      <a:pt x="17198" y="20519"/>
                      <a:pt x="17342" y="20519"/>
                    </a:cubicBezTo>
                    <a:lnTo>
                      <a:pt x="17375" y="20519"/>
                    </a:lnTo>
                    <a:cubicBezTo>
                      <a:pt x="17531" y="20500"/>
                      <a:pt x="17649" y="20356"/>
                      <a:pt x="17629" y="20199"/>
                    </a:cubicBezTo>
                    <a:cubicBezTo>
                      <a:pt x="16617" y="11349"/>
                      <a:pt x="14377" y="5451"/>
                      <a:pt x="10784" y="2178"/>
                    </a:cubicBezTo>
                    <a:cubicBezTo>
                      <a:pt x="9241" y="774"/>
                      <a:pt x="6675" y="0"/>
                      <a:pt x="39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2909100" y="3329234"/>
                <a:ext cx="380000" cy="558150"/>
              </a:xfrm>
              <a:custGeom>
                <a:avLst/>
                <a:gdLst/>
                <a:ahLst/>
                <a:cxnLst/>
                <a:rect l="l" t="t" r="r" b="b"/>
                <a:pathLst>
                  <a:path w="15200" h="22326" extrusionOk="0">
                    <a:moveTo>
                      <a:pt x="6369" y="0"/>
                    </a:moveTo>
                    <a:cubicBezTo>
                      <a:pt x="6212" y="0"/>
                      <a:pt x="6082" y="125"/>
                      <a:pt x="6082" y="281"/>
                    </a:cubicBezTo>
                    <a:cubicBezTo>
                      <a:pt x="6082" y="438"/>
                      <a:pt x="6212" y="569"/>
                      <a:pt x="6369" y="569"/>
                    </a:cubicBezTo>
                    <a:cubicBezTo>
                      <a:pt x="6395" y="569"/>
                      <a:pt x="8988" y="601"/>
                      <a:pt x="11549" y="2652"/>
                    </a:cubicBezTo>
                    <a:cubicBezTo>
                      <a:pt x="12777" y="3632"/>
                      <a:pt x="14612" y="5951"/>
                      <a:pt x="14560" y="6957"/>
                    </a:cubicBezTo>
                    <a:cubicBezTo>
                      <a:pt x="14553" y="7140"/>
                      <a:pt x="14475" y="7211"/>
                      <a:pt x="14416" y="7251"/>
                    </a:cubicBezTo>
                    <a:cubicBezTo>
                      <a:pt x="14386" y="7270"/>
                      <a:pt x="14346" y="7279"/>
                      <a:pt x="14296" y="7279"/>
                    </a:cubicBezTo>
                    <a:cubicBezTo>
                      <a:pt x="13736" y="7279"/>
                      <a:pt x="11972" y="6143"/>
                      <a:pt x="10654" y="5298"/>
                    </a:cubicBezTo>
                    <a:cubicBezTo>
                      <a:pt x="8446" y="3879"/>
                      <a:pt x="5959" y="2283"/>
                      <a:pt x="4385" y="2283"/>
                    </a:cubicBezTo>
                    <a:cubicBezTo>
                      <a:pt x="4278" y="2283"/>
                      <a:pt x="4175" y="2291"/>
                      <a:pt x="4076" y="2306"/>
                    </a:cubicBezTo>
                    <a:cubicBezTo>
                      <a:pt x="2959" y="2469"/>
                      <a:pt x="2019" y="3038"/>
                      <a:pt x="1359" y="3939"/>
                    </a:cubicBezTo>
                    <a:cubicBezTo>
                      <a:pt x="314" y="5376"/>
                      <a:pt x="0" y="7623"/>
                      <a:pt x="458" y="10432"/>
                    </a:cubicBezTo>
                    <a:cubicBezTo>
                      <a:pt x="1326" y="15722"/>
                      <a:pt x="4357" y="20007"/>
                      <a:pt x="6905" y="22254"/>
                    </a:cubicBezTo>
                    <a:cubicBezTo>
                      <a:pt x="6957" y="22300"/>
                      <a:pt x="7022" y="22326"/>
                      <a:pt x="7094" y="22326"/>
                    </a:cubicBezTo>
                    <a:cubicBezTo>
                      <a:pt x="7172" y="22326"/>
                      <a:pt x="7251" y="22293"/>
                      <a:pt x="7309" y="22228"/>
                    </a:cubicBezTo>
                    <a:cubicBezTo>
                      <a:pt x="7407" y="22110"/>
                      <a:pt x="7401" y="21934"/>
                      <a:pt x="7283" y="21829"/>
                    </a:cubicBezTo>
                    <a:cubicBezTo>
                      <a:pt x="4919" y="19746"/>
                      <a:pt x="1869" y="15487"/>
                      <a:pt x="1026" y="10340"/>
                    </a:cubicBezTo>
                    <a:cubicBezTo>
                      <a:pt x="588" y="7688"/>
                      <a:pt x="863" y="5585"/>
                      <a:pt x="1823" y="4272"/>
                    </a:cubicBezTo>
                    <a:cubicBezTo>
                      <a:pt x="2398" y="3488"/>
                      <a:pt x="3181" y="3018"/>
                      <a:pt x="4161" y="2868"/>
                    </a:cubicBezTo>
                    <a:cubicBezTo>
                      <a:pt x="4233" y="2858"/>
                      <a:pt x="4308" y="2852"/>
                      <a:pt x="4386" y="2852"/>
                    </a:cubicBezTo>
                    <a:cubicBezTo>
                      <a:pt x="5794" y="2852"/>
                      <a:pt x="8299" y="4463"/>
                      <a:pt x="10340" y="5774"/>
                    </a:cubicBezTo>
                    <a:cubicBezTo>
                      <a:pt x="12358" y="7069"/>
                      <a:pt x="13601" y="7838"/>
                      <a:pt x="14329" y="7838"/>
                    </a:cubicBezTo>
                    <a:cubicBezTo>
                      <a:pt x="14482" y="7838"/>
                      <a:pt x="14613" y="7804"/>
                      <a:pt x="14723" y="7734"/>
                    </a:cubicBezTo>
                    <a:cubicBezTo>
                      <a:pt x="14971" y="7571"/>
                      <a:pt x="15115" y="7316"/>
                      <a:pt x="15128" y="6989"/>
                    </a:cubicBezTo>
                    <a:cubicBezTo>
                      <a:pt x="15200" y="5618"/>
                      <a:pt x="13038" y="3110"/>
                      <a:pt x="11908" y="2202"/>
                    </a:cubicBezTo>
                    <a:cubicBezTo>
                      <a:pt x="9178" y="20"/>
                      <a:pt x="6480" y="0"/>
                      <a:pt x="63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194200" y="3149225"/>
                <a:ext cx="236000" cy="263575"/>
              </a:xfrm>
              <a:custGeom>
                <a:avLst/>
                <a:gdLst/>
                <a:ahLst/>
                <a:cxnLst/>
                <a:rect l="l" t="t" r="r" b="b"/>
                <a:pathLst>
                  <a:path w="9440" h="10543" extrusionOk="0">
                    <a:moveTo>
                      <a:pt x="9119" y="0"/>
                    </a:moveTo>
                    <a:cubicBezTo>
                      <a:pt x="9018" y="0"/>
                      <a:pt x="8919" y="55"/>
                      <a:pt x="8864" y="150"/>
                    </a:cubicBezTo>
                    <a:cubicBezTo>
                      <a:pt x="6565" y="4376"/>
                      <a:pt x="3639" y="7694"/>
                      <a:pt x="164" y="10020"/>
                    </a:cubicBezTo>
                    <a:cubicBezTo>
                      <a:pt x="34" y="10104"/>
                      <a:pt x="1" y="10281"/>
                      <a:pt x="86" y="10411"/>
                    </a:cubicBezTo>
                    <a:cubicBezTo>
                      <a:pt x="145" y="10496"/>
                      <a:pt x="236" y="10542"/>
                      <a:pt x="327" y="10542"/>
                    </a:cubicBezTo>
                    <a:cubicBezTo>
                      <a:pt x="380" y="10542"/>
                      <a:pt x="438" y="10523"/>
                      <a:pt x="484" y="10490"/>
                    </a:cubicBezTo>
                    <a:cubicBezTo>
                      <a:pt x="4031" y="8119"/>
                      <a:pt x="7022" y="4729"/>
                      <a:pt x="9367" y="424"/>
                    </a:cubicBezTo>
                    <a:cubicBezTo>
                      <a:pt x="9439" y="287"/>
                      <a:pt x="9387" y="111"/>
                      <a:pt x="9250" y="33"/>
                    </a:cubicBezTo>
                    <a:cubicBezTo>
                      <a:pt x="9208" y="11"/>
                      <a:pt x="9163" y="0"/>
                      <a:pt x="91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115500" y="2948225"/>
                <a:ext cx="342775" cy="417375"/>
              </a:xfrm>
              <a:custGeom>
                <a:avLst/>
                <a:gdLst/>
                <a:ahLst/>
                <a:cxnLst/>
                <a:rect l="l" t="t" r="r" b="b"/>
                <a:pathLst>
                  <a:path w="13711" h="16695" extrusionOk="0">
                    <a:moveTo>
                      <a:pt x="13384" y="0"/>
                    </a:moveTo>
                    <a:cubicBezTo>
                      <a:pt x="13290" y="0"/>
                      <a:pt x="13197" y="48"/>
                      <a:pt x="13142" y="137"/>
                    </a:cubicBezTo>
                    <a:cubicBezTo>
                      <a:pt x="9106" y="6721"/>
                      <a:pt x="5344" y="12475"/>
                      <a:pt x="157" y="16172"/>
                    </a:cubicBezTo>
                    <a:cubicBezTo>
                      <a:pt x="27" y="16263"/>
                      <a:pt x="1" y="16446"/>
                      <a:pt x="92" y="16570"/>
                    </a:cubicBezTo>
                    <a:cubicBezTo>
                      <a:pt x="144" y="16649"/>
                      <a:pt x="236" y="16694"/>
                      <a:pt x="327" y="16694"/>
                    </a:cubicBezTo>
                    <a:cubicBezTo>
                      <a:pt x="379" y="16694"/>
                      <a:pt x="438" y="16675"/>
                      <a:pt x="490" y="16636"/>
                    </a:cubicBezTo>
                    <a:cubicBezTo>
                      <a:pt x="5762" y="12880"/>
                      <a:pt x="9556" y="7073"/>
                      <a:pt x="13632" y="437"/>
                    </a:cubicBezTo>
                    <a:cubicBezTo>
                      <a:pt x="13711" y="300"/>
                      <a:pt x="13671" y="123"/>
                      <a:pt x="13534" y="45"/>
                    </a:cubicBezTo>
                    <a:cubicBezTo>
                      <a:pt x="13488" y="15"/>
                      <a:pt x="13436" y="0"/>
                      <a:pt x="133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2999575" y="3023225"/>
                <a:ext cx="210325" cy="310525"/>
              </a:xfrm>
              <a:custGeom>
                <a:avLst/>
                <a:gdLst/>
                <a:ahLst/>
                <a:cxnLst/>
                <a:rect l="l" t="t" r="r" b="b"/>
                <a:pathLst>
                  <a:path w="8413" h="12421" extrusionOk="0">
                    <a:moveTo>
                      <a:pt x="8089" y="1"/>
                    </a:moveTo>
                    <a:cubicBezTo>
                      <a:pt x="7971" y="1"/>
                      <a:pt x="7861" y="75"/>
                      <a:pt x="7825" y="193"/>
                    </a:cubicBezTo>
                    <a:cubicBezTo>
                      <a:pt x="6153" y="5118"/>
                      <a:pt x="3710" y="8841"/>
                      <a:pt x="131" y="11918"/>
                    </a:cubicBezTo>
                    <a:cubicBezTo>
                      <a:pt x="13" y="12022"/>
                      <a:pt x="0" y="12199"/>
                      <a:pt x="105" y="12316"/>
                    </a:cubicBezTo>
                    <a:cubicBezTo>
                      <a:pt x="163" y="12388"/>
                      <a:pt x="242" y="12421"/>
                      <a:pt x="320" y="12421"/>
                    </a:cubicBezTo>
                    <a:cubicBezTo>
                      <a:pt x="385" y="12421"/>
                      <a:pt x="451" y="12395"/>
                      <a:pt x="510" y="12349"/>
                    </a:cubicBezTo>
                    <a:cubicBezTo>
                      <a:pt x="4167" y="9207"/>
                      <a:pt x="6662" y="5399"/>
                      <a:pt x="8361" y="376"/>
                    </a:cubicBezTo>
                    <a:cubicBezTo>
                      <a:pt x="8413" y="226"/>
                      <a:pt x="8335" y="69"/>
                      <a:pt x="8184" y="17"/>
                    </a:cubicBezTo>
                    <a:cubicBezTo>
                      <a:pt x="8153" y="6"/>
                      <a:pt x="8121" y="1"/>
                      <a:pt x="80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783700" y="3367875"/>
                <a:ext cx="162825" cy="294100"/>
              </a:xfrm>
              <a:custGeom>
                <a:avLst/>
                <a:gdLst/>
                <a:ahLst/>
                <a:cxnLst/>
                <a:rect l="l" t="t" r="r" b="b"/>
                <a:pathLst>
                  <a:path w="6513" h="11764" extrusionOk="0">
                    <a:moveTo>
                      <a:pt x="320" y="0"/>
                    </a:moveTo>
                    <a:cubicBezTo>
                      <a:pt x="276" y="0"/>
                      <a:pt x="231" y="11"/>
                      <a:pt x="190" y="33"/>
                    </a:cubicBezTo>
                    <a:cubicBezTo>
                      <a:pt x="52" y="111"/>
                      <a:pt x="0" y="281"/>
                      <a:pt x="72" y="418"/>
                    </a:cubicBezTo>
                    <a:lnTo>
                      <a:pt x="5937" y="11613"/>
                    </a:lnTo>
                    <a:cubicBezTo>
                      <a:pt x="5983" y="11705"/>
                      <a:pt x="6088" y="11763"/>
                      <a:pt x="6186" y="11763"/>
                    </a:cubicBezTo>
                    <a:cubicBezTo>
                      <a:pt x="6231" y="11763"/>
                      <a:pt x="6277" y="11750"/>
                      <a:pt x="6323" y="11731"/>
                    </a:cubicBezTo>
                    <a:cubicBezTo>
                      <a:pt x="6460" y="11659"/>
                      <a:pt x="6512" y="11483"/>
                      <a:pt x="6440" y="11345"/>
                    </a:cubicBezTo>
                    <a:lnTo>
                      <a:pt x="575" y="157"/>
                    </a:lnTo>
                    <a:cubicBezTo>
                      <a:pt x="525" y="56"/>
                      <a:pt x="424" y="0"/>
                      <a:pt x="3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2837989" y="4043337"/>
                <a:ext cx="447600" cy="199600"/>
              </a:xfrm>
              <a:custGeom>
                <a:avLst/>
                <a:gdLst/>
                <a:ahLst/>
                <a:cxnLst/>
                <a:rect l="l" t="t" r="r" b="b"/>
                <a:pathLst>
                  <a:path w="17904" h="7984" extrusionOk="0">
                    <a:moveTo>
                      <a:pt x="7664" y="0"/>
                    </a:moveTo>
                    <a:cubicBezTo>
                      <a:pt x="3264" y="0"/>
                      <a:pt x="205" y="5286"/>
                      <a:pt x="72" y="5521"/>
                    </a:cubicBezTo>
                    <a:cubicBezTo>
                      <a:pt x="0" y="5658"/>
                      <a:pt x="46" y="5828"/>
                      <a:pt x="183" y="5906"/>
                    </a:cubicBezTo>
                    <a:cubicBezTo>
                      <a:pt x="228" y="5932"/>
                      <a:pt x="277" y="5944"/>
                      <a:pt x="325" y="5944"/>
                    </a:cubicBezTo>
                    <a:cubicBezTo>
                      <a:pt x="422" y="5944"/>
                      <a:pt x="516" y="5894"/>
                      <a:pt x="568" y="5802"/>
                    </a:cubicBezTo>
                    <a:cubicBezTo>
                      <a:pt x="600" y="5744"/>
                      <a:pt x="3561" y="570"/>
                      <a:pt x="7672" y="570"/>
                    </a:cubicBezTo>
                    <a:cubicBezTo>
                      <a:pt x="7788" y="570"/>
                      <a:pt x="7904" y="574"/>
                      <a:pt x="8021" y="583"/>
                    </a:cubicBezTo>
                    <a:cubicBezTo>
                      <a:pt x="12345" y="896"/>
                      <a:pt x="16865" y="6448"/>
                      <a:pt x="17309" y="7787"/>
                    </a:cubicBezTo>
                    <a:cubicBezTo>
                      <a:pt x="17348" y="7905"/>
                      <a:pt x="17459" y="7983"/>
                      <a:pt x="17584" y="7983"/>
                    </a:cubicBezTo>
                    <a:cubicBezTo>
                      <a:pt x="17610" y="7983"/>
                      <a:pt x="17642" y="7977"/>
                      <a:pt x="17668" y="7964"/>
                    </a:cubicBezTo>
                    <a:cubicBezTo>
                      <a:pt x="17819" y="7918"/>
                      <a:pt x="17904" y="7755"/>
                      <a:pt x="17851" y="7604"/>
                    </a:cubicBezTo>
                    <a:cubicBezTo>
                      <a:pt x="17381" y="6194"/>
                      <a:pt x="12619" y="341"/>
                      <a:pt x="8060" y="15"/>
                    </a:cubicBezTo>
                    <a:cubicBezTo>
                      <a:pt x="7927" y="5"/>
                      <a:pt x="7795" y="0"/>
                      <a:pt x="76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716250" y="2863850"/>
                <a:ext cx="70875" cy="330450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13218" extrusionOk="0">
                    <a:moveTo>
                      <a:pt x="837" y="0"/>
                    </a:moveTo>
                    <a:cubicBezTo>
                      <a:pt x="694" y="0"/>
                      <a:pt x="580" y="110"/>
                      <a:pt x="562" y="252"/>
                    </a:cubicBezTo>
                    <a:cubicBezTo>
                      <a:pt x="0" y="5033"/>
                      <a:pt x="568" y="9338"/>
                      <a:pt x="2247" y="13054"/>
                    </a:cubicBezTo>
                    <a:cubicBezTo>
                      <a:pt x="2293" y="13159"/>
                      <a:pt x="2397" y="13218"/>
                      <a:pt x="2508" y="13218"/>
                    </a:cubicBezTo>
                    <a:cubicBezTo>
                      <a:pt x="2548" y="13218"/>
                      <a:pt x="2587" y="13211"/>
                      <a:pt x="2626" y="13192"/>
                    </a:cubicBezTo>
                    <a:cubicBezTo>
                      <a:pt x="2770" y="13126"/>
                      <a:pt x="2835" y="12963"/>
                      <a:pt x="2770" y="12819"/>
                    </a:cubicBezTo>
                    <a:cubicBezTo>
                      <a:pt x="1130" y="9201"/>
                      <a:pt x="582" y="4994"/>
                      <a:pt x="1130" y="318"/>
                    </a:cubicBezTo>
                    <a:cubicBezTo>
                      <a:pt x="1150" y="161"/>
                      <a:pt x="1039" y="24"/>
                      <a:pt x="882" y="4"/>
                    </a:cubicBezTo>
                    <a:cubicBezTo>
                      <a:pt x="867" y="2"/>
                      <a:pt x="851" y="0"/>
                      <a:pt x="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2498043" y="3766303"/>
                <a:ext cx="123475" cy="185825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7433" extrusionOk="0">
                    <a:moveTo>
                      <a:pt x="4612" y="0"/>
                    </a:moveTo>
                    <a:cubicBezTo>
                      <a:pt x="4518" y="0"/>
                      <a:pt x="4425" y="48"/>
                      <a:pt x="4371" y="136"/>
                    </a:cubicBezTo>
                    <a:lnTo>
                      <a:pt x="86" y="6995"/>
                    </a:lnTo>
                    <a:cubicBezTo>
                      <a:pt x="1" y="7125"/>
                      <a:pt x="40" y="7301"/>
                      <a:pt x="177" y="7386"/>
                    </a:cubicBezTo>
                    <a:cubicBezTo>
                      <a:pt x="223" y="7419"/>
                      <a:pt x="275" y="7432"/>
                      <a:pt x="327" y="7432"/>
                    </a:cubicBezTo>
                    <a:cubicBezTo>
                      <a:pt x="419" y="7432"/>
                      <a:pt x="510" y="7380"/>
                      <a:pt x="569" y="7295"/>
                    </a:cubicBezTo>
                    <a:lnTo>
                      <a:pt x="4854" y="437"/>
                    </a:lnTo>
                    <a:cubicBezTo>
                      <a:pt x="4939" y="299"/>
                      <a:pt x="4900" y="123"/>
                      <a:pt x="4763" y="45"/>
                    </a:cubicBezTo>
                    <a:cubicBezTo>
                      <a:pt x="4716" y="15"/>
                      <a:pt x="4664" y="0"/>
                      <a:pt x="46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Google Shape;47;p2"/>
            <p:cNvSpPr/>
            <p:nvPr/>
          </p:nvSpPr>
          <p:spPr>
            <a:xfrm flipH="1">
              <a:off x="4994861" y="5461551"/>
              <a:ext cx="453240" cy="202295"/>
            </a:xfrm>
            <a:custGeom>
              <a:avLst/>
              <a:gdLst/>
              <a:ahLst/>
              <a:cxnLst/>
              <a:rect l="l" t="t" r="r" b="b"/>
              <a:pathLst>
                <a:path w="17904" h="7984" extrusionOk="0">
                  <a:moveTo>
                    <a:pt x="7664" y="0"/>
                  </a:moveTo>
                  <a:cubicBezTo>
                    <a:pt x="3264" y="0"/>
                    <a:pt x="205" y="5286"/>
                    <a:pt x="72" y="5521"/>
                  </a:cubicBezTo>
                  <a:cubicBezTo>
                    <a:pt x="0" y="5658"/>
                    <a:pt x="46" y="5828"/>
                    <a:pt x="183" y="5906"/>
                  </a:cubicBezTo>
                  <a:cubicBezTo>
                    <a:pt x="228" y="5932"/>
                    <a:pt x="277" y="5944"/>
                    <a:pt x="325" y="5944"/>
                  </a:cubicBezTo>
                  <a:cubicBezTo>
                    <a:pt x="422" y="5944"/>
                    <a:pt x="516" y="5894"/>
                    <a:pt x="568" y="5802"/>
                  </a:cubicBezTo>
                  <a:cubicBezTo>
                    <a:pt x="600" y="5744"/>
                    <a:pt x="3561" y="570"/>
                    <a:pt x="7672" y="570"/>
                  </a:cubicBezTo>
                  <a:cubicBezTo>
                    <a:pt x="7788" y="570"/>
                    <a:pt x="7904" y="574"/>
                    <a:pt x="8021" y="583"/>
                  </a:cubicBezTo>
                  <a:cubicBezTo>
                    <a:pt x="12345" y="896"/>
                    <a:pt x="16865" y="6448"/>
                    <a:pt x="17309" y="7787"/>
                  </a:cubicBezTo>
                  <a:cubicBezTo>
                    <a:pt x="17348" y="7905"/>
                    <a:pt x="17459" y="7983"/>
                    <a:pt x="17584" y="7983"/>
                  </a:cubicBezTo>
                  <a:cubicBezTo>
                    <a:pt x="17610" y="7983"/>
                    <a:pt x="17642" y="7977"/>
                    <a:pt x="17668" y="7964"/>
                  </a:cubicBezTo>
                  <a:cubicBezTo>
                    <a:pt x="17819" y="7918"/>
                    <a:pt x="17904" y="7755"/>
                    <a:pt x="17851" y="7604"/>
                  </a:cubicBezTo>
                  <a:cubicBezTo>
                    <a:pt x="17381" y="6194"/>
                    <a:pt x="12619" y="341"/>
                    <a:pt x="8060" y="15"/>
                  </a:cubicBezTo>
                  <a:cubicBezTo>
                    <a:pt x="7927" y="5"/>
                    <a:pt x="7795" y="0"/>
                    <a:pt x="7664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2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77175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2"/>
          <p:cNvSpPr txBox="1">
            <a:spLocks noGrp="1"/>
          </p:cNvSpPr>
          <p:nvPr>
            <p:ph type="subTitle" idx="1"/>
          </p:nvPr>
        </p:nvSpPr>
        <p:spPr>
          <a:xfrm>
            <a:off x="2057400" y="1408176"/>
            <a:ext cx="50109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>
            <a:spLocks noGrp="1"/>
          </p:cNvSpPr>
          <p:nvPr>
            <p:ph type="title"/>
          </p:nvPr>
        </p:nvSpPr>
        <p:spPr>
          <a:xfrm>
            <a:off x="713225" y="2207000"/>
            <a:ext cx="36381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52" name="Google Shape;52;p3"/>
          <p:cNvSpPr txBox="1">
            <a:spLocks noGrp="1"/>
          </p:cNvSpPr>
          <p:nvPr>
            <p:ph type="subTitle" idx="1"/>
          </p:nvPr>
        </p:nvSpPr>
        <p:spPr>
          <a:xfrm>
            <a:off x="713225" y="2857436"/>
            <a:ext cx="29865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014555"/>
            <a:ext cx="2610000" cy="12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subTitle" idx="1"/>
          </p:nvPr>
        </p:nvSpPr>
        <p:spPr>
          <a:xfrm>
            <a:off x="723900" y="1101850"/>
            <a:ext cx="7717500" cy="350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15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5"/>
          <p:cNvGrpSpPr/>
          <p:nvPr/>
        </p:nvGrpSpPr>
        <p:grpSpPr>
          <a:xfrm>
            <a:off x="2025552" y="1257291"/>
            <a:ext cx="5087038" cy="4813087"/>
            <a:chOff x="2025552" y="1257291"/>
            <a:chExt cx="5087038" cy="4813087"/>
          </a:xfrm>
        </p:grpSpPr>
        <p:sp>
          <p:nvSpPr>
            <p:cNvPr id="59" name="Google Shape;59;p5"/>
            <p:cNvSpPr/>
            <p:nvPr/>
          </p:nvSpPr>
          <p:spPr>
            <a:xfrm>
              <a:off x="4546683" y="1535713"/>
              <a:ext cx="535177" cy="337469"/>
            </a:xfrm>
            <a:custGeom>
              <a:avLst/>
              <a:gdLst/>
              <a:ahLst/>
              <a:cxnLst/>
              <a:rect l="l" t="t" r="r" b="b"/>
              <a:pathLst>
                <a:path w="15562" h="9813" extrusionOk="0">
                  <a:moveTo>
                    <a:pt x="12735" y="0"/>
                  </a:moveTo>
                  <a:cubicBezTo>
                    <a:pt x="12202" y="0"/>
                    <a:pt x="11620" y="132"/>
                    <a:pt x="11020" y="407"/>
                  </a:cubicBezTo>
                  <a:cubicBezTo>
                    <a:pt x="9570" y="1061"/>
                    <a:pt x="8445" y="1715"/>
                    <a:pt x="7034" y="1715"/>
                  </a:cubicBezTo>
                  <a:cubicBezTo>
                    <a:pt x="6566" y="1715"/>
                    <a:pt x="6066" y="1643"/>
                    <a:pt x="5512" y="1475"/>
                  </a:cubicBezTo>
                  <a:cubicBezTo>
                    <a:pt x="4727" y="1250"/>
                    <a:pt x="4170" y="1090"/>
                    <a:pt x="3595" y="1090"/>
                  </a:cubicBezTo>
                  <a:cubicBezTo>
                    <a:pt x="3179" y="1090"/>
                    <a:pt x="2754" y="1174"/>
                    <a:pt x="2226" y="1377"/>
                  </a:cubicBezTo>
                  <a:cubicBezTo>
                    <a:pt x="1560" y="1542"/>
                    <a:pt x="963" y="1781"/>
                    <a:pt x="316" y="1781"/>
                  </a:cubicBezTo>
                  <a:cubicBezTo>
                    <a:pt x="212" y="1781"/>
                    <a:pt x="107" y="1775"/>
                    <a:pt x="0" y="1761"/>
                  </a:cubicBezTo>
                  <a:lnTo>
                    <a:pt x="0" y="1761"/>
                  </a:lnTo>
                  <a:lnTo>
                    <a:pt x="1743" y="8141"/>
                  </a:lnTo>
                  <a:cubicBezTo>
                    <a:pt x="2226" y="8816"/>
                    <a:pt x="4157" y="9397"/>
                    <a:pt x="4931" y="9589"/>
                  </a:cubicBezTo>
                  <a:cubicBezTo>
                    <a:pt x="5502" y="9753"/>
                    <a:pt x="6107" y="9813"/>
                    <a:pt x="6718" y="9813"/>
                  </a:cubicBezTo>
                  <a:cubicBezTo>
                    <a:pt x="7555" y="9813"/>
                    <a:pt x="8401" y="9700"/>
                    <a:pt x="9182" y="9589"/>
                  </a:cubicBezTo>
                  <a:cubicBezTo>
                    <a:pt x="12566" y="9008"/>
                    <a:pt x="15562" y="6594"/>
                    <a:pt x="15467" y="3018"/>
                  </a:cubicBezTo>
                  <a:cubicBezTo>
                    <a:pt x="15395" y="1083"/>
                    <a:pt x="14261" y="0"/>
                    <a:pt x="12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4611550" y="1697426"/>
              <a:ext cx="484658" cy="248619"/>
            </a:xfrm>
            <a:custGeom>
              <a:avLst/>
              <a:gdLst/>
              <a:ahLst/>
              <a:cxnLst/>
              <a:rect l="l" t="t" r="r" b="b"/>
              <a:pathLst>
                <a:path w="14093" h="10508" extrusionOk="0">
                  <a:moveTo>
                    <a:pt x="10894" y="0"/>
                  </a:moveTo>
                  <a:cubicBezTo>
                    <a:pt x="9450" y="0"/>
                    <a:pt x="8157" y="1476"/>
                    <a:pt x="6924" y="2093"/>
                  </a:cubicBezTo>
                  <a:cubicBezTo>
                    <a:pt x="6097" y="2506"/>
                    <a:pt x="5357" y="2752"/>
                    <a:pt x="4534" y="2833"/>
                  </a:cubicBezTo>
                  <a:cubicBezTo>
                    <a:pt x="3626" y="2919"/>
                    <a:pt x="2636" y="2752"/>
                    <a:pt x="1813" y="3247"/>
                  </a:cubicBezTo>
                  <a:cubicBezTo>
                    <a:pt x="0" y="4319"/>
                    <a:pt x="328" y="6872"/>
                    <a:pt x="1318" y="8357"/>
                  </a:cubicBezTo>
                  <a:cubicBezTo>
                    <a:pt x="2059" y="9430"/>
                    <a:pt x="2967" y="10170"/>
                    <a:pt x="4285" y="10420"/>
                  </a:cubicBezTo>
                  <a:cubicBezTo>
                    <a:pt x="4576" y="10481"/>
                    <a:pt x="4845" y="10508"/>
                    <a:pt x="5099" y="10508"/>
                  </a:cubicBezTo>
                  <a:cubicBezTo>
                    <a:pt x="6206" y="10508"/>
                    <a:pt x="7017" y="9996"/>
                    <a:pt x="8160" y="9593"/>
                  </a:cubicBezTo>
                  <a:lnTo>
                    <a:pt x="12362" y="6463"/>
                  </a:lnTo>
                  <a:cubicBezTo>
                    <a:pt x="13516" y="4896"/>
                    <a:pt x="14093" y="1188"/>
                    <a:pt x="11785" y="198"/>
                  </a:cubicBezTo>
                  <a:cubicBezTo>
                    <a:pt x="11482" y="60"/>
                    <a:pt x="11185" y="0"/>
                    <a:pt x="108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181221" y="1257291"/>
              <a:ext cx="837603" cy="801149"/>
            </a:xfrm>
            <a:custGeom>
              <a:avLst/>
              <a:gdLst/>
              <a:ahLst/>
              <a:cxnLst/>
              <a:rect l="l" t="t" r="r" b="b"/>
              <a:pathLst>
                <a:path w="24356" h="23296" extrusionOk="0">
                  <a:moveTo>
                    <a:pt x="5508" y="0"/>
                  </a:moveTo>
                  <a:cubicBezTo>
                    <a:pt x="3090" y="0"/>
                    <a:pt x="1449" y="2320"/>
                    <a:pt x="966" y="4448"/>
                  </a:cubicBezTo>
                  <a:cubicBezTo>
                    <a:pt x="0" y="8990"/>
                    <a:pt x="1449" y="12759"/>
                    <a:pt x="4444" y="16241"/>
                  </a:cubicBezTo>
                  <a:cubicBezTo>
                    <a:pt x="6282" y="18364"/>
                    <a:pt x="8503" y="20300"/>
                    <a:pt x="11306" y="21167"/>
                  </a:cubicBezTo>
                  <a:cubicBezTo>
                    <a:pt x="13045" y="21748"/>
                    <a:pt x="15558" y="22137"/>
                    <a:pt x="17010" y="23295"/>
                  </a:cubicBezTo>
                  <a:lnTo>
                    <a:pt x="24355" y="17882"/>
                  </a:lnTo>
                  <a:cubicBezTo>
                    <a:pt x="23774" y="17591"/>
                    <a:pt x="23291" y="17108"/>
                    <a:pt x="22710" y="16625"/>
                  </a:cubicBezTo>
                  <a:cubicBezTo>
                    <a:pt x="21356" y="15369"/>
                    <a:pt x="19715" y="14399"/>
                    <a:pt x="18365" y="13147"/>
                  </a:cubicBezTo>
                  <a:cubicBezTo>
                    <a:pt x="16626" y="11502"/>
                    <a:pt x="15558" y="9956"/>
                    <a:pt x="13242" y="9182"/>
                  </a:cubicBezTo>
                  <a:cubicBezTo>
                    <a:pt x="10725" y="8315"/>
                    <a:pt x="9952" y="6670"/>
                    <a:pt x="9183" y="4256"/>
                  </a:cubicBezTo>
                  <a:cubicBezTo>
                    <a:pt x="8602" y="2320"/>
                    <a:pt x="8021" y="0"/>
                    <a:pt x="55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3484238" y="2831872"/>
              <a:ext cx="700249" cy="635871"/>
            </a:xfrm>
            <a:custGeom>
              <a:avLst/>
              <a:gdLst/>
              <a:ahLst/>
              <a:cxnLst/>
              <a:rect l="l" t="t" r="r" b="b"/>
              <a:pathLst>
                <a:path w="20362" h="18490" extrusionOk="0">
                  <a:moveTo>
                    <a:pt x="11971" y="0"/>
                  </a:moveTo>
                  <a:cubicBezTo>
                    <a:pt x="6465" y="0"/>
                    <a:pt x="0" y="2526"/>
                    <a:pt x="1658" y="8919"/>
                  </a:cubicBezTo>
                  <a:cubicBezTo>
                    <a:pt x="2672" y="12978"/>
                    <a:pt x="6588" y="15155"/>
                    <a:pt x="8184" y="18489"/>
                  </a:cubicBezTo>
                  <a:lnTo>
                    <a:pt x="20362" y="1962"/>
                  </a:lnTo>
                  <a:cubicBezTo>
                    <a:pt x="19347" y="1091"/>
                    <a:pt x="16884" y="657"/>
                    <a:pt x="15431" y="366"/>
                  </a:cubicBezTo>
                  <a:cubicBezTo>
                    <a:pt x="14394" y="127"/>
                    <a:pt x="13207" y="0"/>
                    <a:pt x="11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4932229" y="4015163"/>
              <a:ext cx="1178855" cy="849983"/>
            </a:xfrm>
            <a:custGeom>
              <a:avLst/>
              <a:gdLst/>
              <a:ahLst/>
              <a:cxnLst/>
              <a:rect l="l" t="t" r="r" b="b"/>
              <a:pathLst>
                <a:path w="34279" h="24716" extrusionOk="0">
                  <a:moveTo>
                    <a:pt x="28264" y="1"/>
                  </a:moveTo>
                  <a:cubicBezTo>
                    <a:pt x="24437" y="1"/>
                    <a:pt x="18576" y="2403"/>
                    <a:pt x="12890" y="6607"/>
                  </a:cubicBezTo>
                  <a:cubicBezTo>
                    <a:pt x="4719" y="12647"/>
                    <a:pt x="1" y="20119"/>
                    <a:pt x="2346" y="23294"/>
                  </a:cubicBezTo>
                  <a:cubicBezTo>
                    <a:pt x="3059" y="24258"/>
                    <a:pt x="4341" y="24715"/>
                    <a:pt x="6010" y="24715"/>
                  </a:cubicBezTo>
                  <a:cubicBezTo>
                    <a:pt x="9838" y="24715"/>
                    <a:pt x="15699" y="22311"/>
                    <a:pt x="21389" y="18106"/>
                  </a:cubicBezTo>
                  <a:cubicBezTo>
                    <a:pt x="29556" y="12066"/>
                    <a:pt x="34279" y="4594"/>
                    <a:pt x="31930" y="1423"/>
                  </a:cubicBezTo>
                  <a:cubicBezTo>
                    <a:pt x="31217" y="458"/>
                    <a:pt x="29934" y="1"/>
                    <a:pt x="28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4573267" y="3225121"/>
              <a:ext cx="1828138" cy="2062815"/>
            </a:xfrm>
            <a:custGeom>
              <a:avLst/>
              <a:gdLst/>
              <a:ahLst/>
              <a:cxnLst/>
              <a:rect l="l" t="t" r="r" b="b"/>
              <a:pathLst>
                <a:path w="53159" h="59983" extrusionOk="0">
                  <a:moveTo>
                    <a:pt x="26291" y="0"/>
                  </a:moveTo>
                  <a:lnTo>
                    <a:pt x="0" y="20296"/>
                  </a:lnTo>
                  <a:cubicBezTo>
                    <a:pt x="1740" y="22616"/>
                    <a:pt x="3867" y="24744"/>
                    <a:pt x="5606" y="27060"/>
                  </a:cubicBezTo>
                  <a:cubicBezTo>
                    <a:pt x="7926" y="29961"/>
                    <a:pt x="9281" y="33247"/>
                    <a:pt x="10823" y="36532"/>
                  </a:cubicBezTo>
                  <a:cubicBezTo>
                    <a:pt x="13144" y="41946"/>
                    <a:pt x="15079" y="47360"/>
                    <a:pt x="17203" y="52773"/>
                  </a:cubicBezTo>
                  <a:cubicBezTo>
                    <a:pt x="17976" y="54705"/>
                    <a:pt x="20877" y="55768"/>
                    <a:pt x="22035" y="57508"/>
                  </a:cubicBezTo>
                  <a:cubicBezTo>
                    <a:pt x="23439" y="59329"/>
                    <a:pt x="23721" y="59983"/>
                    <a:pt x="24877" y="59983"/>
                  </a:cubicBezTo>
                  <a:cubicBezTo>
                    <a:pt x="25315" y="59983"/>
                    <a:pt x="25878" y="59889"/>
                    <a:pt x="26675" y="59729"/>
                  </a:cubicBezTo>
                  <a:cubicBezTo>
                    <a:pt x="33443" y="58764"/>
                    <a:pt x="39626" y="56059"/>
                    <a:pt x="45040" y="51611"/>
                  </a:cubicBezTo>
                  <a:cubicBezTo>
                    <a:pt x="48133" y="49099"/>
                    <a:pt x="52385" y="43108"/>
                    <a:pt x="53158" y="39241"/>
                  </a:cubicBezTo>
                  <a:cubicBezTo>
                    <a:pt x="46198" y="33635"/>
                    <a:pt x="41173" y="27448"/>
                    <a:pt x="36533" y="19522"/>
                  </a:cubicBezTo>
                  <a:cubicBezTo>
                    <a:pt x="32862" y="13336"/>
                    <a:pt x="28607" y="6956"/>
                    <a:pt x="262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4473639" y="3372998"/>
              <a:ext cx="1106945" cy="663177"/>
            </a:xfrm>
            <a:custGeom>
              <a:avLst/>
              <a:gdLst/>
              <a:ahLst/>
              <a:cxnLst/>
              <a:rect l="l" t="t" r="r" b="b"/>
              <a:pathLst>
                <a:path w="32188" h="19284" extrusionOk="0">
                  <a:moveTo>
                    <a:pt x="32040" y="1"/>
                  </a:moveTo>
                  <a:lnTo>
                    <a:pt x="1015" y="15804"/>
                  </a:lnTo>
                  <a:cubicBezTo>
                    <a:pt x="1306" y="17543"/>
                    <a:pt x="0" y="17833"/>
                    <a:pt x="2173" y="18701"/>
                  </a:cubicBezTo>
                  <a:cubicBezTo>
                    <a:pt x="3334" y="19089"/>
                    <a:pt x="4368" y="19283"/>
                    <a:pt x="5444" y="19283"/>
                  </a:cubicBezTo>
                  <a:cubicBezTo>
                    <a:pt x="5980" y="19283"/>
                    <a:pt x="6526" y="19235"/>
                    <a:pt x="7104" y="19138"/>
                  </a:cubicBezTo>
                  <a:cubicBezTo>
                    <a:pt x="13626" y="18124"/>
                    <a:pt x="19138" y="13917"/>
                    <a:pt x="24793" y="10582"/>
                  </a:cubicBezTo>
                  <a:cubicBezTo>
                    <a:pt x="28562" y="8409"/>
                    <a:pt x="32187" y="4641"/>
                    <a:pt x="320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5012874" y="4078303"/>
              <a:ext cx="2099716" cy="1575750"/>
            </a:xfrm>
            <a:custGeom>
              <a:avLst/>
              <a:gdLst/>
              <a:ahLst/>
              <a:cxnLst/>
              <a:rect l="l" t="t" r="r" b="b"/>
              <a:pathLst>
                <a:path w="61056" h="45820" extrusionOk="0">
                  <a:moveTo>
                    <a:pt x="29834" y="0"/>
                  </a:moveTo>
                  <a:cubicBezTo>
                    <a:pt x="31537" y="3372"/>
                    <a:pt x="26880" y="10480"/>
                    <a:pt x="19044" y="16270"/>
                  </a:cubicBezTo>
                  <a:cubicBezTo>
                    <a:pt x="13354" y="20475"/>
                    <a:pt x="7493" y="22879"/>
                    <a:pt x="3665" y="22879"/>
                  </a:cubicBezTo>
                  <a:cubicBezTo>
                    <a:pt x="1996" y="22879"/>
                    <a:pt x="714" y="22422"/>
                    <a:pt x="1" y="21458"/>
                  </a:cubicBezTo>
                  <a:lnTo>
                    <a:pt x="1" y="21458"/>
                  </a:lnTo>
                  <a:cubicBezTo>
                    <a:pt x="2" y="21460"/>
                    <a:pt x="9449" y="35887"/>
                    <a:pt x="12734" y="42846"/>
                  </a:cubicBezTo>
                  <a:cubicBezTo>
                    <a:pt x="12734" y="42846"/>
                    <a:pt x="20757" y="45820"/>
                    <a:pt x="30809" y="45820"/>
                  </a:cubicBezTo>
                  <a:cubicBezTo>
                    <a:pt x="40859" y="45820"/>
                    <a:pt x="52938" y="42847"/>
                    <a:pt x="61055" y="30959"/>
                  </a:cubicBezTo>
                  <a:cubicBezTo>
                    <a:pt x="61055" y="30959"/>
                    <a:pt x="33750" y="6347"/>
                    <a:pt x="298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3341829" y="1569105"/>
              <a:ext cx="3026492" cy="3110094"/>
            </a:xfrm>
            <a:custGeom>
              <a:avLst/>
              <a:gdLst/>
              <a:ahLst/>
              <a:cxnLst/>
              <a:rect l="l" t="t" r="r" b="b"/>
              <a:pathLst>
                <a:path w="88005" h="90436" extrusionOk="0">
                  <a:moveTo>
                    <a:pt x="56952" y="1"/>
                  </a:moveTo>
                  <a:cubicBezTo>
                    <a:pt x="54592" y="1"/>
                    <a:pt x="52655" y="1318"/>
                    <a:pt x="50887" y="3307"/>
                  </a:cubicBezTo>
                  <a:cubicBezTo>
                    <a:pt x="48133" y="6061"/>
                    <a:pt x="45523" y="8090"/>
                    <a:pt x="42478" y="10410"/>
                  </a:cubicBezTo>
                  <a:cubicBezTo>
                    <a:pt x="36246" y="15047"/>
                    <a:pt x="33202" y="22154"/>
                    <a:pt x="28995" y="28386"/>
                  </a:cubicBezTo>
                  <a:cubicBezTo>
                    <a:pt x="24212" y="35490"/>
                    <a:pt x="18414" y="42016"/>
                    <a:pt x="13626" y="49120"/>
                  </a:cubicBezTo>
                  <a:cubicBezTo>
                    <a:pt x="10729" y="53322"/>
                    <a:pt x="8119" y="57381"/>
                    <a:pt x="4927" y="61445"/>
                  </a:cubicBezTo>
                  <a:cubicBezTo>
                    <a:pt x="3335" y="63327"/>
                    <a:pt x="1015" y="65790"/>
                    <a:pt x="0" y="67967"/>
                  </a:cubicBezTo>
                  <a:lnTo>
                    <a:pt x="23341" y="90436"/>
                  </a:lnTo>
                  <a:cubicBezTo>
                    <a:pt x="25080" y="89707"/>
                    <a:pt x="27400" y="84490"/>
                    <a:pt x="28852" y="82751"/>
                  </a:cubicBezTo>
                  <a:cubicBezTo>
                    <a:pt x="31172" y="79854"/>
                    <a:pt x="35665" y="76810"/>
                    <a:pt x="37695" y="73618"/>
                  </a:cubicBezTo>
                  <a:cubicBezTo>
                    <a:pt x="39724" y="70717"/>
                    <a:pt x="40882" y="67386"/>
                    <a:pt x="44508" y="66371"/>
                  </a:cubicBezTo>
                  <a:cubicBezTo>
                    <a:pt x="47552" y="65356"/>
                    <a:pt x="50306" y="64775"/>
                    <a:pt x="53207" y="63036"/>
                  </a:cubicBezTo>
                  <a:cubicBezTo>
                    <a:pt x="60744" y="58106"/>
                    <a:pt x="88004" y="41578"/>
                    <a:pt x="73069" y="32155"/>
                  </a:cubicBezTo>
                  <a:cubicBezTo>
                    <a:pt x="74374" y="30268"/>
                    <a:pt x="75389" y="26933"/>
                    <a:pt x="74374" y="24904"/>
                  </a:cubicBezTo>
                  <a:cubicBezTo>
                    <a:pt x="73646" y="23022"/>
                    <a:pt x="71473" y="20849"/>
                    <a:pt x="69301" y="20558"/>
                  </a:cubicBezTo>
                  <a:cubicBezTo>
                    <a:pt x="72752" y="16830"/>
                    <a:pt x="69264" y="10212"/>
                    <a:pt x="64164" y="10212"/>
                  </a:cubicBezTo>
                  <a:cubicBezTo>
                    <a:pt x="63908" y="10212"/>
                    <a:pt x="63648" y="10228"/>
                    <a:pt x="63384" y="10263"/>
                  </a:cubicBezTo>
                  <a:cubicBezTo>
                    <a:pt x="65385" y="7076"/>
                    <a:pt x="63646" y="2002"/>
                    <a:pt x="59296" y="406"/>
                  </a:cubicBezTo>
                  <a:cubicBezTo>
                    <a:pt x="58468" y="129"/>
                    <a:pt x="57689" y="1"/>
                    <a:pt x="569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2025552" y="3731996"/>
              <a:ext cx="2443066" cy="2338382"/>
            </a:xfrm>
            <a:custGeom>
              <a:avLst/>
              <a:gdLst/>
              <a:ahLst/>
              <a:cxnLst/>
              <a:rect l="l" t="t" r="r" b="b"/>
              <a:pathLst>
                <a:path w="71040" h="67996" extrusionOk="0">
                  <a:moveTo>
                    <a:pt x="39581" y="0"/>
                  </a:moveTo>
                  <a:cubicBezTo>
                    <a:pt x="39581" y="0"/>
                    <a:pt x="27833" y="16670"/>
                    <a:pt x="20296" y="23050"/>
                  </a:cubicBezTo>
                  <a:cubicBezTo>
                    <a:pt x="15803" y="26966"/>
                    <a:pt x="11744" y="31606"/>
                    <a:pt x="7247" y="35665"/>
                  </a:cubicBezTo>
                  <a:cubicBezTo>
                    <a:pt x="4927" y="37695"/>
                    <a:pt x="1739" y="39867"/>
                    <a:pt x="0" y="42335"/>
                  </a:cubicBezTo>
                  <a:lnTo>
                    <a:pt x="42478" y="67995"/>
                  </a:lnTo>
                  <a:cubicBezTo>
                    <a:pt x="47265" y="61616"/>
                    <a:pt x="50162" y="53641"/>
                    <a:pt x="55674" y="47409"/>
                  </a:cubicBezTo>
                  <a:cubicBezTo>
                    <a:pt x="58571" y="44074"/>
                    <a:pt x="67852" y="28414"/>
                    <a:pt x="71039" y="26094"/>
                  </a:cubicBezTo>
                  <a:cubicBezTo>
                    <a:pt x="67995" y="19862"/>
                    <a:pt x="52859" y="2030"/>
                    <a:pt x="395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3755679" y="2021815"/>
              <a:ext cx="1146769" cy="1326457"/>
            </a:xfrm>
            <a:custGeom>
              <a:avLst/>
              <a:gdLst/>
              <a:ahLst/>
              <a:cxnLst/>
              <a:rect l="l" t="t" r="r" b="b"/>
              <a:pathLst>
                <a:path w="33346" h="38571" extrusionOk="0">
                  <a:moveTo>
                    <a:pt x="26095" y="0"/>
                  </a:moveTo>
                  <a:lnTo>
                    <a:pt x="1" y="32478"/>
                  </a:lnTo>
                  <a:cubicBezTo>
                    <a:pt x="1592" y="35522"/>
                    <a:pt x="7538" y="38419"/>
                    <a:pt x="10873" y="38562"/>
                  </a:cubicBezTo>
                  <a:cubicBezTo>
                    <a:pt x="11050" y="38568"/>
                    <a:pt x="11225" y="38570"/>
                    <a:pt x="11400" y="38570"/>
                  </a:cubicBezTo>
                  <a:cubicBezTo>
                    <a:pt x="16091" y="38570"/>
                    <a:pt x="19904" y="36641"/>
                    <a:pt x="21021" y="31749"/>
                  </a:cubicBezTo>
                  <a:cubicBezTo>
                    <a:pt x="21187" y="31759"/>
                    <a:pt x="21352" y="31763"/>
                    <a:pt x="21514" y="31763"/>
                  </a:cubicBezTo>
                  <a:cubicBezTo>
                    <a:pt x="23889" y="31763"/>
                    <a:pt x="25763" y="30761"/>
                    <a:pt x="27257" y="28995"/>
                  </a:cubicBezTo>
                  <a:cubicBezTo>
                    <a:pt x="28848" y="26823"/>
                    <a:pt x="28415" y="24936"/>
                    <a:pt x="28562" y="22616"/>
                  </a:cubicBezTo>
                  <a:cubicBezTo>
                    <a:pt x="28705" y="20730"/>
                    <a:pt x="29139" y="21601"/>
                    <a:pt x="30301" y="20153"/>
                  </a:cubicBezTo>
                  <a:cubicBezTo>
                    <a:pt x="31168" y="19281"/>
                    <a:pt x="31459" y="17833"/>
                    <a:pt x="31459" y="16818"/>
                  </a:cubicBezTo>
                  <a:cubicBezTo>
                    <a:pt x="31606" y="14351"/>
                    <a:pt x="30301" y="12611"/>
                    <a:pt x="29720" y="10439"/>
                  </a:cubicBezTo>
                  <a:cubicBezTo>
                    <a:pt x="33345" y="10148"/>
                    <a:pt x="33055" y="5217"/>
                    <a:pt x="31168" y="3335"/>
                  </a:cubicBezTo>
                  <a:cubicBezTo>
                    <a:pt x="30010" y="2173"/>
                    <a:pt x="27547" y="291"/>
                    <a:pt x="260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3875287" y="1637576"/>
              <a:ext cx="1211628" cy="658534"/>
            </a:xfrm>
            <a:custGeom>
              <a:avLst/>
              <a:gdLst/>
              <a:ahLst/>
              <a:cxnLst/>
              <a:rect l="l" t="t" r="r" b="b"/>
              <a:pathLst>
                <a:path w="35232" h="19149" extrusionOk="0">
                  <a:moveTo>
                    <a:pt x="5835" y="1"/>
                  </a:moveTo>
                  <a:cubicBezTo>
                    <a:pt x="3575" y="1"/>
                    <a:pt x="1625" y="908"/>
                    <a:pt x="872" y="3489"/>
                  </a:cubicBezTo>
                  <a:cubicBezTo>
                    <a:pt x="1" y="6533"/>
                    <a:pt x="872" y="9725"/>
                    <a:pt x="3336" y="11464"/>
                  </a:cubicBezTo>
                  <a:cubicBezTo>
                    <a:pt x="8266" y="14942"/>
                    <a:pt x="14932" y="16104"/>
                    <a:pt x="20296" y="18420"/>
                  </a:cubicBezTo>
                  <a:cubicBezTo>
                    <a:pt x="21082" y="18759"/>
                    <a:pt x="21608" y="19095"/>
                    <a:pt x="22344" y="19095"/>
                  </a:cubicBezTo>
                  <a:cubicBezTo>
                    <a:pt x="22559" y="19095"/>
                    <a:pt x="22792" y="19067"/>
                    <a:pt x="23054" y="19001"/>
                  </a:cubicBezTo>
                  <a:lnTo>
                    <a:pt x="23488" y="19148"/>
                  </a:lnTo>
                  <a:cubicBezTo>
                    <a:pt x="35232" y="14070"/>
                    <a:pt x="13483" y="1602"/>
                    <a:pt x="8266" y="297"/>
                  </a:cubicBezTo>
                  <a:cubicBezTo>
                    <a:pt x="7443" y="110"/>
                    <a:pt x="6620" y="1"/>
                    <a:pt x="5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3866586" y="1632211"/>
              <a:ext cx="980115" cy="667441"/>
            </a:xfrm>
            <a:custGeom>
              <a:avLst/>
              <a:gdLst/>
              <a:ahLst/>
              <a:cxnLst/>
              <a:rect l="l" t="t" r="r" b="b"/>
              <a:pathLst>
                <a:path w="28500" h="19408" extrusionOk="0">
                  <a:moveTo>
                    <a:pt x="5995" y="230"/>
                  </a:moveTo>
                  <a:cubicBezTo>
                    <a:pt x="7454" y="230"/>
                    <a:pt x="8982" y="702"/>
                    <a:pt x="10242" y="1218"/>
                  </a:cubicBezTo>
                  <a:cubicBezTo>
                    <a:pt x="14375" y="2916"/>
                    <a:pt x="18356" y="5363"/>
                    <a:pt x="21814" y="8179"/>
                  </a:cubicBezTo>
                  <a:cubicBezTo>
                    <a:pt x="24068" y="10016"/>
                    <a:pt x="28500" y="13895"/>
                    <a:pt x="26319" y="17189"/>
                  </a:cubicBezTo>
                  <a:cubicBezTo>
                    <a:pt x="25712" y="18107"/>
                    <a:pt x="24709" y="18700"/>
                    <a:pt x="23726" y="19148"/>
                  </a:cubicBezTo>
                  <a:lnTo>
                    <a:pt x="23726" y="19148"/>
                  </a:lnTo>
                  <a:cubicBezTo>
                    <a:pt x="23532" y="19109"/>
                    <a:pt x="23344" y="19100"/>
                    <a:pt x="23156" y="19100"/>
                  </a:cubicBezTo>
                  <a:cubicBezTo>
                    <a:pt x="23011" y="19100"/>
                    <a:pt x="22867" y="19105"/>
                    <a:pt x="22723" y="19105"/>
                  </a:cubicBezTo>
                  <a:cubicBezTo>
                    <a:pt x="22479" y="19105"/>
                    <a:pt x="22233" y="19091"/>
                    <a:pt x="21978" y="19014"/>
                  </a:cubicBezTo>
                  <a:cubicBezTo>
                    <a:pt x="21061" y="18732"/>
                    <a:pt x="20173" y="18228"/>
                    <a:pt x="19277" y="17880"/>
                  </a:cubicBezTo>
                  <a:cubicBezTo>
                    <a:pt x="17444" y="17172"/>
                    <a:pt x="15566" y="16587"/>
                    <a:pt x="13700" y="15969"/>
                  </a:cubicBezTo>
                  <a:cubicBezTo>
                    <a:pt x="11748" y="15327"/>
                    <a:pt x="9800" y="14656"/>
                    <a:pt x="7922" y="13821"/>
                  </a:cubicBezTo>
                  <a:cubicBezTo>
                    <a:pt x="6175" y="13044"/>
                    <a:pt x="4260" y="12119"/>
                    <a:pt x="2909" y="10740"/>
                  </a:cubicBezTo>
                  <a:cubicBezTo>
                    <a:pt x="557" y="8330"/>
                    <a:pt x="229" y="3219"/>
                    <a:pt x="3130" y="1083"/>
                  </a:cubicBezTo>
                  <a:cubicBezTo>
                    <a:pt x="3973" y="464"/>
                    <a:pt x="4967" y="230"/>
                    <a:pt x="5995" y="230"/>
                  </a:cubicBezTo>
                  <a:close/>
                  <a:moveTo>
                    <a:pt x="6194" y="1"/>
                  </a:moveTo>
                  <a:cubicBezTo>
                    <a:pt x="5191" y="1"/>
                    <a:pt x="4199" y="187"/>
                    <a:pt x="3245" y="633"/>
                  </a:cubicBezTo>
                  <a:cubicBezTo>
                    <a:pt x="270" y="2020"/>
                    <a:pt x="0" y="6276"/>
                    <a:pt x="1113" y="8948"/>
                  </a:cubicBezTo>
                  <a:cubicBezTo>
                    <a:pt x="1813" y="10630"/>
                    <a:pt x="3196" y="11669"/>
                    <a:pt x="4710" y="12577"/>
                  </a:cubicBezTo>
                  <a:cubicBezTo>
                    <a:pt x="6347" y="13559"/>
                    <a:pt x="8118" y="14308"/>
                    <a:pt x="9898" y="14979"/>
                  </a:cubicBezTo>
                  <a:cubicBezTo>
                    <a:pt x="12427" y="15937"/>
                    <a:pt x="15025" y="16694"/>
                    <a:pt x="17575" y="17594"/>
                  </a:cubicBezTo>
                  <a:cubicBezTo>
                    <a:pt x="18806" y="18028"/>
                    <a:pt x="19989" y="18551"/>
                    <a:pt x="21196" y="19051"/>
                  </a:cubicBezTo>
                  <a:cubicBezTo>
                    <a:pt x="21613" y="19235"/>
                    <a:pt x="22059" y="19341"/>
                    <a:pt x="22514" y="19366"/>
                  </a:cubicBezTo>
                  <a:cubicBezTo>
                    <a:pt x="22553" y="19368"/>
                    <a:pt x="22591" y="19369"/>
                    <a:pt x="22628" y="19369"/>
                  </a:cubicBezTo>
                  <a:cubicBezTo>
                    <a:pt x="22841" y="19369"/>
                    <a:pt x="22997" y="19335"/>
                    <a:pt x="23167" y="19335"/>
                  </a:cubicBezTo>
                  <a:cubicBezTo>
                    <a:pt x="23278" y="19335"/>
                    <a:pt x="23396" y="19350"/>
                    <a:pt x="23541" y="19398"/>
                  </a:cubicBezTo>
                  <a:cubicBezTo>
                    <a:pt x="23559" y="19404"/>
                    <a:pt x="23584" y="19407"/>
                    <a:pt x="23613" y="19407"/>
                  </a:cubicBezTo>
                  <a:cubicBezTo>
                    <a:pt x="23659" y="19407"/>
                    <a:pt x="23716" y="19400"/>
                    <a:pt x="23772" y="19389"/>
                  </a:cubicBezTo>
                  <a:lnTo>
                    <a:pt x="23772" y="19389"/>
                  </a:lnTo>
                  <a:cubicBezTo>
                    <a:pt x="23782" y="19389"/>
                    <a:pt x="23791" y="19390"/>
                    <a:pt x="23801" y="19390"/>
                  </a:cubicBezTo>
                  <a:cubicBezTo>
                    <a:pt x="23864" y="19390"/>
                    <a:pt x="23919" y="19383"/>
                    <a:pt x="23950" y="19370"/>
                  </a:cubicBezTo>
                  <a:cubicBezTo>
                    <a:pt x="25476" y="18703"/>
                    <a:pt x="27076" y="17668"/>
                    <a:pt x="27412" y="15916"/>
                  </a:cubicBezTo>
                  <a:cubicBezTo>
                    <a:pt x="27714" y="14333"/>
                    <a:pt x="26765" y="12745"/>
                    <a:pt x="25844" y="11542"/>
                  </a:cubicBezTo>
                  <a:cubicBezTo>
                    <a:pt x="24519" y="9803"/>
                    <a:pt x="22800" y="8367"/>
                    <a:pt x="21061" y="7057"/>
                  </a:cubicBezTo>
                  <a:cubicBezTo>
                    <a:pt x="19142" y="5613"/>
                    <a:pt x="17096" y="4328"/>
                    <a:pt x="14997" y="3162"/>
                  </a:cubicBezTo>
                  <a:cubicBezTo>
                    <a:pt x="12460" y="1755"/>
                    <a:pt x="9272" y="1"/>
                    <a:pt x="619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4468136" y="2034505"/>
              <a:ext cx="257134" cy="202110"/>
            </a:xfrm>
            <a:custGeom>
              <a:avLst/>
              <a:gdLst/>
              <a:ahLst/>
              <a:cxnLst/>
              <a:rect l="l" t="t" r="r" b="b"/>
              <a:pathLst>
                <a:path w="7477" h="5877" extrusionOk="0">
                  <a:moveTo>
                    <a:pt x="4638" y="1"/>
                  </a:moveTo>
                  <a:cubicBezTo>
                    <a:pt x="4332" y="1"/>
                    <a:pt x="4027" y="21"/>
                    <a:pt x="3729" y="53"/>
                  </a:cubicBezTo>
                  <a:cubicBezTo>
                    <a:pt x="647" y="376"/>
                    <a:pt x="1" y="4750"/>
                    <a:pt x="3078" y="5724"/>
                  </a:cubicBezTo>
                  <a:cubicBezTo>
                    <a:pt x="3356" y="5829"/>
                    <a:pt x="3621" y="5876"/>
                    <a:pt x="3872" y="5876"/>
                  </a:cubicBezTo>
                  <a:cubicBezTo>
                    <a:pt x="4702" y="5876"/>
                    <a:pt x="5383" y="5354"/>
                    <a:pt x="5930" y="4632"/>
                  </a:cubicBezTo>
                  <a:cubicBezTo>
                    <a:pt x="6462" y="3932"/>
                    <a:pt x="7424" y="2712"/>
                    <a:pt x="7456" y="1681"/>
                  </a:cubicBezTo>
                  <a:cubicBezTo>
                    <a:pt x="7477" y="1317"/>
                    <a:pt x="7342" y="961"/>
                    <a:pt x="7092" y="699"/>
                  </a:cubicBezTo>
                  <a:cubicBezTo>
                    <a:pt x="6818" y="421"/>
                    <a:pt x="6413" y="282"/>
                    <a:pt x="6053" y="180"/>
                  </a:cubicBezTo>
                  <a:cubicBezTo>
                    <a:pt x="5596" y="50"/>
                    <a:pt x="5117" y="1"/>
                    <a:pt x="4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3638478" y="2027111"/>
              <a:ext cx="1204166" cy="634358"/>
            </a:xfrm>
            <a:custGeom>
              <a:avLst/>
              <a:gdLst/>
              <a:ahLst/>
              <a:cxnLst/>
              <a:rect l="l" t="t" r="r" b="b"/>
              <a:pathLst>
                <a:path w="35015" h="18446" extrusionOk="0">
                  <a:moveTo>
                    <a:pt x="10378" y="0"/>
                  </a:moveTo>
                  <a:cubicBezTo>
                    <a:pt x="9577" y="0"/>
                    <a:pt x="8781" y="110"/>
                    <a:pt x="8118" y="354"/>
                  </a:cubicBezTo>
                  <a:cubicBezTo>
                    <a:pt x="6162" y="1008"/>
                    <a:pt x="5438" y="2604"/>
                    <a:pt x="4350" y="4343"/>
                  </a:cubicBezTo>
                  <a:cubicBezTo>
                    <a:pt x="3409" y="5865"/>
                    <a:pt x="2394" y="7314"/>
                    <a:pt x="1379" y="8767"/>
                  </a:cubicBezTo>
                  <a:cubicBezTo>
                    <a:pt x="0" y="10645"/>
                    <a:pt x="291" y="14127"/>
                    <a:pt x="2103" y="15723"/>
                  </a:cubicBezTo>
                  <a:lnTo>
                    <a:pt x="8049" y="13333"/>
                  </a:lnTo>
                  <a:cubicBezTo>
                    <a:pt x="8266" y="13476"/>
                    <a:pt x="8556" y="13550"/>
                    <a:pt x="8843" y="13693"/>
                  </a:cubicBezTo>
                  <a:cubicBezTo>
                    <a:pt x="10365" y="14274"/>
                    <a:pt x="11961" y="14491"/>
                    <a:pt x="13557" y="15072"/>
                  </a:cubicBezTo>
                  <a:cubicBezTo>
                    <a:pt x="15369" y="15723"/>
                    <a:pt x="17251" y="16304"/>
                    <a:pt x="19138" y="16811"/>
                  </a:cubicBezTo>
                  <a:cubicBezTo>
                    <a:pt x="21610" y="17494"/>
                    <a:pt x="24385" y="18445"/>
                    <a:pt x="27079" y="18445"/>
                  </a:cubicBezTo>
                  <a:cubicBezTo>
                    <a:pt x="28099" y="18445"/>
                    <a:pt x="29108" y="18309"/>
                    <a:pt x="30084" y="17969"/>
                  </a:cubicBezTo>
                  <a:cubicBezTo>
                    <a:pt x="33128" y="16885"/>
                    <a:pt x="35014" y="12969"/>
                    <a:pt x="33926" y="9925"/>
                  </a:cubicBezTo>
                  <a:cubicBezTo>
                    <a:pt x="33345" y="8255"/>
                    <a:pt x="32547" y="7097"/>
                    <a:pt x="30808" y="6516"/>
                  </a:cubicBezTo>
                  <a:cubicBezTo>
                    <a:pt x="26315" y="5018"/>
                    <a:pt x="21728" y="3783"/>
                    <a:pt x="17325" y="2023"/>
                  </a:cubicBezTo>
                  <a:cubicBezTo>
                    <a:pt x="15877" y="1442"/>
                    <a:pt x="14354" y="935"/>
                    <a:pt x="12832" y="354"/>
                  </a:cubicBezTo>
                  <a:cubicBezTo>
                    <a:pt x="12116" y="128"/>
                    <a:pt x="11244" y="0"/>
                    <a:pt x="10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3627335" y="2023260"/>
              <a:ext cx="1219951" cy="643368"/>
            </a:xfrm>
            <a:custGeom>
              <a:avLst/>
              <a:gdLst/>
              <a:ahLst/>
              <a:cxnLst/>
              <a:rect l="l" t="t" r="r" b="b"/>
              <a:pathLst>
                <a:path w="35474" h="18708" extrusionOk="0">
                  <a:moveTo>
                    <a:pt x="10741" y="203"/>
                  </a:moveTo>
                  <a:cubicBezTo>
                    <a:pt x="11627" y="203"/>
                    <a:pt x="12510" y="366"/>
                    <a:pt x="13271" y="654"/>
                  </a:cubicBezTo>
                  <a:cubicBezTo>
                    <a:pt x="17637" y="2307"/>
                    <a:pt x="22007" y="3886"/>
                    <a:pt x="26467" y="5278"/>
                  </a:cubicBezTo>
                  <a:cubicBezTo>
                    <a:pt x="27531" y="5609"/>
                    <a:pt x="28595" y="5941"/>
                    <a:pt x="29659" y="6280"/>
                  </a:cubicBezTo>
                  <a:cubicBezTo>
                    <a:pt x="30698" y="6616"/>
                    <a:pt x="31733" y="6890"/>
                    <a:pt x="32564" y="7635"/>
                  </a:cubicBezTo>
                  <a:cubicBezTo>
                    <a:pt x="33775" y="8723"/>
                    <a:pt x="34332" y="10634"/>
                    <a:pt x="34262" y="12213"/>
                  </a:cubicBezTo>
                  <a:cubicBezTo>
                    <a:pt x="34197" y="13727"/>
                    <a:pt x="33534" y="15184"/>
                    <a:pt x="32560" y="16330"/>
                  </a:cubicBezTo>
                  <a:cubicBezTo>
                    <a:pt x="31246" y="17881"/>
                    <a:pt x="29336" y="18413"/>
                    <a:pt x="27359" y="18437"/>
                  </a:cubicBezTo>
                  <a:cubicBezTo>
                    <a:pt x="27314" y="18438"/>
                    <a:pt x="27269" y="18438"/>
                    <a:pt x="27224" y="18438"/>
                  </a:cubicBezTo>
                  <a:cubicBezTo>
                    <a:pt x="25040" y="18438"/>
                    <a:pt x="22877" y="17766"/>
                    <a:pt x="20800" y="17169"/>
                  </a:cubicBezTo>
                  <a:cubicBezTo>
                    <a:pt x="18709" y="16567"/>
                    <a:pt x="16614" y="15994"/>
                    <a:pt x="14556" y="15278"/>
                  </a:cubicBezTo>
                  <a:cubicBezTo>
                    <a:pt x="13508" y="14914"/>
                    <a:pt x="12465" y="14611"/>
                    <a:pt x="11389" y="14337"/>
                  </a:cubicBezTo>
                  <a:cubicBezTo>
                    <a:pt x="10869" y="14202"/>
                    <a:pt x="10349" y="14059"/>
                    <a:pt x="9834" y="13895"/>
                  </a:cubicBezTo>
                  <a:cubicBezTo>
                    <a:pt x="9384" y="13752"/>
                    <a:pt x="8970" y="13494"/>
                    <a:pt x="8528" y="13351"/>
                  </a:cubicBezTo>
                  <a:cubicBezTo>
                    <a:pt x="8467" y="13332"/>
                    <a:pt x="8402" y="13323"/>
                    <a:pt x="8334" y="13323"/>
                  </a:cubicBezTo>
                  <a:cubicBezTo>
                    <a:pt x="7898" y="13323"/>
                    <a:pt x="7350" y="13675"/>
                    <a:pt x="7010" y="13813"/>
                  </a:cubicBezTo>
                  <a:lnTo>
                    <a:pt x="2508" y="15625"/>
                  </a:lnTo>
                  <a:lnTo>
                    <a:pt x="2508" y="15625"/>
                  </a:lnTo>
                  <a:cubicBezTo>
                    <a:pt x="1398" y="14480"/>
                    <a:pt x="1026" y="12806"/>
                    <a:pt x="1159" y="11248"/>
                  </a:cubicBezTo>
                  <a:cubicBezTo>
                    <a:pt x="1323" y="9280"/>
                    <a:pt x="2828" y="7733"/>
                    <a:pt x="3884" y="6162"/>
                  </a:cubicBezTo>
                  <a:cubicBezTo>
                    <a:pt x="4899" y="4643"/>
                    <a:pt x="5713" y="2839"/>
                    <a:pt x="7023" y="1542"/>
                  </a:cubicBezTo>
                  <a:cubicBezTo>
                    <a:pt x="7972" y="600"/>
                    <a:pt x="9361" y="203"/>
                    <a:pt x="10741" y="203"/>
                  </a:cubicBezTo>
                  <a:close/>
                  <a:moveTo>
                    <a:pt x="10461" y="0"/>
                  </a:moveTo>
                  <a:cubicBezTo>
                    <a:pt x="9080" y="0"/>
                    <a:pt x="7732" y="356"/>
                    <a:pt x="6609" y="1309"/>
                  </a:cubicBezTo>
                  <a:cubicBezTo>
                    <a:pt x="5578" y="2184"/>
                    <a:pt x="4952" y="3510"/>
                    <a:pt x="4248" y="4639"/>
                  </a:cubicBezTo>
                  <a:cubicBezTo>
                    <a:pt x="3274" y="6207"/>
                    <a:pt x="2063" y="7659"/>
                    <a:pt x="1151" y="9259"/>
                  </a:cubicBezTo>
                  <a:cubicBezTo>
                    <a:pt x="1" y="11285"/>
                    <a:pt x="476" y="14304"/>
                    <a:pt x="2174" y="15872"/>
                  </a:cubicBezTo>
                  <a:cubicBezTo>
                    <a:pt x="2213" y="15910"/>
                    <a:pt x="2310" y="15930"/>
                    <a:pt x="2410" y="15933"/>
                  </a:cubicBezTo>
                  <a:lnTo>
                    <a:pt x="2410" y="15933"/>
                  </a:lnTo>
                  <a:cubicBezTo>
                    <a:pt x="2454" y="15941"/>
                    <a:pt x="2499" y="15945"/>
                    <a:pt x="2538" y="15945"/>
                  </a:cubicBezTo>
                  <a:cubicBezTo>
                    <a:pt x="2574" y="15945"/>
                    <a:pt x="2606" y="15941"/>
                    <a:pt x="2628" y="15933"/>
                  </a:cubicBezTo>
                  <a:lnTo>
                    <a:pt x="8371" y="13619"/>
                  </a:lnTo>
                  <a:lnTo>
                    <a:pt x="8371" y="13619"/>
                  </a:lnTo>
                  <a:cubicBezTo>
                    <a:pt x="9138" y="14007"/>
                    <a:pt x="9996" y="14231"/>
                    <a:pt x="10820" y="14448"/>
                  </a:cubicBezTo>
                  <a:cubicBezTo>
                    <a:pt x="11978" y="14755"/>
                    <a:pt x="13119" y="15057"/>
                    <a:pt x="14249" y="15454"/>
                  </a:cubicBezTo>
                  <a:cubicBezTo>
                    <a:pt x="16381" y="16207"/>
                    <a:pt x="18562" y="16788"/>
                    <a:pt x="20734" y="17414"/>
                  </a:cubicBezTo>
                  <a:cubicBezTo>
                    <a:pt x="22813" y="18013"/>
                    <a:pt x="25211" y="18708"/>
                    <a:pt x="27513" y="18708"/>
                  </a:cubicBezTo>
                  <a:cubicBezTo>
                    <a:pt x="28968" y="18708"/>
                    <a:pt x="30386" y="18430"/>
                    <a:pt x="31660" y="17676"/>
                  </a:cubicBezTo>
                  <a:cubicBezTo>
                    <a:pt x="34274" y="16129"/>
                    <a:pt x="35473" y="12655"/>
                    <a:pt x="34463" y="9828"/>
                  </a:cubicBezTo>
                  <a:cubicBezTo>
                    <a:pt x="33935" y="8355"/>
                    <a:pt x="33022" y="7221"/>
                    <a:pt x="31549" y="6636"/>
                  </a:cubicBezTo>
                  <a:cubicBezTo>
                    <a:pt x="29491" y="5818"/>
                    <a:pt x="27290" y="5265"/>
                    <a:pt x="25178" y="4603"/>
                  </a:cubicBezTo>
                  <a:cubicBezTo>
                    <a:pt x="21528" y="3457"/>
                    <a:pt x="17976" y="2082"/>
                    <a:pt x="14384" y="777"/>
                  </a:cubicBezTo>
                  <a:cubicBezTo>
                    <a:pt x="13157" y="331"/>
                    <a:pt x="11793" y="0"/>
                    <a:pt x="10461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4434950" y="2285036"/>
              <a:ext cx="312124" cy="248605"/>
            </a:xfrm>
            <a:custGeom>
              <a:avLst/>
              <a:gdLst/>
              <a:ahLst/>
              <a:cxnLst/>
              <a:rect l="l" t="t" r="r" b="b"/>
              <a:pathLst>
                <a:path w="9076" h="7229" extrusionOk="0">
                  <a:moveTo>
                    <a:pt x="4024" y="1"/>
                  </a:moveTo>
                  <a:cubicBezTo>
                    <a:pt x="3754" y="1"/>
                    <a:pt x="3499" y="10"/>
                    <a:pt x="3270" y="27"/>
                  </a:cubicBezTo>
                  <a:cubicBezTo>
                    <a:pt x="1224" y="272"/>
                    <a:pt x="0" y="1664"/>
                    <a:pt x="164" y="3787"/>
                  </a:cubicBezTo>
                  <a:cubicBezTo>
                    <a:pt x="246" y="5097"/>
                    <a:pt x="1228" y="5993"/>
                    <a:pt x="2373" y="6484"/>
                  </a:cubicBezTo>
                  <a:cubicBezTo>
                    <a:pt x="2981" y="6713"/>
                    <a:pt x="4164" y="7228"/>
                    <a:pt x="4918" y="7228"/>
                  </a:cubicBezTo>
                  <a:cubicBezTo>
                    <a:pt x="4971" y="7228"/>
                    <a:pt x="5022" y="7226"/>
                    <a:pt x="5070" y="7220"/>
                  </a:cubicBezTo>
                  <a:lnTo>
                    <a:pt x="5643" y="6893"/>
                  </a:lnTo>
                  <a:cubicBezTo>
                    <a:pt x="6707" y="5665"/>
                    <a:pt x="9076" y="1905"/>
                    <a:pt x="7194" y="681"/>
                  </a:cubicBezTo>
                  <a:cubicBezTo>
                    <a:pt x="6411" y="158"/>
                    <a:pt x="5103" y="1"/>
                    <a:pt x="4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3543768" y="2409391"/>
              <a:ext cx="1226554" cy="579747"/>
            </a:xfrm>
            <a:custGeom>
              <a:avLst/>
              <a:gdLst/>
              <a:ahLst/>
              <a:cxnLst/>
              <a:rect l="l" t="t" r="r" b="b"/>
              <a:pathLst>
                <a:path w="35666" h="16858" extrusionOk="0">
                  <a:moveTo>
                    <a:pt x="9809" y="1"/>
                  </a:moveTo>
                  <a:cubicBezTo>
                    <a:pt x="9491" y="1"/>
                    <a:pt x="9170" y="14"/>
                    <a:pt x="8843" y="40"/>
                  </a:cubicBezTo>
                  <a:cubicBezTo>
                    <a:pt x="6670" y="257"/>
                    <a:pt x="5942" y="1632"/>
                    <a:pt x="5074" y="3518"/>
                  </a:cubicBezTo>
                  <a:cubicBezTo>
                    <a:pt x="4133" y="5622"/>
                    <a:pt x="2828" y="7217"/>
                    <a:pt x="1375" y="8956"/>
                  </a:cubicBezTo>
                  <a:cubicBezTo>
                    <a:pt x="74" y="10548"/>
                    <a:pt x="0" y="12070"/>
                    <a:pt x="291" y="14100"/>
                  </a:cubicBezTo>
                  <a:cubicBezTo>
                    <a:pt x="434" y="15045"/>
                    <a:pt x="581" y="16277"/>
                    <a:pt x="1232" y="16858"/>
                  </a:cubicBezTo>
                  <a:lnTo>
                    <a:pt x="6380" y="13523"/>
                  </a:lnTo>
                  <a:cubicBezTo>
                    <a:pt x="6527" y="13306"/>
                    <a:pt x="6813" y="12872"/>
                    <a:pt x="7104" y="12729"/>
                  </a:cubicBezTo>
                  <a:cubicBezTo>
                    <a:pt x="7555" y="12520"/>
                    <a:pt x="8318" y="12428"/>
                    <a:pt x="9103" y="12428"/>
                  </a:cubicBezTo>
                  <a:cubicBezTo>
                    <a:pt x="9963" y="12428"/>
                    <a:pt x="10849" y="12539"/>
                    <a:pt x="11380" y="12729"/>
                  </a:cubicBezTo>
                  <a:cubicBezTo>
                    <a:pt x="12906" y="13306"/>
                    <a:pt x="14412" y="13634"/>
                    <a:pt x="15975" y="13634"/>
                  </a:cubicBezTo>
                  <a:cubicBezTo>
                    <a:pt x="19775" y="13634"/>
                    <a:pt x="22961" y="16301"/>
                    <a:pt x="26392" y="16301"/>
                  </a:cubicBezTo>
                  <a:cubicBezTo>
                    <a:pt x="26559" y="16301"/>
                    <a:pt x="26727" y="16294"/>
                    <a:pt x="26896" y="16281"/>
                  </a:cubicBezTo>
                  <a:cubicBezTo>
                    <a:pt x="28709" y="16134"/>
                    <a:pt x="31099" y="16207"/>
                    <a:pt x="32694" y="15336"/>
                  </a:cubicBezTo>
                  <a:cubicBezTo>
                    <a:pt x="34143" y="14468"/>
                    <a:pt x="35375" y="12656"/>
                    <a:pt x="35448" y="10917"/>
                  </a:cubicBezTo>
                  <a:cubicBezTo>
                    <a:pt x="35665" y="6489"/>
                    <a:pt x="31606" y="6055"/>
                    <a:pt x="27981" y="5188"/>
                  </a:cubicBezTo>
                  <a:cubicBezTo>
                    <a:pt x="24773" y="4414"/>
                    <a:pt x="21745" y="3158"/>
                    <a:pt x="18700" y="2213"/>
                  </a:cubicBezTo>
                  <a:cubicBezTo>
                    <a:pt x="15676" y="1228"/>
                    <a:pt x="12945" y="1"/>
                    <a:pt x="98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3535445" y="2404026"/>
              <a:ext cx="1274115" cy="588998"/>
            </a:xfrm>
            <a:custGeom>
              <a:avLst/>
              <a:gdLst/>
              <a:ahLst/>
              <a:cxnLst/>
              <a:rect l="l" t="t" r="r" b="b"/>
              <a:pathLst>
                <a:path w="37049" h="17127" extrusionOk="0">
                  <a:moveTo>
                    <a:pt x="10154" y="272"/>
                  </a:moveTo>
                  <a:cubicBezTo>
                    <a:pt x="10731" y="272"/>
                    <a:pt x="11319" y="331"/>
                    <a:pt x="11888" y="409"/>
                  </a:cubicBezTo>
                  <a:cubicBezTo>
                    <a:pt x="14097" y="708"/>
                    <a:pt x="16192" y="1575"/>
                    <a:pt x="18292" y="2283"/>
                  </a:cubicBezTo>
                  <a:cubicBezTo>
                    <a:pt x="20411" y="2999"/>
                    <a:pt x="22531" y="3732"/>
                    <a:pt x="24654" y="4431"/>
                  </a:cubicBezTo>
                  <a:cubicBezTo>
                    <a:pt x="26430" y="5017"/>
                    <a:pt x="28231" y="5454"/>
                    <a:pt x="30048" y="5880"/>
                  </a:cubicBezTo>
                  <a:cubicBezTo>
                    <a:pt x="31459" y="6207"/>
                    <a:pt x="32945" y="6588"/>
                    <a:pt x="34082" y="7529"/>
                  </a:cubicBezTo>
                  <a:cubicBezTo>
                    <a:pt x="37049" y="9992"/>
                    <a:pt x="34782" y="14915"/>
                    <a:pt x="31574" y="15835"/>
                  </a:cubicBezTo>
                  <a:cubicBezTo>
                    <a:pt x="30653" y="16097"/>
                    <a:pt x="29679" y="16155"/>
                    <a:pt x="28730" y="16212"/>
                  </a:cubicBezTo>
                  <a:cubicBezTo>
                    <a:pt x="28033" y="16252"/>
                    <a:pt x="27326" y="16323"/>
                    <a:pt x="26623" y="16323"/>
                  </a:cubicBezTo>
                  <a:cubicBezTo>
                    <a:pt x="26315" y="16323"/>
                    <a:pt x="26008" y="16309"/>
                    <a:pt x="25702" y="16273"/>
                  </a:cubicBezTo>
                  <a:cubicBezTo>
                    <a:pt x="23828" y="16052"/>
                    <a:pt x="22068" y="15136"/>
                    <a:pt x="20313" y="14506"/>
                  </a:cubicBezTo>
                  <a:cubicBezTo>
                    <a:pt x="19519" y="14215"/>
                    <a:pt x="18709" y="13990"/>
                    <a:pt x="17882" y="13830"/>
                  </a:cubicBezTo>
                  <a:cubicBezTo>
                    <a:pt x="16904" y="13646"/>
                    <a:pt x="15922" y="13700"/>
                    <a:pt x="14940" y="13597"/>
                  </a:cubicBezTo>
                  <a:cubicBezTo>
                    <a:pt x="13128" y="13409"/>
                    <a:pt x="11520" y="12558"/>
                    <a:pt x="9690" y="12468"/>
                  </a:cubicBezTo>
                  <a:cubicBezTo>
                    <a:pt x="9540" y="12460"/>
                    <a:pt x="9389" y="12455"/>
                    <a:pt x="9238" y="12455"/>
                  </a:cubicBezTo>
                  <a:cubicBezTo>
                    <a:pt x="8722" y="12455"/>
                    <a:pt x="8207" y="12504"/>
                    <a:pt x="7698" y="12599"/>
                  </a:cubicBezTo>
                  <a:cubicBezTo>
                    <a:pt x="7436" y="12644"/>
                    <a:pt x="7186" y="12742"/>
                    <a:pt x="6961" y="12881"/>
                  </a:cubicBezTo>
                  <a:cubicBezTo>
                    <a:pt x="6699" y="13053"/>
                    <a:pt x="6597" y="13446"/>
                    <a:pt x="6364" y="13597"/>
                  </a:cubicBezTo>
                  <a:lnTo>
                    <a:pt x="4404" y="14866"/>
                  </a:lnTo>
                  <a:lnTo>
                    <a:pt x="1519" y="16735"/>
                  </a:lnTo>
                  <a:lnTo>
                    <a:pt x="1519" y="16735"/>
                  </a:lnTo>
                  <a:cubicBezTo>
                    <a:pt x="1059" y="16099"/>
                    <a:pt x="963" y="15240"/>
                    <a:pt x="848" y="14485"/>
                  </a:cubicBezTo>
                  <a:cubicBezTo>
                    <a:pt x="705" y="13548"/>
                    <a:pt x="619" y="12603"/>
                    <a:pt x="746" y="11658"/>
                  </a:cubicBezTo>
                  <a:cubicBezTo>
                    <a:pt x="1016" y="9677"/>
                    <a:pt x="2742" y="8233"/>
                    <a:pt x="3860" y="6690"/>
                  </a:cubicBezTo>
                  <a:cubicBezTo>
                    <a:pt x="4432" y="5904"/>
                    <a:pt x="4936" y="5070"/>
                    <a:pt x="5373" y="4198"/>
                  </a:cubicBezTo>
                  <a:cubicBezTo>
                    <a:pt x="5758" y="3425"/>
                    <a:pt x="6081" y="2627"/>
                    <a:pt x="6564" y="1903"/>
                  </a:cubicBezTo>
                  <a:cubicBezTo>
                    <a:pt x="7416" y="621"/>
                    <a:pt x="8753" y="272"/>
                    <a:pt x="10154" y="272"/>
                  </a:cubicBezTo>
                  <a:close/>
                  <a:moveTo>
                    <a:pt x="9963" y="0"/>
                  </a:moveTo>
                  <a:cubicBezTo>
                    <a:pt x="9121" y="0"/>
                    <a:pt x="8287" y="116"/>
                    <a:pt x="7538" y="434"/>
                  </a:cubicBezTo>
                  <a:cubicBezTo>
                    <a:pt x="6225" y="994"/>
                    <a:pt x="5590" y="2422"/>
                    <a:pt x="5030" y="3633"/>
                  </a:cubicBezTo>
                  <a:cubicBezTo>
                    <a:pt x="4416" y="4963"/>
                    <a:pt x="3630" y="6166"/>
                    <a:pt x="2738" y="7324"/>
                  </a:cubicBezTo>
                  <a:cubicBezTo>
                    <a:pt x="1965" y="8331"/>
                    <a:pt x="1036" y="9239"/>
                    <a:pt x="508" y="10406"/>
                  </a:cubicBezTo>
                  <a:cubicBezTo>
                    <a:pt x="1" y="11523"/>
                    <a:pt x="66" y="12791"/>
                    <a:pt x="210" y="13978"/>
                  </a:cubicBezTo>
                  <a:cubicBezTo>
                    <a:pt x="340" y="15009"/>
                    <a:pt x="447" y="16261"/>
                    <a:pt x="1220" y="17034"/>
                  </a:cubicBezTo>
                  <a:cubicBezTo>
                    <a:pt x="1251" y="17067"/>
                    <a:pt x="1321" y="17089"/>
                    <a:pt x="1400" y="17101"/>
                  </a:cubicBezTo>
                  <a:lnTo>
                    <a:pt x="1400" y="17101"/>
                  </a:lnTo>
                  <a:cubicBezTo>
                    <a:pt x="1462" y="17117"/>
                    <a:pt x="1529" y="17126"/>
                    <a:pt x="1588" y="17126"/>
                  </a:cubicBezTo>
                  <a:cubicBezTo>
                    <a:pt x="1641" y="17126"/>
                    <a:pt x="1688" y="17118"/>
                    <a:pt x="1715" y="17100"/>
                  </a:cubicBezTo>
                  <a:lnTo>
                    <a:pt x="6229" y="14174"/>
                  </a:lnTo>
                  <a:lnTo>
                    <a:pt x="6842" y="13777"/>
                  </a:lnTo>
                  <a:cubicBezTo>
                    <a:pt x="6990" y="13683"/>
                    <a:pt x="7096" y="13450"/>
                    <a:pt x="7203" y="13315"/>
                  </a:cubicBezTo>
                  <a:cubicBezTo>
                    <a:pt x="7538" y="12885"/>
                    <a:pt x="8025" y="12807"/>
                    <a:pt x="8537" y="12746"/>
                  </a:cubicBezTo>
                  <a:cubicBezTo>
                    <a:pt x="8851" y="12709"/>
                    <a:pt x="9167" y="12690"/>
                    <a:pt x="9482" y="12690"/>
                  </a:cubicBezTo>
                  <a:cubicBezTo>
                    <a:pt x="10030" y="12690"/>
                    <a:pt x="10577" y="12746"/>
                    <a:pt x="11114" y="12861"/>
                  </a:cubicBezTo>
                  <a:cubicBezTo>
                    <a:pt x="12113" y="13069"/>
                    <a:pt x="13054" y="13503"/>
                    <a:pt x="14069" y="13700"/>
                  </a:cubicBezTo>
                  <a:cubicBezTo>
                    <a:pt x="14957" y="13867"/>
                    <a:pt x="15836" y="13880"/>
                    <a:pt x="16737" y="13916"/>
                  </a:cubicBezTo>
                  <a:cubicBezTo>
                    <a:pt x="17854" y="13965"/>
                    <a:pt x="18950" y="14297"/>
                    <a:pt x="19994" y="14665"/>
                  </a:cubicBezTo>
                  <a:cubicBezTo>
                    <a:pt x="21655" y="15246"/>
                    <a:pt x="23251" y="16011"/>
                    <a:pt x="24982" y="16384"/>
                  </a:cubicBezTo>
                  <a:cubicBezTo>
                    <a:pt x="25625" y="16522"/>
                    <a:pt x="26284" y="16570"/>
                    <a:pt x="26948" y="16570"/>
                  </a:cubicBezTo>
                  <a:cubicBezTo>
                    <a:pt x="27938" y="16570"/>
                    <a:pt x="28938" y="16462"/>
                    <a:pt x="29908" y="16384"/>
                  </a:cubicBezTo>
                  <a:cubicBezTo>
                    <a:pt x="31598" y="16245"/>
                    <a:pt x="33133" y="15864"/>
                    <a:pt x="34352" y="14624"/>
                  </a:cubicBezTo>
                  <a:cubicBezTo>
                    <a:pt x="36439" y="12509"/>
                    <a:pt x="36664" y="8855"/>
                    <a:pt x="34074" y="7091"/>
                  </a:cubicBezTo>
                  <a:cubicBezTo>
                    <a:pt x="32994" y="6355"/>
                    <a:pt x="31652" y="6023"/>
                    <a:pt x="30399" y="5720"/>
                  </a:cubicBezTo>
                  <a:cubicBezTo>
                    <a:pt x="28484" y="5258"/>
                    <a:pt x="26586" y="4808"/>
                    <a:pt x="24712" y="4186"/>
                  </a:cubicBezTo>
                  <a:cubicBezTo>
                    <a:pt x="22588" y="3486"/>
                    <a:pt x="20473" y="2754"/>
                    <a:pt x="18357" y="2038"/>
                  </a:cubicBezTo>
                  <a:cubicBezTo>
                    <a:pt x="16422" y="1379"/>
                    <a:pt x="14507" y="646"/>
                    <a:pt x="12489" y="270"/>
                  </a:cubicBezTo>
                  <a:cubicBezTo>
                    <a:pt x="11693" y="121"/>
                    <a:pt x="10824" y="0"/>
                    <a:pt x="996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4426215" y="2680693"/>
              <a:ext cx="239389" cy="187082"/>
            </a:xfrm>
            <a:custGeom>
              <a:avLst/>
              <a:gdLst/>
              <a:ahLst/>
              <a:cxnLst/>
              <a:rect l="l" t="t" r="r" b="b"/>
              <a:pathLst>
                <a:path w="6961" h="5440" extrusionOk="0">
                  <a:moveTo>
                    <a:pt x="3685" y="1"/>
                  </a:moveTo>
                  <a:cubicBezTo>
                    <a:pt x="2456" y="1"/>
                    <a:pt x="1184" y="299"/>
                    <a:pt x="725" y="1501"/>
                  </a:cubicBezTo>
                  <a:cubicBezTo>
                    <a:pt x="0" y="3314"/>
                    <a:pt x="1232" y="4546"/>
                    <a:pt x="2828" y="5196"/>
                  </a:cubicBezTo>
                  <a:cubicBezTo>
                    <a:pt x="3242" y="5364"/>
                    <a:pt x="3604" y="5440"/>
                    <a:pt x="3922" y="5440"/>
                  </a:cubicBezTo>
                  <a:cubicBezTo>
                    <a:pt x="5943" y="5440"/>
                    <a:pt x="6208" y="2393"/>
                    <a:pt x="6961" y="703"/>
                  </a:cubicBezTo>
                  <a:lnTo>
                    <a:pt x="5799" y="339"/>
                  </a:lnTo>
                  <a:cubicBezTo>
                    <a:pt x="5439" y="196"/>
                    <a:pt x="5005" y="122"/>
                    <a:pt x="4641" y="53"/>
                  </a:cubicBezTo>
                  <a:cubicBezTo>
                    <a:pt x="4336" y="22"/>
                    <a:pt x="4012" y="1"/>
                    <a:pt x="3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3518560" y="2826541"/>
              <a:ext cx="999992" cy="418251"/>
            </a:xfrm>
            <a:custGeom>
              <a:avLst/>
              <a:gdLst/>
              <a:ahLst/>
              <a:cxnLst/>
              <a:rect l="l" t="t" r="r" b="b"/>
              <a:pathLst>
                <a:path w="29078" h="12162" extrusionOk="0">
                  <a:moveTo>
                    <a:pt x="8594" y="1"/>
                  </a:moveTo>
                  <a:cubicBezTo>
                    <a:pt x="6478" y="1"/>
                    <a:pt x="4438" y="564"/>
                    <a:pt x="2689" y="1970"/>
                  </a:cubicBezTo>
                  <a:cubicBezTo>
                    <a:pt x="1384" y="3132"/>
                    <a:pt x="1" y="6483"/>
                    <a:pt x="508" y="8370"/>
                  </a:cubicBezTo>
                  <a:lnTo>
                    <a:pt x="5590" y="10162"/>
                  </a:lnTo>
                  <a:cubicBezTo>
                    <a:pt x="7980" y="10817"/>
                    <a:pt x="10591" y="10669"/>
                    <a:pt x="12984" y="11107"/>
                  </a:cubicBezTo>
                  <a:cubicBezTo>
                    <a:pt x="15584" y="11551"/>
                    <a:pt x="18075" y="12161"/>
                    <a:pt x="20697" y="12161"/>
                  </a:cubicBezTo>
                  <a:cubicBezTo>
                    <a:pt x="21070" y="12161"/>
                    <a:pt x="21447" y="12149"/>
                    <a:pt x="21827" y="12122"/>
                  </a:cubicBezTo>
                  <a:cubicBezTo>
                    <a:pt x="25088" y="11831"/>
                    <a:pt x="28280" y="9871"/>
                    <a:pt x="28787" y="6467"/>
                  </a:cubicBezTo>
                  <a:cubicBezTo>
                    <a:pt x="29078" y="4581"/>
                    <a:pt x="28133" y="3423"/>
                    <a:pt x="26393" y="3058"/>
                  </a:cubicBezTo>
                  <a:cubicBezTo>
                    <a:pt x="24871" y="2768"/>
                    <a:pt x="23423" y="2334"/>
                    <a:pt x="21901" y="1900"/>
                  </a:cubicBezTo>
                  <a:cubicBezTo>
                    <a:pt x="18566" y="955"/>
                    <a:pt x="15157" y="1103"/>
                    <a:pt x="11753" y="378"/>
                  </a:cubicBezTo>
                  <a:cubicBezTo>
                    <a:pt x="10699" y="138"/>
                    <a:pt x="9637" y="1"/>
                    <a:pt x="8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3529564" y="2816637"/>
              <a:ext cx="991257" cy="438025"/>
            </a:xfrm>
            <a:custGeom>
              <a:avLst/>
              <a:gdLst/>
              <a:ahLst/>
              <a:cxnLst/>
              <a:rect l="l" t="t" r="r" b="b"/>
              <a:pathLst>
                <a:path w="28824" h="12737" extrusionOk="0">
                  <a:moveTo>
                    <a:pt x="8284" y="0"/>
                  </a:moveTo>
                  <a:cubicBezTo>
                    <a:pt x="7707" y="0"/>
                    <a:pt x="7129" y="41"/>
                    <a:pt x="6555" y="130"/>
                  </a:cubicBezTo>
                  <a:cubicBezTo>
                    <a:pt x="5892" y="228"/>
                    <a:pt x="5246" y="400"/>
                    <a:pt x="4620" y="638"/>
                  </a:cubicBezTo>
                  <a:cubicBezTo>
                    <a:pt x="4305" y="752"/>
                    <a:pt x="3998" y="887"/>
                    <a:pt x="3699" y="1043"/>
                  </a:cubicBezTo>
                  <a:cubicBezTo>
                    <a:pt x="3404" y="1198"/>
                    <a:pt x="3122" y="1378"/>
                    <a:pt x="2852" y="1579"/>
                  </a:cubicBezTo>
                  <a:cubicBezTo>
                    <a:pt x="2713" y="1677"/>
                    <a:pt x="2582" y="1779"/>
                    <a:pt x="2451" y="1882"/>
                  </a:cubicBezTo>
                  <a:lnTo>
                    <a:pt x="2263" y="2041"/>
                  </a:lnTo>
                  <a:lnTo>
                    <a:pt x="2206" y="2090"/>
                  </a:lnTo>
                  <a:lnTo>
                    <a:pt x="2161" y="2131"/>
                  </a:lnTo>
                  <a:lnTo>
                    <a:pt x="2070" y="2229"/>
                  </a:lnTo>
                  <a:cubicBezTo>
                    <a:pt x="1841" y="2479"/>
                    <a:pt x="1633" y="2749"/>
                    <a:pt x="1457" y="3035"/>
                  </a:cubicBezTo>
                  <a:cubicBezTo>
                    <a:pt x="1109" y="3596"/>
                    <a:pt x="818" y="4193"/>
                    <a:pt x="593" y="4815"/>
                  </a:cubicBezTo>
                  <a:cubicBezTo>
                    <a:pt x="364" y="5429"/>
                    <a:pt x="201" y="6068"/>
                    <a:pt x="102" y="6718"/>
                  </a:cubicBezTo>
                  <a:cubicBezTo>
                    <a:pt x="16" y="7365"/>
                    <a:pt x="0" y="8036"/>
                    <a:pt x="188" y="8662"/>
                  </a:cubicBezTo>
                  <a:cubicBezTo>
                    <a:pt x="45" y="8023"/>
                    <a:pt x="119" y="7369"/>
                    <a:pt x="250" y="6743"/>
                  </a:cubicBezTo>
                  <a:cubicBezTo>
                    <a:pt x="389" y="6117"/>
                    <a:pt x="589" y="5507"/>
                    <a:pt x="851" y="4922"/>
                  </a:cubicBezTo>
                  <a:cubicBezTo>
                    <a:pt x="1105" y="4337"/>
                    <a:pt x="1420" y="3780"/>
                    <a:pt x="1788" y="3261"/>
                  </a:cubicBezTo>
                  <a:cubicBezTo>
                    <a:pt x="1968" y="3007"/>
                    <a:pt x="2169" y="2769"/>
                    <a:pt x="2394" y="2553"/>
                  </a:cubicBezTo>
                  <a:lnTo>
                    <a:pt x="2476" y="2479"/>
                  </a:lnTo>
                  <a:lnTo>
                    <a:pt x="2521" y="2438"/>
                  </a:lnTo>
                  <a:lnTo>
                    <a:pt x="2521" y="2438"/>
                  </a:lnTo>
                  <a:cubicBezTo>
                    <a:pt x="2520" y="2439"/>
                    <a:pt x="2520" y="2440"/>
                    <a:pt x="2521" y="2440"/>
                  </a:cubicBezTo>
                  <a:cubicBezTo>
                    <a:pt x="2525" y="2440"/>
                    <a:pt x="2550" y="2421"/>
                    <a:pt x="2557" y="2414"/>
                  </a:cubicBezTo>
                  <a:lnTo>
                    <a:pt x="2750" y="2274"/>
                  </a:lnTo>
                  <a:cubicBezTo>
                    <a:pt x="2881" y="2188"/>
                    <a:pt x="3012" y="2098"/>
                    <a:pt x="3147" y="2021"/>
                  </a:cubicBezTo>
                  <a:cubicBezTo>
                    <a:pt x="3413" y="1853"/>
                    <a:pt x="3691" y="1710"/>
                    <a:pt x="3969" y="1566"/>
                  </a:cubicBezTo>
                  <a:cubicBezTo>
                    <a:pt x="4251" y="1427"/>
                    <a:pt x="4534" y="1292"/>
                    <a:pt x="4824" y="1178"/>
                  </a:cubicBezTo>
                  <a:cubicBezTo>
                    <a:pt x="5414" y="957"/>
                    <a:pt x="6023" y="797"/>
                    <a:pt x="6645" y="703"/>
                  </a:cubicBezTo>
                  <a:cubicBezTo>
                    <a:pt x="7180" y="619"/>
                    <a:pt x="7721" y="580"/>
                    <a:pt x="8264" y="580"/>
                  </a:cubicBezTo>
                  <a:cubicBezTo>
                    <a:pt x="8985" y="580"/>
                    <a:pt x="9708" y="648"/>
                    <a:pt x="10422" y="764"/>
                  </a:cubicBezTo>
                  <a:cubicBezTo>
                    <a:pt x="10741" y="814"/>
                    <a:pt x="11040" y="879"/>
                    <a:pt x="11363" y="945"/>
                  </a:cubicBezTo>
                  <a:cubicBezTo>
                    <a:pt x="11686" y="1014"/>
                    <a:pt x="12006" y="1075"/>
                    <a:pt x="12329" y="1133"/>
                  </a:cubicBezTo>
                  <a:cubicBezTo>
                    <a:pt x="12975" y="1239"/>
                    <a:pt x="13622" y="1325"/>
                    <a:pt x="14272" y="1403"/>
                  </a:cubicBezTo>
                  <a:cubicBezTo>
                    <a:pt x="15566" y="1550"/>
                    <a:pt x="16854" y="1652"/>
                    <a:pt x="18131" y="1816"/>
                  </a:cubicBezTo>
                  <a:cubicBezTo>
                    <a:pt x="19412" y="1976"/>
                    <a:pt x="20664" y="2205"/>
                    <a:pt x="21896" y="2577"/>
                  </a:cubicBezTo>
                  <a:cubicBezTo>
                    <a:pt x="23140" y="2937"/>
                    <a:pt x="24392" y="3301"/>
                    <a:pt x="25681" y="3563"/>
                  </a:cubicBezTo>
                  <a:cubicBezTo>
                    <a:pt x="25988" y="3612"/>
                    <a:pt x="26286" y="3690"/>
                    <a:pt x="26581" y="3788"/>
                  </a:cubicBezTo>
                  <a:cubicBezTo>
                    <a:pt x="26859" y="3887"/>
                    <a:pt x="27121" y="4026"/>
                    <a:pt x="27358" y="4206"/>
                  </a:cubicBezTo>
                  <a:cubicBezTo>
                    <a:pt x="27821" y="4554"/>
                    <a:pt x="28123" y="5077"/>
                    <a:pt x="28197" y="5654"/>
                  </a:cubicBezTo>
                  <a:cubicBezTo>
                    <a:pt x="28234" y="5949"/>
                    <a:pt x="28238" y="6248"/>
                    <a:pt x="28201" y="6542"/>
                  </a:cubicBezTo>
                  <a:cubicBezTo>
                    <a:pt x="28164" y="6849"/>
                    <a:pt x="28103" y="7156"/>
                    <a:pt x="28017" y="7451"/>
                  </a:cubicBezTo>
                  <a:cubicBezTo>
                    <a:pt x="27849" y="8044"/>
                    <a:pt x="27579" y="8605"/>
                    <a:pt x="27223" y="9112"/>
                  </a:cubicBezTo>
                  <a:cubicBezTo>
                    <a:pt x="26515" y="10123"/>
                    <a:pt x="25476" y="10892"/>
                    <a:pt x="24334" y="11395"/>
                  </a:cubicBezTo>
                  <a:cubicBezTo>
                    <a:pt x="23176" y="11899"/>
                    <a:pt x="21924" y="12156"/>
                    <a:pt x="20664" y="12156"/>
                  </a:cubicBezTo>
                  <a:cubicBezTo>
                    <a:pt x="20571" y="12158"/>
                    <a:pt x="20478" y="12159"/>
                    <a:pt x="20384" y="12159"/>
                  </a:cubicBezTo>
                  <a:cubicBezTo>
                    <a:pt x="17926" y="12159"/>
                    <a:pt x="15484" y="11599"/>
                    <a:pt x="13020" y="11158"/>
                  </a:cubicBezTo>
                  <a:cubicBezTo>
                    <a:pt x="10418" y="10741"/>
                    <a:pt x="7811" y="11011"/>
                    <a:pt x="5270" y="10450"/>
                  </a:cubicBezTo>
                  <a:lnTo>
                    <a:pt x="5270" y="10450"/>
                  </a:lnTo>
                  <a:cubicBezTo>
                    <a:pt x="6506" y="10851"/>
                    <a:pt x="7807" y="11023"/>
                    <a:pt x="9100" y="11170"/>
                  </a:cubicBezTo>
                  <a:cubicBezTo>
                    <a:pt x="10393" y="11313"/>
                    <a:pt x="11670" y="11448"/>
                    <a:pt x="12922" y="11735"/>
                  </a:cubicBezTo>
                  <a:cubicBezTo>
                    <a:pt x="15355" y="12155"/>
                    <a:pt x="17815" y="12736"/>
                    <a:pt x="20351" y="12736"/>
                  </a:cubicBezTo>
                  <a:cubicBezTo>
                    <a:pt x="20459" y="12736"/>
                    <a:pt x="20568" y="12735"/>
                    <a:pt x="20676" y="12733"/>
                  </a:cubicBezTo>
                  <a:cubicBezTo>
                    <a:pt x="22014" y="12733"/>
                    <a:pt x="23340" y="12459"/>
                    <a:pt x="24568" y="11923"/>
                  </a:cubicBezTo>
                  <a:cubicBezTo>
                    <a:pt x="25791" y="11387"/>
                    <a:pt x="26916" y="10560"/>
                    <a:pt x="27702" y="9443"/>
                  </a:cubicBezTo>
                  <a:cubicBezTo>
                    <a:pt x="28091" y="8887"/>
                    <a:pt x="28389" y="8265"/>
                    <a:pt x="28578" y="7610"/>
                  </a:cubicBezTo>
                  <a:cubicBezTo>
                    <a:pt x="28672" y="7287"/>
                    <a:pt x="28737" y="6956"/>
                    <a:pt x="28778" y="6620"/>
                  </a:cubicBezTo>
                  <a:cubicBezTo>
                    <a:pt x="28823" y="6268"/>
                    <a:pt x="28819" y="5916"/>
                    <a:pt x="28770" y="5568"/>
                  </a:cubicBezTo>
                  <a:cubicBezTo>
                    <a:pt x="28721" y="5208"/>
                    <a:pt x="28602" y="4865"/>
                    <a:pt x="28426" y="4549"/>
                  </a:cubicBezTo>
                  <a:cubicBezTo>
                    <a:pt x="28242" y="4234"/>
                    <a:pt x="28001" y="3960"/>
                    <a:pt x="27710" y="3743"/>
                  </a:cubicBezTo>
                  <a:cubicBezTo>
                    <a:pt x="27141" y="3301"/>
                    <a:pt x="26429" y="3101"/>
                    <a:pt x="25795" y="2995"/>
                  </a:cubicBezTo>
                  <a:cubicBezTo>
                    <a:pt x="24543" y="2737"/>
                    <a:pt x="23299" y="2381"/>
                    <a:pt x="22055" y="2021"/>
                  </a:cubicBezTo>
                  <a:cubicBezTo>
                    <a:pt x="20807" y="1640"/>
                    <a:pt x="19502" y="1407"/>
                    <a:pt x="18209" y="1239"/>
                  </a:cubicBezTo>
                  <a:cubicBezTo>
                    <a:pt x="16912" y="1075"/>
                    <a:pt x="15615" y="973"/>
                    <a:pt x="14338" y="826"/>
                  </a:cubicBezTo>
                  <a:cubicBezTo>
                    <a:pt x="13696" y="752"/>
                    <a:pt x="13061" y="666"/>
                    <a:pt x="12427" y="560"/>
                  </a:cubicBezTo>
                  <a:cubicBezTo>
                    <a:pt x="12112" y="507"/>
                    <a:pt x="11797" y="449"/>
                    <a:pt x="11486" y="380"/>
                  </a:cubicBezTo>
                  <a:cubicBezTo>
                    <a:pt x="11175" y="310"/>
                    <a:pt x="10839" y="241"/>
                    <a:pt x="10516" y="192"/>
                  </a:cubicBezTo>
                  <a:cubicBezTo>
                    <a:pt x="9781" y="69"/>
                    <a:pt x="9034" y="0"/>
                    <a:pt x="8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186998" y="2937827"/>
              <a:ext cx="251769" cy="178828"/>
            </a:xfrm>
            <a:custGeom>
              <a:avLst/>
              <a:gdLst/>
              <a:ahLst/>
              <a:cxnLst/>
              <a:rect l="l" t="t" r="r" b="b"/>
              <a:pathLst>
                <a:path w="7321" h="5200" extrusionOk="0">
                  <a:moveTo>
                    <a:pt x="3824" y="1"/>
                  </a:moveTo>
                  <a:cubicBezTo>
                    <a:pt x="2596" y="1"/>
                    <a:pt x="806" y="325"/>
                    <a:pt x="508" y="1345"/>
                  </a:cubicBezTo>
                  <a:cubicBezTo>
                    <a:pt x="0" y="3014"/>
                    <a:pt x="2099" y="4680"/>
                    <a:pt x="3478" y="5044"/>
                  </a:cubicBezTo>
                  <a:cubicBezTo>
                    <a:pt x="3823" y="5150"/>
                    <a:pt x="4131" y="5199"/>
                    <a:pt x="4407" y="5199"/>
                  </a:cubicBezTo>
                  <a:cubicBezTo>
                    <a:pt x="6562" y="5199"/>
                    <a:pt x="6740" y="2203"/>
                    <a:pt x="7321" y="404"/>
                  </a:cubicBezTo>
                  <a:lnTo>
                    <a:pt x="5291" y="256"/>
                  </a:lnTo>
                  <a:cubicBezTo>
                    <a:pt x="5005" y="113"/>
                    <a:pt x="4784" y="39"/>
                    <a:pt x="4497" y="39"/>
                  </a:cubicBezTo>
                  <a:cubicBezTo>
                    <a:pt x="4309" y="15"/>
                    <a:pt x="4079" y="1"/>
                    <a:pt x="38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1"/>
          </p:nvPr>
        </p:nvSpPr>
        <p:spPr>
          <a:xfrm>
            <a:off x="704850" y="1793232"/>
            <a:ext cx="22956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2"/>
          </p:nvPr>
        </p:nvSpPr>
        <p:spPr>
          <a:xfrm>
            <a:off x="704850" y="2112545"/>
            <a:ext cx="22956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3"/>
          </p:nvPr>
        </p:nvSpPr>
        <p:spPr>
          <a:xfrm>
            <a:off x="6135725" y="1793232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subTitle" idx="4"/>
          </p:nvPr>
        </p:nvSpPr>
        <p:spPr>
          <a:xfrm>
            <a:off x="6135725" y="2112545"/>
            <a:ext cx="2295000" cy="18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>
            <a:spLocks noGrp="1"/>
          </p:cNvSpPr>
          <p:nvPr>
            <p:ph type="title"/>
          </p:nvPr>
        </p:nvSpPr>
        <p:spPr>
          <a:xfrm>
            <a:off x="712175" y="448056"/>
            <a:ext cx="5802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subTitle" idx="1"/>
          </p:nvPr>
        </p:nvSpPr>
        <p:spPr>
          <a:xfrm>
            <a:off x="742950" y="1609344"/>
            <a:ext cx="3566100" cy="29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Char char="■"/>
              <a:defRPr/>
            </a:lvl9pPr>
          </a:lstStyle>
          <a:p>
            <a:endParaRPr/>
          </a:p>
        </p:txBody>
      </p:sp>
      <p:grpSp>
        <p:nvGrpSpPr>
          <p:cNvPr id="92" name="Google Shape;92;p7"/>
          <p:cNvGrpSpPr/>
          <p:nvPr/>
        </p:nvGrpSpPr>
        <p:grpSpPr>
          <a:xfrm>
            <a:off x="4549179" y="955742"/>
            <a:ext cx="6520886" cy="4530882"/>
            <a:chOff x="3909275" y="1716600"/>
            <a:chExt cx="4840325" cy="3337175"/>
          </a:xfrm>
        </p:grpSpPr>
        <p:sp>
          <p:nvSpPr>
            <p:cNvPr id="93" name="Google Shape;93;p7"/>
            <p:cNvSpPr/>
            <p:nvPr/>
          </p:nvSpPr>
          <p:spPr>
            <a:xfrm>
              <a:off x="3909275" y="3600300"/>
              <a:ext cx="2716800" cy="1453475"/>
            </a:xfrm>
            <a:custGeom>
              <a:avLst/>
              <a:gdLst/>
              <a:ahLst/>
              <a:cxnLst/>
              <a:rect l="l" t="t" r="r" b="b"/>
              <a:pathLst>
                <a:path w="108672" h="58139" extrusionOk="0">
                  <a:moveTo>
                    <a:pt x="32940" y="0"/>
                  </a:moveTo>
                  <a:lnTo>
                    <a:pt x="32940" y="20144"/>
                  </a:lnTo>
                  <a:cubicBezTo>
                    <a:pt x="32940" y="25496"/>
                    <a:pt x="35181" y="41153"/>
                    <a:pt x="23250" y="41153"/>
                  </a:cubicBezTo>
                  <a:lnTo>
                    <a:pt x="22545" y="41153"/>
                  </a:lnTo>
                  <a:cubicBezTo>
                    <a:pt x="13341" y="41153"/>
                    <a:pt x="5169" y="41623"/>
                    <a:pt x="0" y="45193"/>
                  </a:cubicBezTo>
                  <a:lnTo>
                    <a:pt x="0" y="58139"/>
                  </a:lnTo>
                  <a:lnTo>
                    <a:pt x="108672" y="58139"/>
                  </a:lnTo>
                  <a:cubicBezTo>
                    <a:pt x="108672" y="42505"/>
                    <a:pt x="95995" y="41153"/>
                    <a:pt x="80368" y="41153"/>
                  </a:cubicBezTo>
                  <a:lnTo>
                    <a:pt x="79663" y="41153"/>
                  </a:lnTo>
                  <a:cubicBezTo>
                    <a:pt x="67731" y="41153"/>
                    <a:pt x="69972" y="25496"/>
                    <a:pt x="69972" y="20144"/>
                  </a:cubicBezTo>
                  <a:lnTo>
                    <a:pt x="699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722025" y="3600300"/>
              <a:ext cx="750025" cy="823100"/>
            </a:xfrm>
            <a:custGeom>
              <a:avLst/>
              <a:gdLst/>
              <a:ahLst/>
              <a:cxnLst/>
              <a:rect l="l" t="t" r="r" b="b"/>
              <a:pathLst>
                <a:path w="30001" h="32924" extrusionOk="0">
                  <a:moveTo>
                    <a:pt x="430" y="0"/>
                  </a:moveTo>
                  <a:cubicBezTo>
                    <a:pt x="430" y="0"/>
                    <a:pt x="170" y="32686"/>
                    <a:pt x="3" y="32923"/>
                  </a:cubicBezTo>
                  <a:lnTo>
                    <a:pt x="3" y="32923"/>
                  </a:lnTo>
                  <a:cubicBezTo>
                    <a:pt x="13195" y="30022"/>
                    <a:pt x="28264" y="21076"/>
                    <a:pt x="30001" y="0"/>
                  </a:cubicBezTo>
                  <a:close/>
                  <a:moveTo>
                    <a:pt x="3" y="32923"/>
                  </a:moveTo>
                  <a:cubicBezTo>
                    <a:pt x="2" y="32923"/>
                    <a:pt x="1" y="32923"/>
                    <a:pt x="0" y="32923"/>
                  </a:cubicBezTo>
                  <a:cubicBezTo>
                    <a:pt x="1" y="32924"/>
                    <a:pt x="1" y="32924"/>
                    <a:pt x="2" y="32924"/>
                  </a:cubicBezTo>
                  <a:cubicBezTo>
                    <a:pt x="2" y="32924"/>
                    <a:pt x="3" y="32924"/>
                    <a:pt x="3" y="32923"/>
                  </a:cubicBezTo>
                  <a:close/>
                </a:path>
              </a:pathLst>
            </a:custGeom>
            <a:solidFill>
              <a:srgbClr val="3720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4359400" y="4581400"/>
              <a:ext cx="1602475" cy="472375"/>
            </a:xfrm>
            <a:custGeom>
              <a:avLst/>
              <a:gdLst/>
              <a:ahLst/>
              <a:cxnLst/>
              <a:rect l="l" t="t" r="r" b="b"/>
              <a:pathLst>
                <a:path w="64099" h="18895" extrusionOk="0">
                  <a:moveTo>
                    <a:pt x="55915" y="0"/>
                  </a:moveTo>
                  <a:cubicBezTo>
                    <a:pt x="53612" y="6757"/>
                    <a:pt x="47440" y="11594"/>
                    <a:pt x="40179" y="11594"/>
                  </a:cubicBezTo>
                  <a:lnTo>
                    <a:pt x="23927" y="11594"/>
                  </a:lnTo>
                  <a:cubicBezTo>
                    <a:pt x="16912" y="11594"/>
                    <a:pt x="10918" y="7084"/>
                    <a:pt x="8442" y="688"/>
                  </a:cubicBezTo>
                  <a:cubicBezTo>
                    <a:pt x="7508" y="992"/>
                    <a:pt x="6448" y="1158"/>
                    <a:pt x="5245" y="1158"/>
                  </a:cubicBezTo>
                  <a:cubicBezTo>
                    <a:pt x="3451" y="1158"/>
                    <a:pt x="1703" y="1181"/>
                    <a:pt x="1" y="1238"/>
                  </a:cubicBezTo>
                  <a:lnTo>
                    <a:pt x="1" y="18895"/>
                  </a:lnTo>
                  <a:lnTo>
                    <a:pt x="64099" y="18895"/>
                  </a:lnTo>
                  <a:lnTo>
                    <a:pt x="64099" y="1169"/>
                  </a:lnTo>
                  <a:cubicBezTo>
                    <a:pt x="63526" y="1164"/>
                    <a:pt x="62947" y="1158"/>
                    <a:pt x="62363" y="1158"/>
                  </a:cubicBezTo>
                  <a:lnTo>
                    <a:pt x="60322" y="1158"/>
                  </a:lnTo>
                  <a:cubicBezTo>
                    <a:pt x="58552" y="1158"/>
                    <a:pt x="57102" y="734"/>
                    <a:pt x="559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4555125" y="4570800"/>
              <a:ext cx="1217500" cy="311475"/>
            </a:xfrm>
            <a:custGeom>
              <a:avLst/>
              <a:gdLst/>
              <a:ahLst/>
              <a:cxnLst/>
              <a:rect l="l" t="t" r="r" b="b"/>
              <a:pathLst>
                <a:path w="48700" h="12459" extrusionOk="0">
                  <a:moveTo>
                    <a:pt x="47462" y="0"/>
                  </a:moveTo>
                  <a:cubicBezTo>
                    <a:pt x="45192" y="6665"/>
                    <a:pt x="39118" y="11147"/>
                    <a:pt x="32350" y="11147"/>
                  </a:cubicBezTo>
                  <a:lnTo>
                    <a:pt x="16092" y="11147"/>
                  </a:lnTo>
                  <a:cubicBezTo>
                    <a:pt x="9530" y="11147"/>
                    <a:pt x="3685" y="7032"/>
                    <a:pt x="1221" y="659"/>
                  </a:cubicBezTo>
                  <a:lnTo>
                    <a:pt x="0" y="1129"/>
                  </a:lnTo>
                  <a:cubicBezTo>
                    <a:pt x="2665" y="8012"/>
                    <a:pt x="8980" y="12459"/>
                    <a:pt x="16098" y="12459"/>
                  </a:cubicBezTo>
                  <a:lnTo>
                    <a:pt x="32350" y="12459"/>
                  </a:lnTo>
                  <a:cubicBezTo>
                    <a:pt x="39680" y="12459"/>
                    <a:pt x="46253" y="7622"/>
                    <a:pt x="48700" y="419"/>
                  </a:cubicBezTo>
                  <a:lnTo>
                    <a:pt x="47462" y="0"/>
                  </a:lnTo>
                  <a:close/>
                </a:path>
              </a:pathLst>
            </a:custGeom>
            <a:solidFill>
              <a:srgbClr val="C6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301675" y="2660750"/>
              <a:ext cx="1467800" cy="1564425"/>
            </a:xfrm>
            <a:custGeom>
              <a:avLst/>
              <a:gdLst/>
              <a:ahLst/>
              <a:cxnLst/>
              <a:rect l="l" t="t" r="r" b="b"/>
              <a:pathLst>
                <a:path w="58712" h="62577" extrusionOk="0">
                  <a:moveTo>
                    <a:pt x="15645" y="0"/>
                  </a:moveTo>
                  <a:lnTo>
                    <a:pt x="6688" y="19502"/>
                  </a:lnTo>
                  <a:cubicBezTo>
                    <a:pt x="6688" y="19502"/>
                    <a:pt x="0" y="28763"/>
                    <a:pt x="1032" y="32619"/>
                  </a:cubicBezTo>
                  <a:cubicBezTo>
                    <a:pt x="1536" y="34511"/>
                    <a:pt x="5244" y="34562"/>
                    <a:pt x="5244" y="34562"/>
                  </a:cubicBezTo>
                  <a:lnTo>
                    <a:pt x="5244" y="38396"/>
                  </a:lnTo>
                  <a:lnTo>
                    <a:pt x="8327" y="43726"/>
                  </a:lnTo>
                  <a:lnTo>
                    <a:pt x="5015" y="43365"/>
                  </a:lnTo>
                  <a:lnTo>
                    <a:pt x="5015" y="43365"/>
                  </a:lnTo>
                  <a:cubicBezTo>
                    <a:pt x="5015" y="43365"/>
                    <a:pt x="3089" y="59628"/>
                    <a:pt x="8230" y="61686"/>
                  </a:cubicBezTo>
                  <a:cubicBezTo>
                    <a:pt x="9764" y="62300"/>
                    <a:pt x="11720" y="62577"/>
                    <a:pt x="13954" y="62577"/>
                  </a:cubicBezTo>
                  <a:cubicBezTo>
                    <a:pt x="25547" y="62577"/>
                    <a:pt x="44634" y="55117"/>
                    <a:pt x="51193" y="48568"/>
                  </a:cubicBezTo>
                  <a:cubicBezTo>
                    <a:pt x="57136" y="42631"/>
                    <a:pt x="58712" y="22671"/>
                    <a:pt x="56459" y="18189"/>
                  </a:cubicBezTo>
                  <a:cubicBezTo>
                    <a:pt x="54459" y="14212"/>
                    <a:pt x="15645" y="0"/>
                    <a:pt x="156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4218225" y="2261075"/>
              <a:ext cx="2042800" cy="2026000"/>
            </a:xfrm>
            <a:custGeom>
              <a:avLst/>
              <a:gdLst/>
              <a:ahLst/>
              <a:cxnLst/>
              <a:rect l="l" t="t" r="r" b="b"/>
              <a:pathLst>
                <a:path w="81712" h="81040" extrusionOk="0">
                  <a:moveTo>
                    <a:pt x="31189" y="1"/>
                  </a:moveTo>
                  <a:cubicBezTo>
                    <a:pt x="29516" y="1"/>
                    <a:pt x="27913" y="71"/>
                    <a:pt x="26410" y="210"/>
                  </a:cubicBezTo>
                  <a:cubicBezTo>
                    <a:pt x="12003" y="1540"/>
                    <a:pt x="4571" y="14446"/>
                    <a:pt x="15579" y="23454"/>
                  </a:cubicBezTo>
                  <a:cubicBezTo>
                    <a:pt x="23029" y="29552"/>
                    <a:pt x="39986" y="31351"/>
                    <a:pt x="39986" y="31351"/>
                  </a:cubicBezTo>
                  <a:cubicBezTo>
                    <a:pt x="39986" y="31351"/>
                    <a:pt x="45310" y="52882"/>
                    <a:pt x="31832" y="55054"/>
                  </a:cubicBezTo>
                  <a:cubicBezTo>
                    <a:pt x="31296" y="55140"/>
                    <a:pt x="30728" y="55180"/>
                    <a:pt x="30133" y="55180"/>
                  </a:cubicBezTo>
                  <a:cubicBezTo>
                    <a:pt x="23439" y="55180"/>
                    <a:pt x="13379" y="50150"/>
                    <a:pt x="9214" y="50150"/>
                  </a:cubicBezTo>
                  <a:cubicBezTo>
                    <a:pt x="7864" y="50150"/>
                    <a:pt x="7133" y="50679"/>
                    <a:pt x="7338" y="52079"/>
                  </a:cubicBezTo>
                  <a:cubicBezTo>
                    <a:pt x="8164" y="57735"/>
                    <a:pt x="16937" y="58670"/>
                    <a:pt x="16937" y="58670"/>
                  </a:cubicBezTo>
                  <a:cubicBezTo>
                    <a:pt x="16937" y="58670"/>
                    <a:pt x="16929" y="58670"/>
                    <a:pt x="16911" y="58670"/>
                  </a:cubicBezTo>
                  <a:cubicBezTo>
                    <a:pt x="16489" y="58670"/>
                    <a:pt x="11028" y="58717"/>
                    <a:pt x="7912" y="61151"/>
                  </a:cubicBezTo>
                  <a:cubicBezTo>
                    <a:pt x="6542" y="62223"/>
                    <a:pt x="0" y="81039"/>
                    <a:pt x="23735" y="81039"/>
                  </a:cubicBezTo>
                  <a:cubicBezTo>
                    <a:pt x="26909" y="81039"/>
                    <a:pt x="30624" y="80703"/>
                    <a:pt x="34966" y="79942"/>
                  </a:cubicBezTo>
                  <a:cubicBezTo>
                    <a:pt x="81712" y="71759"/>
                    <a:pt x="80634" y="33357"/>
                    <a:pt x="72233" y="17362"/>
                  </a:cubicBezTo>
                  <a:cubicBezTo>
                    <a:pt x="65952" y="5408"/>
                    <a:pt x="45853" y="1"/>
                    <a:pt x="31189" y="1"/>
                  </a:cubicBezTo>
                  <a:close/>
                </a:path>
              </a:pathLst>
            </a:custGeom>
            <a:solidFill>
              <a:srgbClr val="3720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4473025" y="3478050"/>
              <a:ext cx="73225" cy="18800"/>
            </a:xfrm>
            <a:custGeom>
              <a:avLst/>
              <a:gdLst/>
              <a:ahLst/>
              <a:cxnLst/>
              <a:rect l="l" t="t" r="r" b="b"/>
              <a:pathLst>
                <a:path w="2929" h="752" extrusionOk="0">
                  <a:moveTo>
                    <a:pt x="1501" y="1"/>
                  </a:moveTo>
                  <a:cubicBezTo>
                    <a:pt x="1039" y="1"/>
                    <a:pt x="565" y="177"/>
                    <a:pt x="0" y="529"/>
                  </a:cubicBezTo>
                  <a:cubicBezTo>
                    <a:pt x="535" y="684"/>
                    <a:pt x="989" y="751"/>
                    <a:pt x="1428" y="751"/>
                  </a:cubicBezTo>
                  <a:cubicBezTo>
                    <a:pt x="1916" y="751"/>
                    <a:pt x="2386" y="668"/>
                    <a:pt x="2929" y="529"/>
                  </a:cubicBezTo>
                  <a:cubicBezTo>
                    <a:pt x="2413" y="177"/>
                    <a:pt x="1963" y="1"/>
                    <a:pt x="15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4351625" y="3598075"/>
              <a:ext cx="303650" cy="132475"/>
            </a:xfrm>
            <a:custGeom>
              <a:avLst/>
              <a:gdLst/>
              <a:ahLst/>
              <a:cxnLst/>
              <a:rect l="l" t="t" r="r" b="b"/>
              <a:pathLst>
                <a:path w="12146" h="5299" extrusionOk="0">
                  <a:moveTo>
                    <a:pt x="2750" y="0"/>
                  </a:moveTo>
                  <a:cubicBezTo>
                    <a:pt x="0" y="0"/>
                    <a:pt x="630" y="3311"/>
                    <a:pt x="3183" y="4078"/>
                  </a:cubicBezTo>
                  <a:cubicBezTo>
                    <a:pt x="5023" y="4628"/>
                    <a:pt x="12146" y="5298"/>
                    <a:pt x="12146" y="5298"/>
                  </a:cubicBezTo>
                  <a:cubicBezTo>
                    <a:pt x="12146" y="5298"/>
                    <a:pt x="5441" y="106"/>
                    <a:pt x="2891" y="3"/>
                  </a:cubicBezTo>
                  <a:cubicBezTo>
                    <a:pt x="2843" y="1"/>
                    <a:pt x="2796" y="0"/>
                    <a:pt x="2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4345800" y="3701425"/>
              <a:ext cx="309200" cy="105400"/>
            </a:xfrm>
            <a:custGeom>
              <a:avLst/>
              <a:gdLst/>
              <a:ahLst/>
              <a:cxnLst/>
              <a:rect l="l" t="t" r="r" b="b"/>
              <a:pathLst>
                <a:path w="12368" h="4216" extrusionOk="0">
                  <a:moveTo>
                    <a:pt x="4252" y="1"/>
                  </a:moveTo>
                  <a:cubicBezTo>
                    <a:pt x="4226" y="1"/>
                    <a:pt x="4202" y="1"/>
                    <a:pt x="4178" y="1"/>
                  </a:cubicBezTo>
                  <a:cubicBezTo>
                    <a:pt x="447" y="53"/>
                    <a:pt x="0" y="3594"/>
                    <a:pt x="2831" y="4167"/>
                  </a:cubicBezTo>
                  <a:cubicBezTo>
                    <a:pt x="2995" y="4200"/>
                    <a:pt x="3178" y="4216"/>
                    <a:pt x="3378" y="4216"/>
                  </a:cubicBezTo>
                  <a:cubicBezTo>
                    <a:pt x="6208" y="4216"/>
                    <a:pt x="12367" y="1136"/>
                    <a:pt x="12367" y="1136"/>
                  </a:cubicBezTo>
                  <a:cubicBezTo>
                    <a:pt x="12367" y="1136"/>
                    <a:pt x="6289" y="1"/>
                    <a:pt x="42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4460275" y="2558600"/>
              <a:ext cx="1062075" cy="774100"/>
            </a:xfrm>
            <a:custGeom>
              <a:avLst/>
              <a:gdLst/>
              <a:ahLst/>
              <a:cxnLst/>
              <a:rect l="l" t="t" r="r" b="b"/>
              <a:pathLst>
                <a:path w="42483" h="30964" extrusionOk="0">
                  <a:moveTo>
                    <a:pt x="803" y="0"/>
                  </a:moveTo>
                  <a:cubicBezTo>
                    <a:pt x="0" y="4390"/>
                    <a:pt x="1685" y="9175"/>
                    <a:pt x="6677" y="13261"/>
                  </a:cubicBezTo>
                  <a:cubicBezTo>
                    <a:pt x="15227" y="20258"/>
                    <a:pt x="38803" y="17926"/>
                    <a:pt x="41909" y="29582"/>
                  </a:cubicBezTo>
                  <a:cubicBezTo>
                    <a:pt x="42029" y="30035"/>
                    <a:pt x="42127" y="30499"/>
                    <a:pt x="42196" y="30963"/>
                  </a:cubicBezTo>
                  <a:cubicBezTo>
                    <a:pt x="42482" y="28946"/>
                    <a:pt x="42350" y="27009"/>
                    <a:pt x="41909" y="25376"/>
                  </a:cubicBezTo>
                  <a:cubicBezTo>
                    <a:pt x="38803" y="13719"/>
                    <a:pt x="15227" y="16052"/>
                    <a:pt x="6677" y="9055"/>
                  </a:cubicBezTo>
                  <a:cubicBezTo>
                    <a:pt x="3250" y="6247"/>
                    <a:pt x="1376" y="3112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4354800" y="3141975"/>
              <a:ext cx="1797925" cy="1145050"/>
            </a:xfrm>
            <a:custGeom>
              <a:avLst/>
              <a:gdLst/>
              <a:ahLst/>
              <a:cxnLst/>
              <a:rect l="l" t="t" r="r" b="b"/>
              <a:pathLst>
                <a:path w="71917" h="45802" extrusionOk="0">
                  <a:moveTo>
                    <a:pt x="71229" y="1"/>
                  </a:moveTo>
                  <a:lnTo>
                    <a:pt x="71229" y="1"/>
                  </a:lnTo>
                  <a:cubicBezTo>
                    <a:pt x="70564" y="16717"/>
                    <a:pt x="60650" y="35588"/>
                    <a:pt x="29503" y="41038"/>
                  </a:cubicBezTo>
                  <a:cubicBezTo>
                    <a:pt x="25161" y="41799"/>
                    <a:pt x="21445" y="42135"/>
                    <a:pt x="18270" y="42135"/>
                  </a:cubicBezTo>
                  <a:cubicBezTo>
                    <a:pt x="5298" y="42135"/>
                    <a:pt x="1367" y="36516"/>
                    <a:pt x="695" y="31245"/>
                  </a:cubicBezTo>
                  <a:lnTo>
                    <a:pt x="695" y="31245"/>
                  </a:lnTo>
                  <a:cubicBezTo>
                    <a:pt x="1" y="37147"/>
                    <a:pt x="2174" y="45802"/>
                    <a:pt x="18276" y="45802"/>
                  </a:cubicBezTo>
                  <a:cubicBezTo>
                    <a:pt x="21449" y="45802"/>
                    <a:pt x="25164" y="45466"/>
                    <a:pt x="29503" y="44706"/>
                  </a:cubicBezTo>
                  <a:cubicBezTo>
                    <a:pt x="62953" y="38849"/>
                    <a:pt x="71916" y="17519"/>
                    <a:pt x="71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5588500" y="3600300"/>
              <a:ext cx="1249325" cy="1374675"/>
            </a:xfrm>
            <a:custGeom>
              <a:avLst/>
              <a:gdLst/>
              <a:ahLst/>
              <a:cxnLst/>
              <a:rect l="l" t="t" r="r" b="b"/>
              <a:pathLst>
                <a:path w="49973" h="54987" extrusionOk="0">
                  <a:moveTo>
                    <a:pt x="11743" y="0"/>
                  </a:moveTo>
                  <a:cubicBezTo>
                    <a:pt x="9754" y="1032"/>
                    <a:pt x="7892" y="2287"/>
                    <a:pt x="6196" y="3742"/>
                  </a:cubicBezTo>
                  <a:lnTo>
                    <a:pt x="6196" y="20144"/>
                  </a:lnTo>
                  <a:cubicBezTo>
                    <a:pt x="6196" y="24900"/>
                    <a:pt x="7961" y="37772"/>
                    <a:pt x="1" y="40597"/>
                  </a:cubicBezTo>
                  <a:cubicBezTo>
                    <a:pt x="5061" y="49204"/>
                    <a:pt x="14413" y="54987"/>
                    <a:pt x="25118" y="54987"/>
                  </a:cubicBezTo>
                  <a:cubicBezTo>
                    <a:pt x="35646" y="54987"/>
                    <a:pt x="44866" y="49399"/>
                    <a:pt x="49973" y="41032"/>
                  </a:cubicBezTo>
                  <a:cubicBezTo>
                    <a:pt x="40723" y="39565"/>
                    <a:pt x="41886" y="25221"/>
                    <a:pt x="41886" y="20144"/>
                  </a:cubicBezTo>
                  <a:lnTo>
                    <a:pt x="41886" y="2069"/>
                  </a:lnTo>
                  <a:cubicBezTo>
                    <a:pt x="40803" y="1301"/>
                    <a:pt x="39669" y="608"/>
                    <a:pt x="384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4793500" y="4615200"/>
              <a:ext cx="2843050" cy="438575"/>
            </a:xfrm>
            <a:custGeom>
              <a:avLst/>
              <a:gdLst/>
              <a:ahLst/>
              <a:cxnLst/>
              <a:rect l="l" t="t" r="r" b="b"/>
              <a:pathLst>
                <a:path w="113722" h="17543" extrusionOk="0">
                  <a:moveTo>
                    <a:pt x="31801" y="1"/>
                  </a:moveTo>
                  <a:cubicBezTo>
                    <a:pt x="30798" y="362"/>
                    <a:pt x="29640" y="557"/>
                    <a:pt x="28305" y="557"/>
                  </a:cubicBezTo>
                  <a:cubicBezTo>
                    <a:pt x="12672" y="557"/>
                    <a:pt x="1" y="1909"/>
                    <a:pt x="1" y="17543"/>
                  </a:cubicBezTo>
                  <a:lnTo>
                    <a:pt x="113721" y="17543"/>
                  </a:lnTo>
                  <a:cubicBezTo>
                    <a:pt x="113721" y="1909"/>
                    <a:pt x="101051" y="557"/>
                    <a:pt x="85423" y="557"/>
                  </a:cubicBezTo>
                  <a:lnTo>
                    <a:pt x="83383" y="557"/>
                  </a:lnTo>
                  <a:cubicBezTo>
                    <a:pt x="82844" y="557"/>
                    <a:pt x="82311" y="517"/>
                    <a:pt x="81778" y="431"/>
                  </a:cubicBezTo>
                  <a:cubicBezTo>
                    <a:pt x="76666" y="8803"/>
                    <a:pt x="67446" y="14391"/>
                    <a:pt x="56918" y="14391"/>
                  </a:cubicBezTo>
                  <a:cubicBezTo>
                    <a:pt x="46213" y="14391"/>
                    <a:pt x="36861" y="8608"/>
                    <a:pt x="318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5734500" y="3600300"/>
              <a:ext cx="775825" cy="813925"/>
            </a:xfrm>
            <a:custGeom>
              <a:avLst/>
              <a:gdLst/>
              <a:ahLst/>
              <a:cxnLst/>
              <a:rect l="l" t="t" r="r" b="b"/>
              <a:pathLst>
                <a:path w="31033" h="32557" extrusionOk="0">
                  <a:moveTo>
                    <a:pt x="5903" y="0"/>
                  </a:moveTo>
                  <a:cubicBezTo>
                    <a:pt x="3914" y="1032"/>
                    <a:pt x="2052" y="2287"/>
                    <a:pt x="356" y="3742"/>
                  </a:cubicBezTo>
                  <a:lnTo>
                    <a:pt x="356" y="20144"/>
                  </a:lnTo>
                  <a:cubicBezTo>
                    <a:pt x="356" y="22803"/>
                    <a:pt x="906" y="27995"/>
                    <a:pt x="0" y="32557"/>
                  </a:cubicBezTo>
                  <a:cubicBezTo>
                    <a:pt x="13393" y="29198"/>
                    <a:pt x="28029" y="20058"/>
                    <a:pt x="31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5281050" y="2689775"/>
              <a:ext cx="1499050" cy="1492450"/>
            </a:xfrm>
            <a:custGeom>
              <a:avLst/>
              <a:gdLst/>
              <a:ahLst/>
              <a:cxnLst/>
              <a:rect l="l" t="t" r="r" b="b"/>
              <a:pathLst>
                <a:path w="59962" h="59698" extrusionOk="0">
                  <a:moveTo>
                    <a:pt x="26844" y="0"/>
                  </a:moveTo>
                  <a:cubicBezTo>
                    <a:pt x="23118" y="0"/>
                    <a:pt x="19578" y="1069"/>
                    <a:pt x="16580" y="3733"/>
                  </a:cubicBezTo>
                  <a:cubicBezTo>
                    <a:pt x="11869" y="7922"/>
                    <a:pt x="8981" y="17825"/>
                    <a:pt x="8981" y="17825"/>
                  </a:cubicBezTo>
                  <a:cubicBezTo>
                    <a:pt x="8981" y="17825"/>
                    <a:pt x="1" y="28175"/>
                    <a:pt x="2281" y="31453"/>
                  </a:cubicBezTo>
                  <a:cubicBezTo>
                    <a:pt x="3521" y="33246"/>
                    <a:pt x="5894" y="33402"/>
                    <a:pt x="6683" y="33402"/>
                  </a:cubicBezTo>
                  <a:cubicBezTo>
                    <a:pt x="6850" y="33402"/>
                    <a:pt x="6946" y="33395"/>
                    <a:pt x="6946" y="33395"/>
                  </a:cubicBezTo>
                  <a:lnTo>
                    <a:pt x="6946" y="33395"/>
                  </a:lnTo>
                  <a:lnTo>
                    <a:pt x="5880" y="39298"/>
                  </a:lnTo>
                  <a:lnTo>
                    <a:pt x="9577" y="42559"/>
                  </a:lnTo>
                  <a:lnTo>
                    <a:pt x="6270" y="44685"/>
                  </a:lnTo>
                  <a:cubicBezTo>
                    <a:pt x="6270" y="44685"/>
                    <a:pt x="2660" y="54387"/>
                    <a:pt x="9880" y="58227"/>
                  </a:cubicBezTo>
                  <a:cubicBezTo>
                    <a:pt x="11802" y="59248"/>
                    <a:pt x="14480" y="59698"/>
                    <a:pt x="17581" y="59698"/>
                  </a:cubicBezTo>
                  <a:cubicBezTo>
                    <a:pt x="29046" y="59698"/>
                    <a:pt x="46290" y="53549"/>
                    <a:pt x="52442" y="47401"/>
                  </a:cubicBezTo>
                  <a:cubicBezTo>
                    <a:pt x="58385" y="41464"/>
                    <a:pt x="59961" y="21510"/>
                    <a:pt x="57709" y="17023"/>
                  </a:cubicBezTo>
                  <a:cubicBezTo>
                    <a:pt x="56143" y="13913"/>
                    <a:pt x="40285" y="0"/>
                    <a:pt x="268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5365450" y="3598050"/>
              <a:ext cx="340550" cy="158575"/>
            </a:xfrm>
            <a:custGeom>
              <a:avLst/>
              <a:gdLst/>
              <a:ahLst/>
              <a:cxnLst/>
              <a:rect l="l" t="t" r="r" b="b"/>
              <a:pathLst>
                <a:path w="13622" h="6343" extrusionOk="0">
                  <a:moveTo>
                    <a:pt x="3084" y="1"/>
                  </a:moveTo>
                  <a:cubicBezTo>
                    <a:pt x="0" y="1"/>
                    <a:pt x="707" y="3957"/>
                    <a:pt x="3570" y="4875"/>
                  </a:cubicBezTo>
                  <a:cubicBezTo>
                    <a:pt x="5633" y="5534"/>
                    <a:pt x="13622" y="6342"/>
                    <a:pt x="13622" y="6342"/>
                  </a:cubicBezTo>
                  <a:cubicBezTo>
                    <a:pt x="13622" y="6342"/>
                    <a:pt x="6103" y="125"/>
                    <a:pt x="3244" y="4"/>
                  </a:cubicBezTo>
                  <a:cubicBezTo>
                    <a:pt x="3189" y="2"/>
                    <a:pt x="3136" y="1"/>
                    <a:pt x="30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5472325" y="3511850"/>
              <a:ext cx="73225" cy="18800"/>
            </a:xfrm>
            <a:custGeom>
              <a:avLst/>
              <a:gdLst/>
              <a:ahLst/>
              <a:cxnLst/>
              <a:rect l="l" t="t" r="r" b="b"/>
              <a:pathLst>
                <a:path w="2929" h="752" extrusionOk="0">
                  <a:moveTo>
                    <a:pt x="1503" y="1"/>
                  </a:moveTo>
                  <a:cubicBezTo>
                    <a:pt x="1040" y="1"/>
                    <a:pt x="565" y="177"/>
                    <a:pt x="0" y="530"/>
                  </a:cubicBezTo>
                  <a:cubicBezTo>
                    <a:pt x="535" y="684"/>
                    <a:pt x="990" y="752"/>
                    <a:pt x="1429" y="752"/>
                  </a:cubicBezTo>
                  <a:cubicBezTo>
                    <a:pt x="1918" y="752"/>
                    <a:pt x="2388" y="668"/>
                    <a:pt x="2928" y="530"/>
                  </a:cubicBezTo>
                  <a:cubicBezTo>
                    <a:pt x="2416" y="177"/>
                    <a:pt x="1966" y="1"/>
                    <a:pt x="15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5359000" y="3721625"/>
              <a:ext cx="346725" cy="126125"/>
            </a:xfrm>
            <a:custGeom>
              <a:avLst/>
              <a:gdLst/>
              <a:ahLst/>
              <a:cxnLst/>
              <a:rect l="l" t="t" r="r" b="b"/>
              <a:pathLst>
                <a:path w="13869" h="5045" extrusionOk="0">
                  <a:moveTo>
                    <a:pt x="4771" y="1"/>
                  </a:moveTo>
                  <a:cubicBezTo>
                    <a:pt x="4742" y="1"/>
                    <a:pt x="4715" y="1"/>
                    <a:pt x="4688" y="1"/>
                  </a:cubicBezTo>
                  <a:cubicBezTo>
                    <a:pt x="504" y="64"/>
                    <a:pt x="0" y="4305"/>
                    <a:pt x="3175" y="4987"/>
                  </a:cubicBezTo>
                  <a:cubicBezTo>
                    <a:pt x="3358" y="5026"/>
                    <a:pt x="3563" y="5044"/>
                    <a:pt x="3787" y="5044"/>
                  </a:cubicBezTo>
                  <a:cubicBezTo>
                    <a:pt x="6962" y="5044"/>
                    <a:pt x="13868" y="1354"/>
                    <a:pt x="13868" y="1354"/>
                  </a:cubicBezTo>
                  <a:cubicBezTo>
                    <a:pt x="13868" y="1354"/>
                    <a:pt x="7058" y="1"/>
                    <a:pt x="47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5713725" y="3367625"/>
              <a:ext cx="547150" cy="547175"/>
            </a:xfrm>
            <a:custGeom>
              <a:avLst/>
              <a:gdLst/>
              <a:ahLst/>
              <a:cxnLst/>
              <a:rect l="l" t="t" r="r" b="b"/>
              <a:pathLst>
                <a:path w="21886" h="21887" extrusionOk="0">
                  <a:moveTo>
                    <a:pt x="10940" y="1"/>
                  </a:moveTo>
                  <a:cubicBezTo>
                    <a:pt x="4900" y="1"/>
                    <a:pt x="0" y="4900"/>
                    <a:pt x="0" y="10946"/>
                  </a:cubicBezTo>
                  <a:cubicBezTo>
                    <a:pt x="0" y="16986"/>
                    <a:pt x="4900" y="21886"/>
                    <a:pt x="10940" y="21886"/>
                  </a:cubicBezTo>
                  <a:cubicBezTo>
                    <a:pt x="16986" y="21886"/>
                    <a:pt x="21886" y="16986"/>
                    <a:pt x="21886" y="10946"/>
                  </a:cubicBezTo>
                  <a:cubicBezTo>
                    <a:pt x="21886" y="4900"/>
                    <a:pt x="16986" y="1"/>
                    <a:pt x="109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5907000" y="3277650"/>
              <a:ext cx="610775" cy="713650"/>
            </a:xfrm>
            <a:custGeom>
              <a:avLst/>
              <a:gdLst/>
              <a:ahLst/>
              <a:cxnLst/>
              <a:rect l="l" t="t" r="r" b="b"/>
              <a:pathLst>
                <a:path w="24431" h="28546" extrusionOk="0">
                  <a:moveTo>
                    <a:pt x="17530" y="2837"/>
                  </a:moveTo>
                  <a:lnTo>
                    <a:pt x="22677" y="26643"/>
                  </a:lnTo>
                  <a:lnTo>
                    <a:pt x="2304" y="20425"/>
                  </a:lnTo>
                  <a:lnTo>
                    <a:pt x="17530" y="2837"/>
                  </a:lnTo>
                  <a:close/>
                  <a:moveTo>
                    <a:pt x="18258" y="1"/>
                  </a:moveTo>
                  <a:lnTo>
                    <a:pt x="0" y="21090"/>
                  </a:lnTo>
                  <a:lnTo>
                    <a:pt x="24430" y="28545"/>
                  </a:lnTo>
                  <a:lnTo>
                    <a:pt x="182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5468025" y="2043875"/>
              <a:ext cx="2141450" cy="3009750"/>
            </a:xfrm>
            <a:custGeom>
              <a:avLst/>
              <a:gdLst/>
              <a:ahLst/>
              <a:cxnLst/>
              <a:rect l="l" t="t" r="r" b="b"/>
              <a:pathLst>
                <a:path w="85658" h="120390" extrusionOk="0">
                  <a:moveTo>
                    <a:pt x="37813" y="1"/>
                  </a:moveTo>
                  <a:cubicBezTo>
                    <a:pt x="37050" y="1"/>
                    <a:pt x="36287" y="8"/>
                    <a:pt x="35525" y="21"/>
                  </a:cubicBezTo>
                  <a:cubicBezTo>
                    <a:pt x="25977" y="188"/>
                    <a:pt x="14596" y="1173"/>
                    <a:pt x="7433" y="8543"/>
                  </a:cubicBezTo>
                  <a:cubicBezTo>
                    <a:pt x="877" y="15305"/>
                    <a:pt x="0" y="25827"/>
                    <a:pt x="6952" y="32664"/>
                  </a:cubicBezTo>
                  <a:cubicBezTo>
                    <a:pt x="10992" y="36641"/>
                    <a:pt x="16585" y="37999"/>
                    <a:pt x="21886" y="39065"/>
                  </a:cubicBezTo>
                  <a:cubicBezTo>
                    <a:pt x="29084" y="40509"/>
                    <a:pt x="33353" y="43810"/>
                    <a:pt x="32889" y="51879"/>
                  </a:cubicBezTo>
                  <a:cubicBezTo>
                    <a:pt x="32516" y="58429"/>
                    <a:pt x="29233" y="65031"/>
                    <a:pt x="30505" y="71650"/>
                  </a:cubicBezTo>
                  <a:cubicBezTo>
                    <a:pt x="31840" y="78607"/>
                    <a:pt x="36980" y="84441"/>
                    <a:pt x="37599" y="91501"/>
                  </a:cubicBezTo>
                  <a:cubicBezTo>
                    <a:pt x="38482" y="101536"/>
                    <a:pt x="30041" y="110596"/>
                    <a:pt x="29932" y="120390"/>
                  </a:cubicBezTo>
                  <a:lnTo>
                    <a:pt x="77021" y="120390"/>
                  </a:lnTo>
                  <a:cubicBezTo>
                    <a:pt x="76511" y="117312"/>
                    <a:pt x="76723" y="114109"/>
                    <a:pt x="77680" y="111152"/>
                  </a:cubicBezTo>
                  <a:cubicBezTo>
                    <a:pt x="79021" y="106997"/>
                    <a:pt x="81720" y="103433"/>
                    <a:pt x="83124" y="99295"/>
                  </a:cubicBezTo>
                  <a:cubicBezTo>
                    <a:pt x="84471" y="95261"/>
                    <a:pt x="84534" y="90905"/>
                    <a:pt x="83308" y="86831"/>
                  </a:cubicBezTo>
                  <a:cubicBezTo>
                    <a:pt x="81525" y="81014"/>
                    <a:pt x="77153" y="76057"/>
                    <a:pt x="76683" y="69971"/>
                  </a:cubicBezTo>
                  <a:cubicBezTo>
                    <a:pt x="76643" y="69484"/>
                    <a:pt x="76631" y="68991"/>
                    <a:pt x="76643" y="68504"/>
                  </a:cubicBezTo>
                  <a:cubicBezTo>
                    <a:pt x="76815" y="61168"/>
                    <a:pt x="82345" y="54784"/>
                    <a:pt x="83904" y="47466"/>
                  </a:cubicBezTo>
                  <a:cubicBezTo>
                    <a:pt x="85657" y="39266"/>
                    <a:pt x="82242" y="30859"/>
                    <a:pt x="78207" y="23581"/>
                  </a:cubicBezTo>
                  <a:cubicBezTo>
                    <a:pt x="72620" y="13500"/>
                    <a:pt x="65582" y="5128"/>
                    <a:pt x="54453" y="1947"/>
                  </a:cubicBezTo>
                  <a:cubicBezTo>
                    <a:pt x="49056" y="403"/>
                    <a:pt x="43423" y="1"/>
                    <a:pt x="378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5468025" y="2043850"/>
              <a:ext cx="1274525" cy="3009925"/>
            </a:xfrm>
            <a:custGeom>
              <a:avLst/>
              <a:gdLst/>
              <a:ahLst/>
              <a:cxnLst/>
              <a:rect l="l" t="t" r="r" b="b"/>
              <a:pathLst>
                <a:path w="50981" h="120397" extrusionOk="0">
                  <a:moveTo>
                    <a:pt x="37847" y="1"/>
                  </a:moveTo>
                  <a:cubicBezTo>
                    <a:pt x="37073" y="1"/>
                    <a:pt x="36298" y="9"/>
                    <a:pt x="35525" y="22"/>
                  </a:cubicBezTo>
                  <a:cubicBezTo>
                    <a:pt x="25977" y="189"/>
                    <a:pt x="14596" y="1174"/>
                    <a:pt x="7433" y="8550"/>
                  </a:cubicBezTo>
                  <a:cubicBezTo>
                    <a:pt x="871" y="15306"/>
                    <a:pt x="0" y="25828"/>
                    <a:pt x="6946" y="32665"/>
                  </a:cubicBezTo>
                  <a:cubicBezTo>
                    <a:pt x="10992" y="36642"/>
                    <a:pt x="16585" y="38000"/>
                    <a:pt x="21886" y="39066"/>
                  </a:cubicBezTo>
                  <a:cubicBezTo>
                    <a:pt x="29084" y="40516"/>
                    <a:pt x="33353" y="43811"/>
                    <a:pt x="32889" y="51880"/>
                  </a:cubicBezTo>
                  <a:cubicBezTo>
                    <a:pt x="32516" y="58430"/>
                    <a:pt x="29233" y="65038"/>
                    <a:pt x="30505" y="71651"/>
                  </a:cubicBezTo>
                  <a:cubicBezTo>
                    <a:pt x="31840" y="78608"/>
                    <a:pt x="36980" y="84442"/>
                    <a:pt x="37599" y="91508"/>
                  </a:cubicBezTo>
                  <a:cubicBezTo>
                    <a:pt x="38482" y="101537"/>
                    <a:pt x="30041" y="110597"/>
                    <a:pt x="29932" y="120397"/>
                  </a:cubicBezTo>
                  <a:lnTo>
                    <a:pt x="35456" y="120397"/>
                  </a:lnTo>
                  <a:cubicBezTo>
                    <a:pt x="35983" y="110901"/>
                    <a:pt x="43955" y="102058"/>
                    <a:pt x="43095" y="92293"/>
                  </a:cubicBezTo>
                  <a:cubicBezTo>
                    <a:pt x="42476" y="85227"/>
                    <a:pt x="37336" y="79393"/>
                    <a:pt x="36001" y="72436"/>
                  </a:cubicBezTo>
                  <a:cubicBezTo>
                    <a:pt x="34728" y="65817"/>
                    <a:pt x="38012" y="59215"/>
                    <a:pt x="38390" y="52665"/>
                  </a:cubicBezTo>
                  <a:cubicBezTo>
                    <a:pt x="38849" y="44596"/>
                    <a:pt x="34579" y="41301"/>
                    <a:pt x="27382" y="39851"/>
                  </a:cubicBezTo>
                  <a:cubicBezTo>
                    <a:pt x="22081" y="38785"/>
                    <a:pt x="16487" y="37427"/>
                    <a:pt x="12442" y="33450"/>
                  </a:cubicBezTo>
                  <a:cubicBezTo>
                    <a:pt x="5496" y="26619"/>
                    <a:pt x="6367" y="16091"/>
                    <a:pt x="12929" y="9335"/>
                  </a:cubicBezTo>
                  <a:cubicBezTo>
                    <a:pt x="20092" y="1954"/>
                    <a:pt x="31473" y="968"/>
                    <a:pt x="41021" y="808"/>
                  </a:cubicBezTo>
                  <a:cubicBezTo>
                    <a:pt x="41776" y="795"/>
                    <a:pt x="42533" y="787"/>
                    <a:pt x="43290" y="787"/>
                  </a:cubicBezTo>
                  <a:cubicBezTo>
                    <a:pt x="45858" y="787"/>
                    <a:pt x="48431" y="872"/>
                    <a:pt x="50981" y="1111"/>
                  </a:cubicBezTo>
                  <a:cubicBezTo>
                    <a:pt x="46672" y="254"/>
                    <a:pt x="42252" y="1"/>
                    <a:pt x="378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6356425" y="3600300"/>
              <a:ext cx="2393175" cy="1453475"/>
            </a:xfrm>
            <a:custGeom>
              <a:avLst/>
              <a:gdLst/>
              <a:ahLst/>
              <a:cxnLst/>
              <a:rect l="l" t="t" r="r" b="b"/>
              <a:pathLst>
                <a:path w="95727" h="58139" extrusionOk="0">
                  <a:moveTo>
                    <a:pt x="20001" y="0"/>
                  </a:moveTo>
                  <a:lnTo>
                    <a:pt x="20001" y="20144"/>
                  </a:lnTo>
                  <a:cubicBezTo>
                    <a:pt x="20001" y="25496"/>
                    <a:pt x="22241" y="41153"/>
                    <a:pt x="10310" y="41153"/>
                  </a:cubicBezTo>
                  <a:cubicBezTo>
                    <a:pt x="6671" y="41153"/>
                    <a:pt x="3198" y="41221"/>
                    <a:pt x="0" y="41537"/>
                  </a:cubicBezTo>
                  <a:lnTo>
                    <a:pt x="0" y="58139"/>
                  </a:lnTo>
                  <a:lnTo>
                    <a:pt x="95726" y="58139"/>
                  </a:lnTo>
                  <a:cubicBezTo>
                    <a:pt x="95726" y="42505"/>
                    <a:pt x="83056" y="41153"/>
                    <a:pt x="67422" y="41153"/>
                  </a:cubicBezTo>
                  <a:lnTo>
                    <a:pt x="65382" y="41153"/>
                  </a:lnTo>
                  <a:cubicBezTo>
                    <a:pt x="54396" y="41153"/>
                    <a:pt x="55697" y="25496"/>
                    <a:pt x="55697" y="20144"/>
                  </a:cubicBezTo>
                  <a:lnTo>
                    <a:pt x="556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6845525" y="3600300"/>
              <a:ext cx="750175" cy="823100"/>
            </a:xfrm>
            <a:custGeom>
              <a:avLst/>
              <a:gdLst/>
              <a:ahLst/>
              <a:cxnLst/>
              <a:rect l="l" t="t" r="r" b="b"/>
              <a:pathLst>
                <a:path w="30007" h="32924" extrusionOk="0">
                  <a:moveTo>
                    <a:pt x="431" y="0"/>
                  </a:moveTo>
                  <a:cubicBezTo>
                    <a:pt x="431" y="0"/>
                    <a:pt x="176" y="32684"/>
                    <a:pt x="4" y="32923"/>
                  </a:cubicBezTo>
                  <a:lnTo>
                    <a:pt x="4" y="32923"/>
                  </a:lnTo>
                  <a:cubicBezTo>
                    <a:pt x="13195" y="30022"/>
                    <a:pt x="28271" y="21076"/>
                    <a:pt x="30007" y="0"/>
                  </a:cubicBezTo>
                  <a:close/>
                  <a:moveTo>
                    <a:pt x="4" y="32923"/>
                  </a:moveTo>
                  <a:lnTo>
                    <a:pt x="4" y="32923"/>
                  </a:lnTo>
                  <a:cubicBezTo>
                    <a:pt x="3" y="32923"/>
                    <a:pt x="2" y="32923"/>
                    <a:pt x="1" y="32923"/>
                  </a:cubicBezTo>
                  <a:cubicBezTo>
                    <a:pt x="1" y="32924"/>
                    <a:pt x="2" y="32924"/>
                    <a:pt x="2" y="32924"/>
                  </a:cubicBezTo>
                  <a:cubicBezTo>
                    <a:pt x="3" y="32924"/>
                    <a:pt x="4" y="32924"/>
                    <a:pt x="4" y="32923"/>
                  </a:cubicBezTo>
                  <a:close/>
                </a:path>
              </a:pathLst>
            </a:custGeom>
            <a:solidFill>
              <a:srgbClr val="3720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5898525" y="4621075"/>
              <a:ext cx="2851075" cy="432700"/>
            </a:xfrm>
            <a:custGeom>
              <a:avLst/>
              <a:gdLst/>
              <a:ahLst/>
              <a:cxnLst/>
              <a:rect l="l" t="t" r="r" b="b"/>
              <a:pathLst>
                <a:path w="114043" h="17308" extrusionOk="0">
                  <a:moveTo>
                    <a:pt x="31348" y="1"/>
                  </a:moveTo>
                  <a:cubicBezTo>
                    <a:pt x="30482" y="213"/>
                    <a:pt x="29589" y="322"/>
                    <a:pt x="28695" y="322"/>
                  </a:cubicBezTo>
                  <a:cubicBezTo>
                    <a:pt x="28672" y="322"/>
                    <a:pt x="28649" y="322"/>
                    <a:pt x="28626" y="322"/>
                  </a:cubicBezTo>
                  <a:lnTo>
                    <a:pt x="28299" y="322"/>
                  </a:lnTo>
                  <a:cubicBezTo>
                    <a:pt x="12672" y="322"/>
                    <a:pt x="1" y="1674"/>
                    <a:pt x="1" y="17308"/>
                  </a:cubicBezTo>
                  <a:lnTo>
                    <a:pt x="114042" y="17308"/>
                  </a:lnTo>
                  <a:cubicBezTo>
                    <a:pt x="114042" y="1674"/>
                    <a:pt x="101372" y="322"/>
                    <a:pt x="85738" y="322"/>
                  </a:cubicBezTo>
                  <a:lnTo>
                    <a:pt x="85417" y="322"/>
                  </a:lnTo>
                  <a:cubicBezTo>
                    <a:pt x="85394" y="322"/>
                    <a:pt x="85371" y="322"/>
                    <a:pt x="85348" y="322"/>
                  </a:cubicBezTo>
                  <a:cubicBezTo>
                    <a:pt x="84454" y="322"/>
                    <a:pt x="83561" y="213"/>
                    <a:pt x="82695" y="1"/>
                  </a:cubicBezTo>
                  <a:cubicBezTo>
                    <a:pt x="76884" y="7439"/>
                    <a:pt x="67555" y="12276"/>
                    <a:pt x="57022" y="12328"/>
                  </a:cubicBezTo>
                  <a:cubicBezTo>
                    <a:pt x="46489" y="12276"/>
                    <a:pt x="37153" y="7439"/>
                    <a:pt x="313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6448100" y="2401800"/>
              <a:ext cx="1515375" cy="1834750"/>
            </a:xfrm>
            <a:custGeom>
              <a:avLst/>
              <a:gdLst/>
              <a:ahLst/>
              <a:cxnLst/>
              <a:rect l="l" t="t" r="r" b="b"/>
              <a:pathLst>
                <a:path w="60615" h="73390" extrusionOk="0">
                  <a:moveTo>
                    <a:pt x="33955" y="1"/>
                  </a:moveTo>
                  <a:cubicBezTo>
                    <a:pt x="26528" y="1"/>
                    <a:pt x="19818" y="2779"/>
                    <a:pt x="15239" y="9418"/>
                  </a:cubicBezTo>
                  <a:cubicBezTo>
                    <a:pt x="10941" y="15642"/>
                    <a:pt x="9972" y="23550"/>
                    <a:pt x="5778" y="29860"/>
                  </a:cubicBezTo>
                  <a:cubicBezTo>
                    <a:pt x="5778" y="29860"/>
                    <a:pt x="1" y="38548"/>
                    <a:pt x="265" y="42215"/>
                  </a:cubicBezTo>
                  <a:cubicBezTo>
                    <a:pt x="408" y="44169"/>
                    <a:pt x="4333" y="44920"/>
                    <a:pt x="4333" y="44920"/>
                  </a:cubicBezTo>
                  <a:lnTo>
                    <a:pt x="4333" y="48754"/>
                  </a:lnTo>
                  <a:lnTo>
                    <a:pt x="7417" y="54084"/>
                  </a:lnTo>
                  <a:lnTo>
                    <a:pt x="4110" y="53723"/>
                  </a:lnTo>
                  <a:lnTo>
                    <a:pt x="4110" y="53723"/>
                  </a:lnTo>
                  <a:lnTo>
                    <a:pt x="4970" y="60015"/>
                  </a:lnTo>
                  <a:cubicBezTo>
                    <a:pt x="4970" y="60015"/>
                    <a:pt x="1" y="67866"/>
                    <a:pt x="7319" y="72049"/>
                  </a:cubicBezTo>
                  <a:cubicBezTo>
                    <a:pt x="8950" y="72980"/>
                    <a:pt x="11167" y="73389"/>
                    <a:pt x="13748" y="73389"/>
                  </a:cubicBezTo>
                  <a:cubicBezTo>
                    <a:pt x="25222" y="73389"/>
                    <a:pt x="43896" y="65302"/>
                    <a:pt x="50277" y="58926"/>
                  </a:cubicBezTo>
                  <a:cubicBezTo>
                    <a:pt x="55279" y="53929"/>
                    <a:pt x="60615" y="10817"/>
                    <a:pt x="49961" y="4203"/>
                  </a:cubicBezTo>
                  <a:cubicBezTo>
                    <a:pt x="47738" y="2834"/>
                    <a:pt x="45314" y="1814"/>
                    <a:pt x="42781" y="1177"/>
                  </a:cubicBezTo>
                  <a:cubicBezTo>
                    <a:pt x="39786" y="414"/>
                    <a:pt x="36818" y="1"/>
                    <a:pt x="339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6596675" y="3478050"/>
              <a:ext cx="73250" cy="18800"/>
            </a:xfrm>
            <a:custGeom>
              <a:avLst/>
              <a:gdLst/>
              <a:ahLst/>
              <a:cxnLst/>
              <a:rect l="l" t="t" r="r" b="b"/>
              <a:pathLst>
                <a:path w="2930" h="752" extrusionOk="0">
                  <a:moveTo>
                    <a:pt x="1499" y="1"/>
                  </a:moveTo>
                  <a:cubicBezTo>
                    <a:pt x="1037" y="1"/>
                    <a:pt x="562" y="177"/>
                    <a:pt x="1" y="529"/>
                  </a:cubicBezTo>
                  <a:cubicBezTo>
                    <a:pt x="533" y="684"/>
                    <a:pt x="986" y="751"/>
                    <a:pt x="1426" y="751"/>
                  </a:cubicBezTo>
                  <a:cubicBezTo>
                    <a:pt x="1914" y="751"/>
                    <a:pt x="2386" y="668"/>
                    <a:pt x="2929" y="529"/>
                  </a:cubicBezTo>
                  <a:cubicBezTo>
                    <a:pt x="2413" y="177"/>
                    <a:pt x="1962" y="1"/>
                    <a:pt x="14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6494575" y="3569925"/>
              <a:ext cx="326775" cy="143225"/>
            </a:xfrm>
            <a:custGeom>
              <a:avLst/>
              <a:gdLst/>
              <a:ahLst/>
              <a:cxnLst/>
              <a:rect l="l" t="t" r="r" b="b"/>
              <a:pathLst>
                <a:path w="13071" h="5729" extrusionOk="0">
                  <a:moveTo>
                    <a:pt x="2176" y="1"/>
                  </a:moveTo>
                  <a:cubicBezTo>
                    <a:pt x="0" y="1"/>
                    <a:pt x="499" y="3911"/>
                    <a:pt x="3076" y="4866"/>
                  </a:cubicBezTo>
                  <a:cubicBezTo>
                    <a:pt x="4389" y="5536"/>
                    <a:pt x="8282" y="5728"/>
                    <a:pt x="10800" y="5728"/>
                  </a:cubicBezTo>
                  <a:cubicBezTo>
                    <a:pt x="12118" y="5728"/>
                    <a:pt x="13059" y="5676"/>
                    <a:pt x="13059" y="5611"/>
                  </a:cubicBezTo>
                  <a:cubicBezTo>
                    <a:pt x="13070" y="5582"/>
                    <a:pt x="11111" y="4986"/>
                    <a:pt x="8921" y="3685"/>
                  </a:cubicBezTo>
                  <a:cubicBezTo>
                    <a:pt x="6709" y="2476"/>
                    <a:pt x="4274" y="562"/>
                    <a:pt x="2950" y="138"/>
                  </a:cubicBezTo>
                  <a:cubicBezTo>
                    <a:pt x="2662" y="44"/>
                    <a:pt x="2404" y="1"/>
                    <a:pt x="2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6471000" y="3693850"/>
              <a:ext cx="349825" cy="120000"/>
            </a:xfrm>
            <a:custGeom>
              <a:avLst/>
              <a:gdLst/>
              <a:ahLst/>
              <a:cxnLst/>
              <a:rect l="l" t="t" r="r" b="b"/>
              <a:pathLst>
                <a:path w="13993" h="4800" extrusionOk="0">
                  <a:moveTo>
                    <a:pt x="13984" y="618"/>
                  </a:moveTo>
                  <a:cubicBezTo>
                    <a:pt x="13968" y="618"/>
                    <a:pt x="13929" y="632"/>
                    <a:pt x="13867" y="659"/>
                  </a:cubicBezTo>
                  <a:lnTo>
                    <a:pt x="13867" y="659"/>
                  </a:lnTo>
                  <a:cubicBezTo>
                    <a:pt x="13947" y="651"/>
                    <a:pt x="13990" y="640"/>
                    <a:pt x="13991" y="625"/>
                  </a:cubicBezTo>
                  <a:cubicBezTo>
                    <a:pt x="13992" y="620"/>
                    <a:pt x="13990" y="618"/>
                    <a:pt x="13984" y="618"/>
                  </a:cubicBezTo>
                  <a:close/>
                  <a:moveTo>
                    <a:pt x="4453" y="0"/>
                  </a:moveTo>
                  <a:cubicBezTo>
                    <a:pt x="719" y="0"/>
                    <a:pt x="1" y="4393"/>
                    <a:pt x="3160" y="4797"/>
                  </a:cubicBezTo>
                  <a:cubicBezTo>
                    <a:pt x="3202" y="4799"/>
                    <a:pt x="3246" y="4800"/>
                    <a:pt x="3291" y="4800"/>
                  </a:cubicBezTo>
                  <a:cubicBezTo>
                    <a:pt x="6112" y="4800"/>
                    <a:pt x="12871" y="1088"/>
                    <a:pt x="13867" y="659"/>
                  </a:cubicBezTo>
                  <a:lnTo>
                    <a:pt x="13867" y="659"/>
                  </a:lnTo>
                  <a:cubicBezTo>
                    <a:pt x="13784" y="666"/>
                    <a:pt x="13659" y="670"/>
                    <a:pt x="13500" y="670"/>
                  </a:cubicBezTo>
                  <a:cubicBezTo>
                    <a:pt x="11876" y="670"/>
                    <a:pt x="6673" y="287"/>
                    <a:pt x="4867" y="18"/>
                  </a:cubicBezTo>
                  <a:cubicBezTo>
                    <a:pt x="4725" y="6"/>
                    <a:pt x="4587" y="0"/>
                    <a:pt x="44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6342800" y="1716600"/>
              <a:ext cx="2152500" cy="2188350"/>
            </a:xfrm>
            <a:custGeom>
              <a:avLst/>
              <a:gdLst/>
              <a:ahLst/>
              <a:cxnLst/>
              <a:rect l="l" t="t" r="r" b="b"/>
              <a:pathLst>
                <a:path w="86100" h="87534" extrusionOk="0">
                  <a:moveTo>
                    <a:pt x="43134" y="1"/>
                  </a:moveTo>
                  <a:cubicBezTo>
                    <a:pt x="38599" y="1"/>
                    <a:pt x="35569" y="4769"/>
                    <a:pt x="31296" y="6281"/>
                  </a:cubicBezTo>
                  <a:cubicBezTo>
                    <a:pt x="26460" y="8001"/>
                    <a:pt x="20173" y="5531"/>
                    <a:pt x="16482" y="9101"/>
                  </a:cubicBezTo>
                  <a:cubicBezTo>
                    <a:pt x="13720" y="11771"/>
                    <a:pt x="14156" y="16368"/>
                    <a:pt x="12161" y="19651"/>
                  </a:cubicBezTo>
                  <a:cubicBezTo>
                    <a:pt x="9886" y="23416"/>
                    <a:pt x="4878" y="24792"/>
                    <a:pt x="2494" y="28482"/>
                  </a:cubicBezTo>
                  <a:cubicBezTo>
                    <a:pt x="1" y="32345"/>
                    <a:pt x="1262" y="37795"/>
                    <a:pt x="4459" y="41090"/>
                  </a:cubicBezTo>
                  <a:cubicBezTo>
                    <a:pt x="7663" y="44385"/>
                    <a:pt x="12328" y="45852"/>
                    <a:pt x="16895" y="46368"/>
                  </a:cubicBezTo>
                  <a:cubicBezTo>
                    <a:pt x="21050" y="46838"/>
                    <a:pt x="25881" y="46912"/>
                    <a:pt x="28454" y="50208"/>
                  </a:cubicBezTo>
                  <a:cubicBezTo>
                    <a:pt x="30872" y="53308"/>
                    <a:pt x="30213" y="58122"/>
                    <a:pt x="32872" y="61021"/>
                  </a:cubicBezTo>
                  <a:cubicBezTo>
                    <a:pt x="34626" y="62941"/>
                    <a:pt x="37308" y="63463"/>
                    <a:pt x="39279" y="65136"/>
                  </a:cubicBezTo>
                  <a:cubicBezTo>
                    <a:pt x="41944" y="67400"/>
                    <a:pt x="42402" y="70804"/>
                    <a:pt x="41858" y="74105"/>
                  </a:cubicBezTo>
                  <a:cubicBezTo>
                    <a:pt x="41302" y="77463"/>
                    <a:pt x="40013" y="80603"/>
                    <a:pt x="39996" y="84053"/>
                  </a:cubicBezTo>
                  <a:cubicBezTo>
                    <a:pt x="39990" y="84850"/>
                    <a:pt x="40053" y="85686"/>
                    <a:pt x="40454" y="86374"/>
                  </a:cubicBezTo>
                  <a:cubicBezTo>
                    <a:pt x="40937" y="87197"/>
                    <a:pt x="41677" y="87533"/>
                    <a:pt x="42576" y="87533"/>
                  </a:cubicBezTo>
                  <a:cubicBezTo>
                    <a:pt x="46363" y="87533"/>
                    <a:pt x="52987" y="81575"/>
                    <a:pt x="55256" y="80867"/>
                  </a:cubicBezTo>
                  <a:cubicBezTo>
                    <a:pt x="56526" y="80472"/>
                    <a:pt x="57876" y="80377"/>
                    <a:pt x="59244" y="80377"/>
                  </a:cubicBezTo>
                  <a:cubicBezTo>
                    <a:pt x="60513" y="80377"/>
                    <a:pt x="61797" y="80459"/>
                    <a:pt x="63047" y="80459"/>
                  </a:cubicBezTo>
                  <a:cubicBezTo>
                    <a:pt x="65128" y="80459"/>
                    <a:pt x="67114" y="80233"/>
                    <a:pt x="68775" y="79027"/>
                  </a:cubicBezTo>
                  <a:cubicBezTo>
                    <a:pt x="72592" y="76248"/>
                    <a:pt x="72013" y="70248"/>
                    <a:pt x="74850" y="66477"/>
                  </a:cubicBezTo>
                  <a:cubicBezTo>
                    <a:pt x="77566" y="62867"/>
                    <a:pt x="83159" y="61652"/>
                    <a:pt x="84615" y="57377"/>
                  </a:cubicBezTo>
                  <a:cubicBezTo>
                    <a:pt x="86099" y="53033"/>
                    <a:pt x="82282" y="48637"/>
                    <a:pt x="82179" y="44047"/>
                  </a:cubicBezTo>
                  <a:cubicBezTo>
                    <a:pt x="82076" y="39296"/>
                    <a:pt x="85956" y="34649"/>
                    <a:pt x="84632" y="30196"/>
                  </a:cubicBezTo>
                  <a:cubicBezTo>
                    <a:pt x="84586" y="30041"/>
                    <a:pt x="84535" y="29886"/>
                    <a:pt x="84477" y="29737"/>
                  </a:cubicBezTo>
                  <a:cubicBezTo>
                    <a:pt x="82890" y="25554"/>
                    <a:pt x="77411" y="24362"/>
                    <a:pt x="74747" y="20769"/>
                  </a:cubicBezTo>
                  <a:cubicBezTo>
                    <a:pt x="71979" y="17021"/>
                    <a:pt x="72575" y="11095"/>
                    <a:pt x="68810" y="8356"/>
                  </a:cubicBezTo>
                  <a:cubicBezTo>
                    <a:pt x="67197" y="7184"/>
                    <a:pt x="65277" y="6952"/>
                    <a:pt x="63263" y="6952"/>
                  </a:cubicBezTo>
                  <a:cubicBezTo>
                    <a:pt x="61941" y="6952"/>
                    <a:pt x="60579" y="7052"/>
                    <a:pt x="59237" y="7052"/>
                  </a:cubicBezTo>
                  <a:cubicBezTo>
                    <a:pt x="57912" y="7052"/>
                    <a:pt x="56606" y="6955"/>
                    <a:pt x="55377" y="6568"/>
                  </a:cubicBezTo>
                  <a:cubicBezTo>
                    <a:pt x="50895" y="5152"/>
                    <a:pt x="47841" y="12"/>
                    <a:pt x="43142" y="1"/>
                  </a:cubicBezTo>
                  <a:cubicBezTo>
                    <a:pt x="43139" y="1"/>
                    <a:pt x="43136" y="1"/>
                    <a:pt x="43134" y="1"/>
                  </a:cubicBezTo>
                  <a:close/>
                </a:path>
              </a:pathLst>
            </a:custGeom>
            <a:solidFill>
              <a:srgbClr val="3720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7905300" y="1890375"/>
              <a:ext cx="64775" cy="2600"/>
            </a:xfrm>
            <a:custGeom>
              <a:avLst/>
              <a:gdLst/>
              <a:ahLst/>
              <a:cxnLst/>
              <a:rect l="l" t="t" r="r" b="b"/>
              <a:pathLst>
                <a:path w="2591" h="104" extrusionOk="0">
                  <a:moveTo>
                    <a:pt x="700" y="1"/>
                  </a:moveTo>
                  <a:cubicBezTo>
                    <a:pt x="467" y="1"/>
                    <a:pt x="233" y="5"/>
                    <a:pt x="0" y="12"/>
                  </a:cubicBezTo>
                  <a:cubicBezTo>
                    <a:pt x="642" y="72"/>
                    <a:pt x="1287" y="103"/>
                    <a:pt x="1933" y="103"/>
                  </a:cubicBezTo>
                  <a:cubicBezTo>
                    <a:pt x="2152" y="103"/>
                    <a:pt x="2371" y="100"/>
                    <a:pt x="2590" y="93"/>
                  </a:cubicBezTo>
                  <a:cubicBezTo>
                    <a:pt x="1963" y="30"/>
                    <a:pt x="1332" y="1"/>
                    <a:pt x="700" y="1"/>
                  </a:cubicBezTo>
                  <a:close/>
                </a:path>
              </a:pathLst>
            </a:custGeom>
            <a:solidFill>
              <a:srgbClr val="320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6342800" y="1716600"/>
              <a:ext cx="1187875" cy="2188325"/>
            </a:xfrm>
            <a:custGeom>
              <a:avLst/>
              <a:gdLst/>
              <a:ahLst/>
              <a:cxnLst/>
              <a:rect l="l" t="t" r="r" b="b"/>
              <a:pathLst>
                <a:path w="47515" h="87533" extrusionOk="0">
                  <a:moveTo>
                    <a:pt x="43134" y="1"/>
                  </a:moveTo>
                  <a:cubicBezTo>
                    <a:pt x="38599" y="1"/>
                    <a:pt x="35569" y="4769"/>
                    <a:pt x="31291" y="6281"/>
                  </a:cubicBezTo>
                  <a:cubicBezTo>
                    <a:pt x="26454" y="8001"/>
                    <a:pt x="20167" y="5531"/>
                    <a:pt x="16482" y="9101"/>
                  </a:cubicBezTo>
                  <a:cubicBezTo>
                    <a:pt x="13720" y="11771"/>
                    <a:pt x="14156" y="16368"/>
                    <a:pt x="12161" y="19651"/>
                  </a:cubicBezTo>
                  <a:cubicBezTo>
                    <a:pt x="9886" y="23416"/>
                    <a:pt x="4878" y="24792"/>
                    <a:pt x="2494" y="28482"/>
                  </a:cubicBezTo>
                  <a:cubicBezTo>
                    <a:pt x="1" y="32345"/>
                    <a:pt x="1262" y="37795"/>
                    <a:pt x="4459" y="41090"/>
                  </a:cubicBezTo>
                  <a:cubicBezTo>
                    <a:pt x="7657" y="44385"/>
                    <a:pt x="12328" y="45852"/>
                    <a:pt x="16895" y="46368"/>
                  </a:cubicBezTo>
                  <a:cubicBezTo>
                    <a:pt x="21050" y="46838"/>
                    <a:pt x="25881" y="46912"/>
                    <a:pt x="28454" y="50208"/>
                  </a:cubicBezTo>
                  <a:cubicBezTo>
                    <a:pt x="30872" y="53308"/>
                    <a:pt x="30213" y="58122"/>
                    <a:pt x="32867" y="61021"/>
                  </a:cubicBezTo>
                  <a:cubicBezTo>
                    <a:pt x="34626" y="62941"/>
                    <a:pt x="37302" y="63463"/>
                    <a:pt x="39279" y="65130"/>
                  </a:cubicBezTo>
                  <a:cubicBezTo>
                    <a:pt x="41944" y="67394"/>
                    <a:pt x="42397" y="70804"/>
                    <a:pt x="41858" y="74105"/>
                  </a:cubicBezTo>
                  <a:cubicBezTo>
                    <a:pt x="41302" y="77457"/>
                    <a:pt x="40013" y="80603"/>
                    <a:pt x="39996" y="84053"/>
                  </a:cubicBezTo>
                  <a:cubicBezTo>
                    <a:pt x="39990" y="84850"/>
                    <a:pt x="40053" y="85686"/>
                    <a:pt x="40454" y="86374"/>
                  </a:cubicBezTo>
                  <a:cubicBezTo>
                    <a:pt x="40937" y="87197"/>
                    <a:pt x="41676" y="87533"/>
                    <a:pt x="42574" y="87533"/>
                  </a:cubicBezTo>
                  <a:cubicBezTo>
                    <a:pt x="43497" y="87533"/>
                    <a:pt x="44588" y="87178"/>
                    <a:pt x="45743" y="86632"/>
                  </a:cubicBezTo>
                  <a:cubicBezTo>
                    <a:pt x="45680" y="86552"/>
                    <a:pt x="45623" y="86466"/>
                    <a:pt x="45572" y="86374"/>
                  </a:cubicBezTo>
                  <a:cubicBezTo>
                    <a:pt x="45165" y="85686"/>
                    <a:pt x="45102" y="84850"/>
                    <a:pt x="45107" y="84053"/>
                  </a:cubicBezTo>
                  <a:cubicBezTo>
                    <a:pt x="45130" y="80603"/>
                    <a:pt x="46420" y="77457"/>
                    <a:pt x="46970" y="74105"/>
                  </a:cubicBezTo>
                  <a:cubicBezTo>
                    <a:pt x="47514" y="70804"/>
                    <a:pt x="47056" y="67394"/>
                    <a:pt x="44391" y="65130"/>
                  </a:cubicBezTo>
                  <a:cubicBezTo>
                    <a:pt x="42420" y="63463"/>
                    <a:pt x="39743" y="62941"/>
                    <a:pt x="37984" y="61021"/>
                  </a:cubicBezTo>
                  <a:cubicBezTo>
                    <a:pt x="35325" y="58122"/>
                    <a:pt x="35984" y="53308"/>
                    <a:pt x="33566" y="50208"/>
                  </a:cubicBezTo>
                  <a:cubicBezTo>
                    <a:pt x="30993" y="46912"/>
                    <a:pt x="26167" y="46838"/>
                    <a:pt x="22007" y="46368"/>
                  </a:cubicBezTo>
                  <a:cubicBezTo>
                    <a:pt x="17445" y="45852"/>
                    <a:pt x="12775" y="44385"/>
                    <a:pt x="9577" y="41090"/>
                  </a:cubicBezTo>
                  <a:cubicBezTo>
                    <a:pt x="6373" y="37795"/>
                    <a:pt x="5113" y="32339"/>
                    <a:pt x="7606" y="28482"/>
                  </a:cubicBezTo>
                  <a:cubicBezTo>
                    <a:pt x="9990" y="24792"/>
                    <a:pt x="14998" y="23416"/>
                    <a:pt x="17279" y="19651"/>
                  </a:cubicBezTo>
                  <a:cubicBezTo>
                    <a:pt x="19268" y="16368"/>
                    <a:pt x="18838" y="11771"/>
                    <a:pt x="21594" y="9101"/>
                  </a:cubicBezTo>
                  <a:cubicBezTo>
                    <a:pt x="25285" y="5531"/>
                    <a:pt x="31571" y="8001"/>
                    <a:pt x="36408" y="6281"/>
                  </a:cubicBezTo>
                  <a:cubicBezTo>
                    <a:pt x="39824" y="5072"/>
                    <a:pt x="42448" y="1783"/>
                    <a:pt x="45680" y="511"/>
                  </a:cubicBezTo>
                  <a:cubicBezTo>
                    <a:pt x="44872" y="184"/>
                    <a:pt x="44013" y="12"/>
                    <a:pt x="43142" y="1"/>
                  </a:cubicBezTo>
                  <a:cubicBezTo>
                    <a:pt x="43139" y="1"/>
                    <a:pt x="43136" y="1"/>
                    <a:pt x="431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7906150" y="3725950"/>
              <a:ext cx="57475" cy="2150"/>
            </a:xfrm>
            <a:custGeom>
              <a:avLst/>
              <a:gdLst/>
              <a:ahLst/>
              <a:cxnLst/>
              <a:rect l="l" t="t" r="r" b="b"/>
              <a:pathLst>
                <a:path w="2299" h="86" extrusionOk="0">
                  <a:moveTo>
                    <a:pt x="1812" y="0"/>
                  </a:moveTo>
                  <a:cubicBezTo>
                    <a:pt x="1207" y="0"/>
                    <a:pt x="602" y="26"/>
                    <a:pt x="0" y="80"/>
                  </a:cubicBezTo>
                  <a:cubicBezTo>
                    <a:pt x="163" y="84"/>
                    <a:pt x="325" y="86"/>
                    <a:pt x="487" y="86"/>
                  </a:cubicBezTo>
                  <a:cubicBezTo>
                    <a:pt x="1092" y="86"/>
                    <a:pt x="1697" y="60"/>
                    <a:pt x="2298" y="6"/>
                  </a:cubicBezTo>
                  <a:cubicBezTo>
                    <a:pt x="2136" y="2"/>
                    <a:pt x="1974" y="0"/>
                    <a:pt x="1812" y="0"/>
                  </a:cubicBezTo>
                  <a:close/>
                </a:path>
              </a:pathLst>
            </a:custGeom>
            <a:solidFill>
              <a:srgbClr val="320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7552125" y="3504850"/>
              <a:ext cx="73250" cy="18775"/>
            </a:xfrm>
            <a:custGeom>
              <a:avLst/>
              <a:gdLst/>
              <a:ahLst/>
              <a:cxnLst/>
              <a:rect l="l" t="t" r="r" b="b"/>
              <a:pathLst>
                <a:path w="2930" h="751" extrusionOk="0">
                  <a:moveTo>
                    <a:pt x="1502" y="0"/>
                  </a:moveTo>
                  <a:cubicBezTo>
                    <a:pt x="1040" y="0"/>
                    <a:pt x="565" y="176"/>
                    <a:pt x="1" y="529"/>
                  </a:cubicBezTo>
                  <a:cubicBezTo>
                    <a:pt x="535" y="683"/>
                    <a:pt x="989" y="751"/>
                    <a:pt x="1428" y="751"/>
                  </a:cubicBezTo>
                  <a:cubicBezTo>
                    <a:pt x="1916" y="751"/>
                    <a:pt x="2386" y="668"/>
                    <a:pt x="2929" y="529"/>
                  </a:cubicBezTo>
                  <a:cubicBezTo>
                    <a:pt x="2413" y="176"/>
                    <a:pt x="1964" y="0"/>
                    <a:pt x="15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8"/>
          <p:cNvGrpSpPr/>
          <p:nvPr/>
        </p:nvGrpSpPr>
        <p:grpSpPr>
          <a:xfrm>
            <a:off x="-37949" y="-19050"/>
            <a:ext cx="9182099" cy="5167325"/>
            <a:chOff x="-37949" y="-19050"/>
            <a:chExt cx="9182099" cy="5167325"/>
          </a:xfrm>
        </p:grpSpPr>
        <p:grpSp>
          <p:nvGrpSpPr>
            <p:cNvPr id="129" name="Google Shape;129;p8"/>
            <p:cNvGrpSpPr/>
            <p:nvPr/>
          </p:nvGrpSpPr>
          <p:grpSpPr>
            <a:xfrm>
              <a:off x="-37949" y="-19050"/>
              <a:ext cx="9182099" cy="5162797"/>
              <a:chOff x="1371746" y="-38098"/>
              <a:chExt cx="9182099" cy="5157124"/>
            </a:xfrm>
          </p:grpSpPr>
          <p:sp>
            <p:nvSpPr>
              <p:cNvPr id="130" name="Google Shape;130;p8"/>
              <p:cNvSpPr/>
              <p:nvPr/>
            </p:nvSpPr>
            <p:spPr>
              <a:xfrm>
                <a:off x="6457946" y="-38098"/>
                <a:ext cx="4095900" cy="5157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1" name="Google Shape;131;p8"/>
              <p:cNvGrpSpPr/>
              <p:nvPr/>
            </p:nvGrpSpPr>
            <p:grpSpPr>
              <a:xfrm>
                <a:off x="1371746" y="1327377"/>
                <a:ext cx="3500053" cy="3791649"/>
                <a:chOff x="146" y="1327377"/>
                <a:chExt cx="3500053" cy="3791649"/>
              </a:xfrm>
            </p:grpSpPr>
            <p:sp>
              <p:nvSpPr>
                <p:cNvPr id="132" name="Google Shape;132;p8"/>
                <p:cNvSpPr/>
                <p:nvPr/>
              </p:nvSpPr>
              <p:spPr>
                <a:xfrm>
                  <a:off x="146" y="3145643"/>
                  <a:ext cx="3500053" cy="1973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72" h="58139" extrusionOk="0">
                      <a:moveTo>
                        <a:pt x="32940" y="0"/>
                      </a:moveTo>
                      <a:lnTo>
                        <a:pt x="32940" y="20144"/>
                      </a:lnTo>
                      <a:cubicBezTo>
                        <a:pt x="32940" y="25496"/>
                        <a:pt x="35181" y="41153"/>
                        <a:pt x="23250" y="41153"/>
                      </a:cubicBezTo>
                      <a:lnTo>
                        <a:pt x="22545" y="41153"/>
                      </a:lnTo>
                      <a:cubicBezTo>
                        <a:pt x="13341" y="41153"/>
                        <a:pt x="5169" y="41623"/>
                        <a:pt x="0" y="45193"/>
                      </a:cubicBezTo>
                      <a:lnTo>
                        <a:pt x="0" y="58139"/>
                      </a:lnTo>
                      <a:lnTo>
                        <a:pt x="108672" y="58139"/>
                      </a:lnTo>
                      <a:cubicBezTo>
                        <a:pt x="108672" y="42505"/>
                        <a:pt x="95995" y="41153"/>
                        <a:pt x="80368" y="41153"/>
                      </a:cubicBezTo>
                      <a:lnTo>
                        <a:pt x="79663" y="41153"/>
                      </a:lnTo>
                      <a:cubicBezTo>
                        <a:pt x="67731" y="41153"/>
                        <a:pt x="69972" y="25496"/>
                        <a:pt x="69972" y="20144"/>
                      </a:cubicBezTo>
                      <a:lnTo>
                        <a:pt x="6997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8"/>
                <p:cNvSpPr/>
                <p:nvPr/>
              </p:nvSpPr>
              <p:spPr>
                <a:xfrm>
                  <a:off x="1047212" y="3145643"/>
                  <a:ext cx="966257" cy="1117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01" h="32924" extrusionOk="0">
                      <a:moveTo>
                        <a:pt x="430" y="0"/>
                      </a:moveTo>
                      <a:cubicBezTo>
                        <a:pt x="430" y="0"/>
                        <a:pt x="170" y="32686"/>
                        <a:pt x="3" y="32923"/>
                      </a:cubicBezTo>
                      <a:lnTo>
                        <a:pt x="3" y="32923"/>
                      </a:lnTo>
                      <a:cubicBezTo>
                        <a:pt x="13195" y="30022"/>
                        <a:pt x="28264" y="21076"/>
                        <a:pt x="30001" y="0"/>
                      </a:cubicBezTo>
                      <a:close/>
                      <a:moveTo>
                        <a:pt x="3" y="32923"/>
                      </a:moveTo>
                      <a:cubicBezTo>
                        <a:pt x="2" y="32923"/>
                        <a:pt x="1" y="32923"/>
                        <a:pt x="0" y="32923"/>
                      </a:cubicBezTo>
                      <a:cubicBezTo>
                        <a:pt x="1" y="32924"/>
                        <a:pt x="1" y="32924"/>
                        <a:pt x="2" y="32924"/>
                      </a:cubicBezTo>
                      <a:cubicBezTo>
                        <a:pt x="2" y="32924"/>
                        <a:pt x="3" y="32924"/>
                        <a:pt x="3" y="32923"/>
                      </a:cubicBezTo>
                      <a:close/>
                    </a:path>
                  </a:pathLst>
                </a:custGeom>
                <a:solidFill>
                  <a:srgbClr val="372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8"/>
                <p:cNvSpPr/>
                <p:nvPr/>
              </p:nvSpPr>
              <p:spPr>
                <a:xfrm>
                  <a:off x="580042" y="4477682"/>
                  <a:ext cx="2064469" cy="641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099" h="18895" extrusionOk="0">
                      <a:moveTo>
                        <a:pt x="55915" y="0"/>
                      </a:moveTo>
                      <a:cubicBezTo>
                        <a:pt x="53612" y="6757"/>
                        <a:pt x="47440" y="11594"/>
                        <a:pt x="40179" y="11594"/>
                      </a:cubicBezTo>
                      <a:lnTo>
                        <a:pt x="23927" y="11594"/>
                      </a:lnTo>
                      <a:cubicBezTo>
                        <a:pt x="16912" y="11594"/>
                        <a:pt x="10918" y="7084"/>
                        <a:pt x="8442" y="688"/>
                      </a:cubicBezTo>
                      <a:cubicBezTo>
                        <a:pt x="7508" y="992"/>
                        <a:pt x="6448" y="1158"/>
                        <a:pt x="5245" y="1158"/>
                      </a:cubicBezTo>
                      <a:cubicBezTo>
                        <a:pt x="3451" y="1158"/>
                        <a:pt x="1703" y="1181"/>
                        <a:pt x="1" y="1238"/>
                      </a:cubicBezTo>
                      <a:lnTo>
                        <a:pt x="1" y="18895"/>
                      </a:lnTo>
                      <a:lnTo>
                        <a:pt x="64099" y="18895"/>
                      </a:lnTo>
                      <a:lnTo>
                        <a:pt x="64099" y="1169"/>
                      </a:lnTo>
                      <a:cubicBezTo>
                        <a:pt x="63526" y="1164"/>
                        <a:pt x="62947" y="1158"/>
                        <a:pt x="62363" y="1158"/>
                      </a:cubicBezTo>
                      <a:lnTo>
                        <a:pt x="60322" y="1158"/>
                      </a:lnTo>
                      <a:cubicBezTo>
                        <a:pt x="58552" y="1158"/>
                        <a:pt x="57102" y="734"/>
                        <a:pt x="5591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8"/>
                <p:cNvSpPr/>
                <p:nvPr/>
              </p:nvSpPr>
              <p:spPr>
                <a:xfrm>
                  <a:off x="832195" y="4463291"/>
                  <a:ext cx="1568505" cy="422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700" h="12459" extrusionOk="0">
                      <a:moveTo>
                        <a:pt x="47462" y="0"/>
                      </a:moveTo>
                      <a:cubicBezTo>
                        <a:pt x="45192" y="6665"/>
                        <a:pt x="39118" y="11147"/>
                        <a:pt x="32350" y="11147"/>
                      </a:cubicBezTo>
                      <a:lnTo>
                        <a:pt x="16092" y="11147"/>
                      </a:lnTo>
                      <a:cubicBezTo>
                        <a:pt x="9530" y="11147"/>
                        <a:pt x="3685" y="7032"/>
                        <a:pt x="1221" y="659"/>
                      </a:cubicBezTo>
                      <a:lnTo>
                        <a:pt x="0" y="1129"/>
                      </a:lnTo>
                      <a:cubicBezTo>
                        <a:pt x="2665" y="8012"/>
                        <a:pt x="8980" y="12459"/>
                        <a:pt x="16098" y="12459"/>
                      </a:cubicBezTo>
                      <a:lnTo>
                        <a:pt x="32350" y="12459"/>
                      </a:lnTo>
                      <a:cubicBezTo>
                        <a:pt x="39680" y="12459"/>
                        <a:pt x="46253" y="7622"/>
                        <a:pt x="48700" y="419"/>
                      </a:cubicBezTo>
                      <a:lnTo>
                        <a:pt x="47462" y="0"/>
                      </a:lnTo>
                      <a:close/>
                    </a:path>
                  </a:pathLst>
                </a:custGeom>
                <a:solidFill>
                  <a:srgbClr val="C69B7A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8"/>
                <p:cNvSpPr/>
                <p:nvPr/>
              </p:nvSpPr>
              <p:spPr>
                <a:xfrm>
                  <a:off x="505675" y="1870016"/>
                  <a:ext cx="1890967" cy="21240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12" h="62577" extrusionOk="0">
                      <a:moveTo>
                        <a:pt x="15645" y="0"/>
                      </a:moveTo>
                      <a:lnTo>
                        <a:pt x="6688" y="19502"/>
                      </a:lnTo>
                      <a:cubicBezTo>
                        <a:pt x="6688" y="19502"/>
                        <a:pt x="0" y="28763"/>
                        <a:pt x="1032" y="32619"/>
                      </a:cubicBezTo>
                      <a:cubicBezTo>
                        <a:pt x="1536" y="34511"/>
                        <a:pt x="5244" y="34562"/>
                        <a:pt x="5244" y="34562"/>
                      </a:cubicBezTo>
                      <a:lnTo>
                        <a:pt x="5244" y="38396"/>
                      </a:lnTo>
                      <a:lnTo>
                        <a:pt x="8327" y="43726"/>
                      </a:lnTo>
                      <a:lnTo>
                        <a:pt x="5015" y="43365"/>
                      </a:lnTo>
                      <a:lnTo>
                        <a:pt x="5015" y="43365"/>
                      </a:lnTo>
                      <a:cubicBezTo>
                        <a:pt x="5015" y="43365"/>
                        <a:pt x="3089" y="59628"/>
                        <a:pt x="8230" y="61686"/>
                      </a:cubicBezTo>
                      <a:cubicBezTo>
                        <a:pt x="9764" y="62300"/>
                        <a:pt x="11720" y="62577"/>
                        <a:pt x="13954" y="62577"/>
                      </a:cubicBezTo>
                      <a:cubicBezTo>
                        <a:pt x="25547" y="62577"/>
                        <a:pt x="44634" y="55117"/>
                        <a:pt x="51193" y="48568"/>
                      </a:cubicBezTo>
                      <a:cubicBezTo>
                        <a:pt x="57136" y="42631"/>
                        <a:pt x="58712" y="22671"/>
                        <a:pt x="56459" y="18189"/>
                      </a:cubicBezTo>
                      <a:cubicBezTo>
                        <a:pt x="54459" y="14212"/>
                        <a:pt x="15645" y="0"/>
                        <a:pt x="1564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7" name="Google Shape;137;p8"/>
                <p:cNvSpPr/>
                <p:nvPr/>
              </p:nvSpPr>
              <p:spPr>
                <a:xfrm>
                  <a:off x="398166" y="1327377"/>
                  <a:ext cx="2631739" cy="275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12" h="81040" extrusionOk="0">
                      <a:moveTo>
                        <a:pt x="31189" y="1"/>
                      </a:moveTo>
                      <a:cubicBezTo>
                        <a:pt x="29516" y="1"/>
                        <a:pt x="27913" y="71"/>
                        <a:pt x="26410" y="210"/>
                      </a:cubicBezTo>
                      <a:cubicBezTo>
                        <a:pt x="12003" y="1540"/>
                        <a:pt x="4571" y="14446"/>
                        <a:pt x="15579" y="23454"/>
                      </a:cubicBezTo>
                      <a:cubicBezTo>
                        <a:pt x="23029" y="29552"/>
                        <a:pt x="39986" y="31351"/>
                        <a:pt x="39986" y="31351"/>
                      </a:cubicBezTo>
                      <a:cubicBezTo>
                        <a:pt x="39986" y="31351"/>
                        <a:pt x="45310" y="52882"/>
                        <a:pt x="31832" y="55054"/>
                      </a:cubicBezTo>
                      <a:cubicBezTo>
                        <a:pt x="31296" y="55140"/>
                        <a:pt x="30728" y="55180"/>
                        <a:pt x="30133" y="55180"/>
                      </a:cubicBezTo>
                      <a:cubicBezTo>
                        <a:pt x="23439" y="55180"/>
                        <a:pt x="13379" y="50150"/>
                        <a:pt x="9214" y="50150"/>
                      </a:cubicBezTo>
                      <a:cubicBezTo>
                        <a:pt x="7864" y="50150"/>
                        <a:pt x="7133" y="50679"/>
                        <a:pt x="7338" y="52079"/>
                      </a:cubicBezTo>
                      <a:cubicBezTo>
                        <a:pt x="8164" y="57735"/>
                        <a:pt x="16937" y="58670"/>
                        <a:pt x="16937" y="58670"/>
                      </a:cubicBezTo>
                      <a:cubicBezTo>
                        <a:pt x="16937" y="58670"/>
                        <a:pt x="16929" y="58670"/>
                        <a:pt x="16911" y="58670"/>
                      </a:cubicBezTo>
                      <a:cubicBezTo>
                        <a:pt x="16489" y="58670"/>
                        <a:pt x="11028" y="58717"/>
                        <a:pt x="7912" y="61151"/>
                      </a:cubicBezTo>
                      <a:cubicBezTo>
                        <a:pt x="6542" y="62223"/>
                        <a:pt x="0" y="81039"/>
                        <a:pt x="23735" y="81039"/>
                      </a:cubicBezTo>
                      <a:cubicBezTo>
                        <a:pt x="26909" y="81039"/>
                        <a:pt x="30624" y="80703"/>
                        <a:pt x="34966" y="79942"/>
                      </a:cubicBezTo>
                      <a:cubicBezTo>
                        <a:pt x="81712" y="71759"/>
                        <a:pt x="80634" y="33357"/>
                        <a:pt x="72233" y="17362"/>
                      </a:cubicBezTo>
                      <a:cubicBezTo>
                        <a:pt x="65952" y="5408"/>
                        <a:pt x="45853" y="1"/>
                        <a:pt x="31189" y="1"/>
                      </a:cubicBezTo>
                      <a:close/>
                    </a:path>
                  </a:pathLst>
                </a:custGeom>
                <a:solidFill>
                  <a:srgbClr val="37201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8"/>
                <p:cNvSpPr/>
                <p:nvPr/>
              </p:nvSpPr>
              <p:spPr>
                <a:xfrm>
                  <a:off x="726425" y="2979664"/>
                  <a:ext cx="94336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9" h="752" extrusionOk="0">
                      <a:moveTo>
                        <a:pt x="1501" y="1"/>
                      </a:moveTo>
                      <a:cubicBezTo>
                        <a:pt x="1039" y="1"/>
                        <a:pt x="565" y="177"/>
                        <a:pt x="0" y="529"/>
                      </a:cubicBezTo>
                      <a:cubicBezTo>
                        <a:pt x="535" y="684"/>
                        <a:pt x="989" y="751"/>
                        <a:pt x="1428" y="751"/>
                      </a:cubicBezTo>
                      <a:cubicBezTo>
                        <a:pt x="1916" y="751"/>
                        <a:pt x="2386" y="668"/>
                        <a:pt x="2929" y="529"/>
                      </a:cubicBezTo>
                      <a:cubicBezTo>
                        <a:pt x="2413" y="177"/>
                        <a:pt x="1963" y="1"/>
                        <a:pt x="150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8"/>
                <p:cNvSpPr/>
                <p:nvPr/>
              </p:nvSpPr>
              <p:spPr>
                <a:xfrm>
                  <a:off x="570026" y="3142622"/>
                  <a:ext cx="391192" cy="179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46" h="5299" extrusionOk="0">
                      <a:moveTo>
                        <a:pt x="2750" y="0"/>
                      </a:moveTo>
                      <a:cubicBezTo>
                        <a:pt x="0" y="0"/>
                        <a:pt x="630" y="3311"/>
                        <a:pt x="3183" y="4078"/>
                      </a:cubicBezTo>
                      <a:cubicBezTo>
                        <a:pt x="5023" y="4628"/>
                        <a:pt x="12146" y="5298"/>
                        <a:pt x="12146" y="5298"/>
                      </a:cubicBezTo>
                      <a:cubicBezTo>
                        <a:pt x="12146" y="5298"/>
                        <a:pt x="5441" y="106"/>
                        <a:pt x="2891" y="3"/>
                      </a:cubicBezTo>
                      <a:cubicBezTo>
                        <a:pt x="2843" y="1"/>
                        <a:pt x="2796" y="0"/>
                        <a:pt x="27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8"/>
                <p:cNvSpPr/>
                <p:nvPr/>
              </p:nvSpPr>
              <p:spPr>
                <a:xfrm>
                  <a:off x="562521" y="3282940"/>
                  <a:ext cx="398342" cy="143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8" h="4216" extrusionOk="0">
                      <a:moveTo>
                        <a:pt x="4252" y="1"/>
                      </a:moveTo>
                      <a:cubicBezTo>
                        <a:pt x="4226" y="1"/>
                        <a:pt x="4202" y="1"/>
                        <a:pt x="4178" y="1"/>
                      </a:cubicBezTo>
                      <a:cubicBezTo>
                        <a:pt x="447" y="53"/>
                        <a:pt x="0" y="3594"/>
                        <a:pt x="2831" y="4167"/>
                      </a:cubicBezTo>
                      <a:cubicBezTo>
                        <a:pt x="2995" y="4200"/>
                        <a:pt x="3178" y="4216"/>
                        <a:pt x="3378" y="4216"/>
                      </a:cubicBezTo>
                      <a:cubicBezTo>
                        <a:pt x="6208" y="4216"/>
                        <a:pt x="12367" y="1136"/>
                        <a:pt x="12367" y="1136"/>
                      </a:cubicBezTo>
                      <a:cubicBezTo>
                        <a:pt x="12367" y="1136"/>
                        <a:pt x="6289" y="1"/>
                        <a:pt x="425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8"/>
                <p:cNvSpPr/>
                <p:nvPr/>
              </p:nvSpPr>
              <p:spPr>
                <a:xfrm>
                  <a:off x="709999" y="1731327"/>
                  <a:ext cx="1368271" cy="1050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83" h="30964" extrusionOk="0">
                      <a:moveTo>
                        <a:pt x="803" y="0"/>
                      </a:moveTo>
                      <a:cubicBezTo>
                        <a:pt x="0" y="4390"/>
                        <a:pt x="1685" y="9175"/>
                        <a:pt x="6677" y="13261"/>
                      </a:cubicBezTo>
                      <a:cubicBezTo>
                        <a:pt x="15227" y="20258"/>
                        <a:pt x="38803" y="17926"/>
                        <a:pt x="41909" y="29582"/>
                      </a:cubicBezTo>
                      <a:cubicBezTo>
                        <a:pt x="42029" y="30035"/>
                        <a:pt x="42127" y="30499"/>
                        <a:pt x="42196" y="30963"/>
                      </a:cubicBezTo>
                      <a:cubicBezTo>
                        <a:pt x="42482" y="28946"/>
                        <a:pt x="42350" y="27009"/>
                        <a:pt x="41909" y="25376"/>
                      </a:cubicBezTo>
                      <a:cubicBezTo>
                        <a:pt x="38803" y="13719"/>
                        <a:pt x="15227" y="16052"/>
                        <a:pt x="6677" y="9055"/>
                      </a:cubicBezTo>
                      <a:cubicBezTo>
                        <a:pt x="3250" y="6247"/>
                        <a:pt x="1376" y="3112"/>
                        <a:pt x="8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8"/>
                <p:cNvSpPr/>
                <p:nvPr/>
              </p:nvSpPr>
              <p:spPr>
                <a:xfrm>
                  <a:off x="574116" y="2523375"/>
                  <a:ext cx="2316267" cy="15546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917" h="45802" extrusionOk="0">
                      <a:moveTo>
                        <a:pt x="71229" y="1"/>
                      </a:moveTo>
                      <a:lnTo>
                        <a:pt x="71229" y="1"/>
                      </a:lnTo>
                      <a:cubicBezTo>
                        <a:pt x="70564" y="16717"/>
                        <a:pt x="60650" y="35588"/>
                        <a:pt x="29503" y="41038"/>
                      </a:cubicBezTo>
                      <a:cubicBezTo>
                        <a:pt x="25161" y="41799"/>
                        <a:pt x="21445" y="42135"/>
                        <a:pt x="18270" y="42135"/>
                      </a:cubicBezTo>
                      <a:cubicBezTo>
                        <a:pt x="5298" y="42135"/>
                        <a:pt x="1367" y="36516"/>
                        <a:pt x="695" y="31245"/>
                      </a:cubicBezTo>
                      <a:lnTo>
                        <a:pt x="695" y="31245"/>
                      </a:lnTo>
                      <a:cubicBezTo>
                        <a:pt x="1" y="37147"/>
                        <a:pt x="2174" y="45802"/>
                        <a:pt x="18276" y="45802"/>
                      </a:cubicBezTo>
                      <a:cubicBezTo>
                        <a:pt x="21449" y="45802"/>
                        <a:pt x="25164" y="45466"/>
                        <a:pt x="29503" y="44706"/>
                      </a:cubicBezTo>
                      <a:cubicBezTo>
                        <a:pt x="62953" y="38849"/>
                        <a:pt x="71916" y="17519"/>
                        <a:pt x="712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8"/>
                <p:cNvSpPr/>
                <p:nvPr/>
              </p:nvSpPr>
              <p:spPr>
                <a:xfrm>
                  <a:off x="2013823" y="3025554"/>
                  <a:ext cx="94336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9" h="752" extrusionOk="0">
                      <a:moveTo>
                        <a:pt x="1503" y="1"/>
                      </a:moveTo>
                      <a:cubicBezTo>
                        <a:pt x="1040" y="1"/>
                        <a:pt x="565" y="177"/>
                        <a:pt x="0" y="530"/>
                      </a:cubicBezTo>
                      <a:cubicBezTo>
                        <a:pt x="535" y="684"/>
                        <a:pt x="990" y="752"/>
                        <a:pt x="1429" y="752"/>
                      </a:cubicBezTo>
                      <a:cubicBezTo>
                        <a:pt x="1918" y="752"/>
                        <a:pt x="2388" y="668"/>
                        <a:pt x="2928" y="530"/>
                      </a:cubicBezTo>
                      <a:cubicBezTo>
                        <a:pt x="2416" y="177"/>
                        <a:pt x="1966" y="1"/>
                        <a:pt x="150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4" name="Google Shape;144;p8"/>
              <p:cNvSpPr/>
              <p:nvPr/>
            </p:nvSpPr>
            <p:spPr>
              <a:xfrm>
                <a:off x="3152810" y="3145643"/>
                <a:ext cx="3083127" cy="1973383"/>
              </a:xfrm>
              <a:custGeom>
                <a:avLst/>
                <a:gdLst/>
                <a:ahLst/>
                <a:cxnLst/>
                <a:rect l="l" t="t" r="r" b="b"/>
                <a:pathLst>
                  <a:path w="95727" h="58139" extrusionOk="0">
                    <a:moveTo>
                      <a:pt x="20001" y="0"/>
                    </a:moveTo>
                    <a:lnTo>
                      <a:pt x="20001" y="20144"/>
                    </a:lnTo>
                    <a:cubicBezTo>
                      <a:pt x="20001" y="25496"/>
                      <a:pt x="22241" y="41153"/>
                      <a:pt x="10310" y="41153"/>
                    </a:cubicBezTo>
                    <a:cubicBezTo>
                      <a:pt x="6671" y="41153"/>
                      <a:pt x="3198" y="41221"/>
                      <a:pt x="0" y="41537"/>
                    </a:cubicBezTo>
                    <a:lnTo>
                      <a:pt x="0" y="58139"/>
                    </a:lnTo>
                    <a:lnTo>
                      <a:pt x="95726" y="58139"/>
                    </a:lnTo>
                    <a:cubicBezTo>
                      <a:pt x="95726" y="42505"/>
                      <a:pt x="83056" y="41153"/>
                      <a:pt x="67422" y="41153"/>
                    </a:cubicBezTo>
                    <a:lnTo>
                      <a:pt x="65382" y="41153"/>
                    </a:lnTo>
                    <a:cubicBezTo>
                      <a:pt x="54396" y="41153"/>
                      <a:pt x="55697" y="25496"/>
                      <a:pt x="55697" y="20144"/>
                    </a:cubicBezTo>
                    <a:lnTo>
                      <a:pt x="556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8"/>
              <p:cNvSpPr/>
              <p:nvPr/>
            </p:nvSpPr>
            <p:spPr>
              <a:xfrm>
                <a:off x="3782917" y="3145643"/>
                <a:ext cx="966450" cy="1117523"/>
              </a:xfrm>
              <a:custGeom>
                <a:avLst/>
                <a:gdLst/>
                <a:ahLst/>
                <a:cxnLst/>
                <a:rect l="l" t="t" r="r" b="b"/>
                <a:pathLst>
                  <a:path w="30007" h="32924" extrusionOk="0">
                    <a:moveTo>
                      <a:pt x="431" y="0"/>
                    </a:moveTo>
                    <a:cubicBezTo>
                      <a:pt x="431" y="0"/>
                      <a:pt x="176" y="32684"/>
                      <a:pt x="4" y="32923"/>
                    </a:cubicBezTo>
                    <a:lnTo>
                      <a:pt x="4" y="32923"/>
                    </a:lnTo>
                    <a:cubicBezTo>
                      <a:pt x="13195" y="30022"/>
                      <a:pt x="28271" y="21076"/>
                      <a:pt x="30007" y="0"/>
                    </a:cubicBezTo>
                    <a:close/>
                    <a:moveTo>
                      <a:pt x="4" y="32923"/>
                    </a:moveTo>
                    <a:lnTo>
                      <a:pt x="4" y="32923"/>
                    </a:lnTo>
                    <a:cubicBezTo>
                      <a:pt x="3" y="32923"/>
                      <a:pt x="2" y="32923"/>
                      <a:pt x="1" y="32923"/>
                    </a:cubicBezTo>
                    <a:cubicBezTo>
                      <a:pt x="1" y="32924"/>
                      <a:pt x="2" y="32924"/>
                      <a:pt x="2" y="32924"/>
                    </a:cubicBezTo>
                    <a:cubicBezTo>
                      <a:pt x="3" y="32924"/>
                      <a:pt x="4" y="32924"/>
                      <a:pt x="4" y="32923"/>
                    </a:cubicBezTo>
                    <a:close/>
                  </a:path>
                </a:pathLst>
              </a:custGeom>
              <a:solidFill>
                <a:srgbClr val="372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8"/>
              <p:cNvSpPr/>
              <p:nvPr/>
            </p:nvSpPr>
            <p:spPr>
              <a:xfrm>
                <a:off x="2562897" y="4531549"/>
                <a:ext cx="3673040" cy="587477"/>
              </a:xfrm>
              <a:custGeom>
                <a:avLst/>
                <a:gdLst/>
                <a:ahLst/>
                <a:cxnLst/>
                <a:rect l="l" t="t" r="r" b="b"/>
                <a:pathLst>
                  <a:path w="114043" h="17308" extrusionOk="0">
                    <a:moveTo>
                      <a:pt x="31348" y="1"/>
                    </a:moveTo>
                    <a:cubicBezTo>
                      <a:pt x="30482" y="213"/>
                      <a:pt x="29589" y="322"/>
                      <a:pt x="28695" y="322"/>
                    </a:cubicBezTo>
                    <a:cubicBezTo>
                      <a:pt x="28672" y="322"/>
                      <a:pt x="28649" y="322"/>
                      <a:pt x="28626" y="322"/>
                    </a:cubicBezTo>
                    <a:lnTo>
                      <a:pt x="28299" y="322"/>
                    </a:lnTo>
                    <a:cubicBezTo>
                      <a:pt x="12672" y="322"/>
                      <a:pt x="1" y="1674"/>
                      <a:pt x="1" y="17308"/>
                    </a:cubicBezTo>
                    <a:lnTo>
                      <a:pt x="114042" y="17308"/>
                    </a:lnTo>
                    <a:cubicBezTo>
                      <a:pt x="114042" y="1674"/>
                      <a:pt x="101372" y="322"/>
                      <a:pt x="85738" y="322"/>
                    </a:cubicBezTo>
                    <a:lnTo>
                      <a:pt x="85417" y="322"/>
                    </a:lnTo>
                    <a:cubicBezTo>
                      <a:pt x="85394" y="322"/>
                      <a:pt x="85371" y="322"/>
                      <a:pt x="85348" y="322"/>
                    </a:cubicBezTo>
                    <a:cubicBezTo>
                      <a:pt x="84454" y="322"/>
                      <a:pt x="83561" y="213"/>
                      <a:pt x="82695" y="1"/>
                    </a:cubicBezTo>
                    <a:cubicBezTo>
                      <a:pt x="76884" y="7439"/>
                      <a:pt x="67555" y="12276"/>
                      <a:pt x="57022" y="12328"/>
                    </a:cubicBezTo>
                    <a:cubicBezTo>
                      <a:pt x="46489" y="12276"/>
                      <a:pt x="37153" y="7439"/>
                      <a:pt x="31348" y="1"/>
                    </a:cubicBezTo>
                    <a:close/>
                  </a:path>
                </a:pathLst>
              </a:custGeom>
              <a:solidFill>
                <a:srgbClr val="7B53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8"/>
              <p:cNvSpPr/>
              <p:nvPr/>
            </p:nvSpPr>
            <p:spPr>
              <a:xfrm>
                <a:off x="3270914" y="1518439"/>
                <a:ext cx="1952258" cy="2491040"/>
              </a:xfrm>
              <a:custGeom>
                <a:avLst/>
                <a:gdLst/>
                <a:ahLst/>
                <a:cxnLst/>
                <a:rect l="l" t="t" r="r" b="b"/>
                <a:pathLst>
                  <a:path w="60615" h="73390" extrusionOk="0">
                    <a:moveTo>
                      <a:pt x="33955" y="1"/>
                    </a:moveTo>
                    <a:cubicBezTo>
                      <a:pt x="26528" y="1"/>
                      <a:pt x="19818" y="2779"/>
                      <a:pt x="15239" y="9418"/>
                    </a:cubicBezTo>
                    <a:cubicBezTo>
                      <a:pt x="10941" y="15642"/>
                      <a:pt x="9972" y="23550"/>
                      <a:pt x="5778" y="29860"/>
                    </a:cubicBezTo>
                    <a:cubicBezTo>
                      <a:pt x="5778" y="29860"/>
                      <a:pt x="1" y="38548"/>
                      <a:pt x="265" y="42215"/>
                    </a:cubicBezTo>
                    <a:cubicBezTo>
                      <a:pt x="408" y="44169"/>
                      <a:pt x="4333" y="44920"/>
                      <a:pt x="4333" y="44920"/>
                    </a:cubicBezTo>
                    <a:lnTo>
                      <a:pt x="4333" y="48754"/>
                    </a:lnTo>
                    <a:lnTo>
                      <a:pt x="7417" y="54084"/>
                    </a:lnTo>
                    <a:lnTo>
                      <a:pt x="4110" y="53723"/>
                    </a:lnTo>
                    <a:lnTo>
                      <a:pt x="4110" y="53723"/>
                    </a:lnTo>
                    <a:lnTo>
                      <a:pt x="4970" y="60015"/>
                    </a:lnTo>
                    <a:cubicBezTo>
                      <a:pt x="4970" y="60015"/>
                      <a:pt x="1" y="67866"/>
                      <a:pt x="7319" y="72049"/>
                    </a:cubicBezTo>
                    <a:cubicBezTo>
                      <a:pt x="8950" y="72980"/>
                      <a:pt x="11167" y="73389"/>
                      <a:pt x="13748" y="73389"/>
                    </a:cubicBezTo>
                    <a:cubicBezTo>
                      <a:pt x="25222" y="73389"/>
                      <a:pt x="43896" y="65302"/>
                      <a:pt x="50277" y="58926"/>
                    </a:cubicBezTo>
                    <a:cubicBezTo>
                      <a:pt x="55279" y="53929"/>
                      <a:pt x="60615" y="10817"/>
                      <a:pt x="49961" y="4203"/>
                    </a:cubicBezTo>
                    <a:cubicBezTo>
                      <a:pt x="47738" y="2834"/>
                      <a:pt x="45314" y="1814"/>
                      <a:pt x="42781" y="1177"/>
                    </a:cubicBezTo>
                    <a:cubicBezTo>
                      <a:pt x="39786" y="414"/>
                      <a:pt x="36818" y="1"/>
                      <a:pt x="339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8"/>
              <p:cNvSpPr/>
              <p:nvPr/>
            </p:nvSpPr>
            <p:spPr>
              <a:xfrm>
                <a:off x="3462324" y="2979664"/>
                <a:ext cx="94368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752" extrusionOk="0">
                    <a:moveTo>
                      <a:pt x="1499" y="1"/>
                    </a:moveTo>
                    <a:cubicBezTo>
                      <a:pt x="1037" y="1"/>
                      <a:pt x="562" y="177"/>
                      <a:pt x="1" y="529"/>
                    </a:cubicBezTo>
                    <a:cubicBezTo>
                      <a:pt x="533" y="684"/>
                      <a:pt x="986" y="751"/>
                      <a:pt x="1426" y="751"/>
                    </a:cubicBezTo>
                    <a:cubicBezTo>
                      <a:pt x="1914" y="751"/>
                      <a:pt x="2386" y="668"/>
                      <a:pt x="2929" y="529"/>
                    </a:cubicBezTo>
                    <a:cubicBezTo>
                      <a:pt x="2413" y="177"/>
                      <a:pt x="1962" y="1"/>
                      <a:pt x="14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8"/>
              <p:cNvSpPr/>
              <p:nvPr/>
            </p:nvSpPr>
            <p:spPr>
              <a:xfrm>
                <a:off x="3330788" y="3104403"/>
                <a:ext cx="420984" cy="194457"/>
              </a:xfrm>
              <a:custGeom>
                <a:avLst/>
                <a:gdLst/>
                <a:ahLst/>
                <a:cxnLst/>
                <a:rect l="l" t="t" r="r" b="b"/>
                <a:pathLst>
                  <a:path w="13071" h="5729" extrusionOk="0">
                    <a:moveTo>
                      <a:pt x="2176" y="1"/>
                    </a:moveTo>
                    <a:cubicBezTo>
                      <a:pt x="0" y="1"/>
                      <a:pt x="499" y="3911"/>
                      <a:pt x="3076" y="4866"/>
                    </a:cubicBezTo>
                    <a:cubicBezTo>
                      <a:pt x="4389" y="5536"/>
                      <a:pt x="8282" y="5728"/>
                      <a:pt x="10800" y="5728"/>
                    </a:cubicBezTo>
                    <a:cubicBezTo>
                      <a:pt x="12118" y="5728"/>
                      <a:pt x="13059" y="5676"/>
                      <a:pt x="13059" y="5611"/>
                    </a:cubicBezTo>
                    <a:cubicBezTo>
                      <a:pt x="13070" y="5582"/>
                      <a:pt x="11111" y="4986"/>
                      <a:pt x="8921" y="3685"/>
                    </a:cubicBezTo>
                    <a:cubicBezTo>
                      <a:pt x="6709" y="2476"/>
                      <a:pt x="4274" y="562"/>
                      <a:pt x="2950" y="138"/>
                    </a:cubicBezTo>
                    <a:cubicBezTo>
                      <a:pt x="2662" y="44"/>
                      <a:pt x="2404" y="1"/>
                      <a:pt x="21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8"/>
              <p:cNvSpPr/>
              <p:nvPr/>
            </p:nvSpPr>
            <p:spPr>
              <a:xfrm>
                <a:off x="3300416" y="3272656"/>
                <a:ext cx="450680" cy="162924"/>
              </a:xfrm>
              <a:custGeom>
                <a:avLst/>
                <a:gdLst/>
                <a:ahLst/>
                <a:cxnLst/>
                <a:rect l="l" t="t" r="r" b="b"/>
                <a:pathLst>
                  <a:path w="13993" h="4800" extrusionOk="0">
                    <a:moveTo>
                      <a:pt x="13984" y="618"/>
                    </a:moveTo>
                    <a:cubicBezTo>
                      <a:pt x="13968" y="618"/>
                      <a:pt x="13929" y="632"/>
                      <a:pt x="13867" y="659"/>
                    </a:cubicBezTo>
                    <a:lnTo>
                      <a:pt x="13867" y="659"/>
                    </a:lnTo>
                    <a:cubicBezTo>
                      <a:pt x="13947" y="651"/>
                      <a:pt x="13990" y="640"/>
                      <a:pt x="13991" y="625"/>
                    </a:cubicBezTo>
                    <a:cubicBezTo>
                      <a:pt x="13992" y="620"/>
                      <a:pt x="13990" y="618"/>
                      <a:pt x="13984" y="618"/>
                    </a:cubicBezTo>
                    <a:close/>
                    <a:moveTo>
                      <a:pt x="4453" y="0"/>
                    </a:moveTo>
                    <a:cubicBezTo>
                      <a:pt x="719" y="0"/>
                      <a:pt x="1" y="4393"/>
                      <a:pt x="3160" y="4797"/>
                    </a:cubicBezTo>
                    <a:cubicBezTo>
                      <a:pt x="3202" y="4799"/>
                      <a:pt x="3246" y="4800"/>
                      <a:pt x="3291" y="4800"/>
                    </a:cubicBezTo>
                    <a:cubicBezTo>
                      <a:pt x="6112" y="4800"/>
                      <a:pt x="12871" y="1088"/>
                      <a:pt x="13867" y="659"/>
                    </a:cubicBezTo>
                    <a:lnTo>
                      <a:pt x="13867" y="659"/>
                    </a:lnTo>
                    <a:cubicBezTo>
                      <a:pt x="13784" y="666"/>
                      <a:pt x="13659" y="670"/>
                      <a:pt x="13500" y="670"/>
                    </a:cubicBezTo>
                    <a:cubicBezTo>
                      <a:pt x="11876" y="670"/>
                      <a:pt x="6673" y="287"/>
                      <a:pt x="4867" y="18"/>
                    </a:cubicBezTo>
                    <a:cubicBezTo>
                      <a:pt x="4725" y="6"/>
                      <a:pt x="4587" y="0"/>
                      <a:pt x="44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8"/>
              <p:cNvSpPr/>
              <p:nvPr/>
            </p:nvSpPr>
            <p:spPr>
              <a:xfrm>
                <a:off x="3135256" y="588143"/>
                <a:ext cx="2773066" cy="2971123"/>
              </a:xfrm>
              <a:custGeom>
                <a:avLst/>
                <a:gdLst/>
                <a:ahLst/>
                <a:cxnLst/>
                <a:rect l="l" t="t" r="r" b="b"/>
                <a:pathLst>
                  <a:path w="86100" h="87534" extrusionOk="0">
                    <a:moveTo>
                      <a:pt x="43134" y="1"/>
                    </a:moveTo>
                    <a:cubicBezTo>
                      <a:pt x="38599" y="1"/>
                      <a:pt x="35569" y="4769"/>
                      <a:pt x="31296" y="6281"/>
                    </a:cubicBezTo>
                    <a:cubicBezTo>
                      <a:pt x="26460" y="8001"/>
                      <a:pt x="20173" y="5531"/>
                      <a:pt x="16482" y="9101"/>
                    </a:cubicBezTo>
                    <a:cubicBezTo>
                      <a:pt x="13720" y="11771"/>
                      <a:pt x="14156" y="16368"/>
                      <a:pt x="12161" y="19651"/>
                    </a:cubicBezTo>
                    <a:cubicBezTo>
                      <a:pt x="9886" y="23416"/>
                      <a:pt x="4878" y="24792"/>
                      <a:pt x="2494" y="28482"/>
                    </a:cubicBezTo>
                    <a:cubicBezTo>
                      <a:pt x="1" y="32345"/>
                      <a:pt x="1262" y="37795"/>
                      <a:pt x="4459" y="41090"/>
                    </a:cubicBezTo>
                    <a:cubicBezTo>
                      <a:pt x="7663" y="44385"/>
                      <a:pt x="12328" y="45852"/>
                      <a:pt x="16895" y="46368"/>
                    </a:cubicBezTo>
                    <a:cubicBezTo>
                      <a:pt x="21050" y="46838"/>
                      <a:pt x="25881" y="46912"/>
                      <a:pt x="28454" y="50208"/>
                    </a:cubicBezTo>
                    <a:cubicBezTo>
                      <a:pt x="30872" y="53308"/>
                      <a:pt x="30213" y="58122"/>
                      <a:pt x="32872" y="61021"/>
                    </a:cubicBezTo>
                    <a:cubicBezTo>
                      <a:pt x="34626" y="62941"/>
                      <a:pt x="37308" y="63463"/>
                      <a:pt x="39279" y="65136"/>
                    </a:cubicBezTo>
                    <a:cubicBezTo>
                      <a:pt x="41944" y="67400"/>
                      <a:pt x="42402" y="70804"/>
                      <a:pt x="41858" y="74105"/>
                    </a:cubicBezTo>
                    <a:cubicBezTo>
                      <a:pt x="41302" y="77463"/>
                      <a:pt x="40013" y="80603"/>
                      <a:pt x="39996" y="84053"/>
                    </a:cubicBezTo>
                    <a:cubicBezTo>
                      <a:pt x="39990" y="84850"/>
                      <a:pt x="40053" y="85686"/>
                      <a:pt x="40454" y="86374"/>
                    </a:cubicBezTo>
                    <a:cubicBezTo>
                      <a:pt x="40937" y="87197"/>
                      <a:pt x="41677" y="87533"/>
                      <a:pt x="42576" y="87533"/>
                    </a:cubicBezTo>
                    <a:cubicBezTo>
                      <a:pt x="46363" y="87533"/>
                      <a:pt x="52987" y="81575"/>
                      <a:pt x="55256" y="80867"/>
                    </a:cubicBezTo>
                    <a:cubicBezTo>
                      <a:pt x="56526" y="80472"/>
                      <a:pt x="57876" y="80377"/>
                      <a:pt x="59244" y="80377"/>
                    </a:cubicBezTo>
                    <a:cubicBezTo>
                      <a:pt x="60513" y="80377"/>
                      <a:pt x="61797" y="80459"/>
                      <a:pt x="63047" y="80459"/>
                    </a:cubicBezTo>
                    <a:cubicBezTo>
                      <a:pt x="65128" y="80459"/>
                      <a:pt x="67114" y="80233"/>
                      <a:pt x="68775" y="79027"/>
                    </a:cubicBezTo>
                    <a:cubicBezTo>
                      <a:pt x="72592" y="76248"/>
                      <a:pt x="72013" y="70248"/>
                      <a:pt x="74850" y="66477"/>
                    </a:cubicBezTo>
                    <a:cubicBezTo>
                      <a:pt x="77566" y="62867"/>
                      <a:pt x="83159" y="61652"/>
                      <a:pt x="84615" y="57377"/>
                    </a:cubicBezTo>
                    <a:cubicBezTo>
                      <a:pt x="86099" y="53033"/>
                      <a:pt x="82282" y="48637"/>
                      <a:pt x="82179" y="44047"/>
                    </a:cubicBezTo>
                    <a:cubicBezTo>
                      <a:pt x="82076" y="39296"/>
                      <a:pt x="85956" y="34649"/>
                      <a:pt x="84632" y="30196"/>
                    </a:cubicBezTo>
                    <a:cubicBezTo>
                      <a:pt x="84586" y="30041"/>
                      <a:pt x="84535" y="29886"/>
                      <a:pt x="84477" y="29737"/>
                    </a:cubicBezTo>
                    <a:cubicBezTo>
                      <a:pt x="82890" y="25554"/>
                      <a:pt x="77411" y="24362"/>
                      <a:pt x="74747" y="20769"/>
                    </a:cubicBezTo>
                    <a:cubicBezTo>
                      <a:pt x="71979" y="17021"/>
                      <a:pt x="72575" y="11095"/>
                      <a:pt x="68810" y="8356"/>
                    </a:cubicBezTo>
                    <a:cubicBezTo>
                      <a:pt x="67197" y="7184"/>
                      <a:pt x="65277" y="6952"/>
                      <a:pt x="63263" y="6952"/>
                    </a:cubicBezTo>
                    <a:cubicBezTo>
                      <a:pt x="61941" y="6952"/>
                      <a:pt x="60579" y="7052"/>
                      <a:pt x="59237" y="7052"/>
                    </a:cubicBezTo>
                    <a:cubicBezTo>
                      <a:pt x="57912" y="7052"/>
                      <a:pt x="56606" y="6955"/>
                      <a:pt x="55377" y="6568"/>
                    </a:cubicBezTo>
                    <a:cubicBezTo>
                      <a:pt x="50895" y="5152"/>
                      <a:pt x="47841" y="12"/>
                      <a:pt x="43142" y="1"/>
                    </a:cubicBezTo>
                    <a:cubicBezTo>
                      <a:pt x="43139" y="1"/>
                      <a:pt x="43136" y="1"/>
                      <a:pt x="43134" y="1"/>
                    </a:cubicBezTo>
                    <a:close/>
                  </a:path>
                </a:pathLst>
              </a:custGeom>
              <a:solidFill>
                <a:srgbClr val="372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8"/>
              <p:cNvSpPr/>
              <p:nvPr/>
            </p:nvSpPr>
            <p:spPr>
              <a:xfrm>
                <a:off x="5148225" y="824078"/>
                <a:ext cx="83450" cy="3530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104" extrusionOk="0">
                    <a:moveTo>
                      <a:pt x="700" y="1"/>
                    </a:moveTo>
                    <a:cubicBezTo>
                      <a:pt x="467" y="1"/>
                      <a:pt x="233" y="5"/>
                      <a:pt x="0" y="12"/>
                    </a:cubicBezTo>
                    <a:cubicBezTo>
                      <a:pt x="642" y="72"/>
                      <a:pt x="1287" y="103"/>
                      <a:pt x="1933" y="103"/>
                    </a:cubicBezTo>
                    <a:cubicBezTo>
                      <a:pt x="2152" y="103"/>
                      <a:pt x="2371" y="100"/>
                      <a:pt x="2590" y="93"/>
                    </a:cubicBezTo>
                    <a:cubicBezTo>
                      <a:pt x="1963" y="30"/>
                      <a:pt x="1332" y="1"/>
                      <a:pt x="700" y="1"/>
                    </a:cubicBezTo>
                    <a:close/>
                  </a:path>
                </a:pathLst>
              </a:custGeom>
              <a:solidFill>
                <a:srgbClr val="320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8"/>
              <p:cNvSpPr/>
              <p:nvPr/>
            </p:nvSpPr>
            <p:spPr>
              <a:xfrm>
                <a:off x="3135256" y="588143"/>
                <a:ext cx="1530339" cy="2971089"/>
              </a:xfrm>
              <a:custGeom>
                <a:avLst/>
                <a:gdLst/>
                <a:ahLst/>
                <a:cxnLst/>
                <a:rect l="l" t="t" r="r" b="b"/>
                <a:pathLst>
                  <a:path w="47515" h="87533" extrusionOk="0">
                    <a:moveTo>
                      <a:pt x="43134" y="1"/>
                    </a:moveTo>
                    <a:cubicBezTo>
                      <a:pt x="38599" y="1"/>
                      <a:pt x="35569" y="4769"/>
                      <a:pt x="31291" y="6281"/>
                    </a:cubicBezTo>
                    <a:cubicBezTo>
                      <a:pt x="26454" y="8001"/>
                      <a:pt x="20167" y="5531"/>
                      <a:pt x="16482" y="9101"/>
                    </a:cubicBezTo>
                    <a:cubicBezTo>
                      <a:pt x="13720" y="11771"/>
                      <a:pt x="14156" y="16368"/>
                      <a:pt x="12161" y="19651"/>
                    </a:cubicBezTo>
                    <a:cubicBezTo>
                      <a:pt x="9886" y="23416"/>
                      <a:pt x="4878" y="24792"/>
                      <a:pt x="2494" y="28482"/>
                    </a:cubicBezTo>
                    <a:cubicBezTo>
                      <a:pt x="1" y="32345"/>
                      <a:pt x="1262" y="37795"/>
                      <a:pt x="4459" y="41090"/>
                    </a:cubicBezTo>
                    <a:cubicBezTo>
                      <a:pt x="7657" y="44385"/>
                      <a:pt x="12328" y="45852"/>
                      <a:pt x="16895" y="46368"/>
                    </a:cubicBezTo>
                    <a:cubicBezTo>
                      <a:pt x="21050" y="46838"/>
                      <a:pt x="25881" y="46912"/>
                      <a:pt x="28454" y="50208"/>
                    </a:cubicBezTo>
                    <a:cubicBezTo>
                      <a:pt x="30872" y="53308"/>
                      <a:pt x="30213" y="58122"/>
                      <a:pt x="32867" y="61021"/>
                    </a:cubicBezTo>
                    <a:cubicBezTo>
                      <a:pt x="34626" y="62941"/>
                      <a:pt x="37302" y="63463"/>
                      <a:pt x="39279" y="65130"/>
                    </a:cubicBezTo>
                    <a:cubicBezTo>
                      <a:pt x="41944" y="67394"/>
                      <a:pt x="42397" y="70804"/>
                      <a:pt x="41858" y="74105"/>
                    </a:cubicBezTo>
                    <a:cubicBezTo>
                      <a:pt x="41302" y="77457"/>
                      <a:pt x="40013" y="80603"/>
                      <a:pt x="39996" y="84053"/>
                    </a:cubicBezTo>
                    <a:cubicBezTo>
                      <a:pt x="39990" y="84850"/>
                      <a:pt x="40053" y="85686"/>
                      <a:pt x="40454" y="86374"/>
                    </a:cubicBezTo>
                    <a:cubicBezTo>
                      <a:pt x="40937" y="87197"/>
                      <a:pt x="41676" y="87533"/>
                      <a:pt x="42574" y="87533"/>
                    </a:cubicBezTo>
                    <a:cubicBezTo>
                      <a:pt x="43497" y="87533"/>
                      <a:pt x="44588" y="87178"/>
                      <a:pt x="45743" y="86632"/>
                    </a:cubicBezTo>
                    <a:cubicBezTo>
                      <a:pt x="45680" y="86552"/>
                      <a:pt x="45623" y="86466"/>
                      <a:pt x="45572" y="86374"/>
                    </a:cubicBezTo>
                    <a:cubicBezTo>
                      <a:pt x="45165" y="85686"/>
                      <a:pt x="45102" y="84850"/>
                      <a:pt x="45107" y="84053"/>
                    </a:cubicBezTo>
                    <a:cubicBezTo>
                      <a:pt x="45130" y="80603"/>
                      <a:pt x="46420" y="77457"/>
                      <a:pt x="46970" y="74105"/>
                    </a:cubicBezTo>
                    <a:cubicBezTo>
                      <a:pt x="47514" y="70804"/>
                      <a:pt x="47056" y="67394"/>
                      <a:pt x="44391" y="65130"/>
                    </a:cubicBezTo>
                    <a:cubicBezTo>
                      <a:pt x="42420" y="63463"/>
                      <a:pt x="39743" y="62941"/>
                      <a:pt x="37984" y="61021"/>
                    </a:cubicBezTo>
                    <a:cubicBezTo>
                      <a:pt x="35325" y="58122"/>
                      <a:pt x="35984" y="53308"/>
                      <a:pt x="33566" y="50208"/>
                    </a:cubicBezTo>
                    <a:cubicBezTo>
                      <a:pt x="30993" y="46912"/>
                      <a:pt x="26167" y="46838"/>
                      <a:pt x="22007" y="46368"/>
                    </a:cubicBezTo>
                    <a:cubicBezTo>
                      <a:pt x="17445" y="45852"/>
                      <a:pt x="12775" y="44385"/>
                      <a:pt x="9577" y="41090"/>
                    </a:cubicBezTo>
                    <a:cubicBezTo>
                      <a:pt x="6373" y="37795"/>
                      <a:pt x="5113" y="32339"/>
                      <a:pt x="7606" y="28482"/>
                    </a:cubicBezTo>
                    <a:cubicBezTo>
                      <a:pt x="9990" y="24792"/>
                      <a:pt x="14998" y="23416"/>
                      <a:pt x="17279" y="19651"/>
                    </a:cubicBezTo>
                    <a:cubicBezTo>
                      <a:pt x="19268" y="16368"/>
                      <a:pt x="18838" y="11771"/>
                      <a:pt x="21594" y="9101"/>
                    </a:cubicBezTo>
                    <a:cubicBezTo>
                      <a:pt x="25285" y="5531"/>
                      <a:pt x="31571" y="8001"/>
                      <a:pt x="36408" y="6281"/>
                    </a:cubicBezTo>
                    <a:cubicBezTo>
                      <a:pt x="39824" y="5072"/>
                      <a:pt x="42448" y="1783"/>
                      <a:pt x="45680" y="511"/>
                    </a:cubicBezTo>
                    <a:cubicBezTo>
                      <a:pt x="44872" y="184"/>
                      <a:pt x="44013" y="12"/>
                      <a:pt x="43142" y="1"/>
                    </a:cubicBezTo>
                    <a:cubicBezTo>
                      <a:pt x="43139" y="1"/>
                      <a:pt x="43136" y="1"/>
                      <a:pt x="431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8"/>
              <p:cNvSpPr/>
              <p:nvPr/>
            </p:nvSpPr>
            <p:spPr>
              <a:xfrm>
                <a:off x="5149320" y="3316238"/>
                <a:ext cx="74045" cy="2919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86" extrusionOk="0">
                    <a:moveTo>
                      <a:pt x="1812" y="0"/>
                    </a:moveTo>
                    <a:cubicBezTo>
                      <a:pt x="1207" y="0"/>
                      <a:pt x="602" y="26"/>
                      <a:pt x="0" y="80"/>
                    </a:cubicBezTo>
                    <a:cubicBezTo>
                      <a:pt x="163" y="84"/>
                      <a:pt x="325" y="86"/>
                      <a:pt x="487" y="86"/>
                    </a:cubicBezTo>
                    <a:cubicBezTo>
                      <a:pt x="1092" y="86"/>
                      <a:pt x="1697" y="60"/>
                      <a:pt x="2298" y="6"/>
                    </a:cubicBezTo>
                    <a:cubicBezTo>
                      <a:pt x="2136" y="2"/>
                      <a:pt x="1974" y="0"/>
                      <a:pt x="1812" y="0"/>
                    </a:cubicBezTo>
                    <a:close/>
                  </a:path>
                </a:pathLst>
              </a:custGeom>
              <a:solidFill>
                <a:srgbClr val="320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8"/>
              <p:cNvSpPr/>
              <p:nvPr/>
            </p:nvSpPr>
            <p:spPr>
              <a:xfrm>
                <a:off x="4181227" y="-24587"/>
                <a:ext cx="2562815" cy="5143409"/>
              </a:xfrm>
              <a:custGeom>
                <a:avLst/>
                <a:gdLst/>
                <a:ahLst/>
                <a:cxnLst/>
                <a:rect l="l" t="t" r="r" b="b"/>
                <a:pathLst>
                  <a:path w="79572" h="151533" extrusionOk="0">
                    <a:moveTo>
                      <a:pt x="70141" y="1"/>
                    </a:moveTo>
                    <a:cubicBezTo>
                      <a:pt x="69733" y="1"/>
                      <a:pt x="69334" y="47"/>
                      <a:pt x="68947" y="150"/>
                    </a:cubicBezTo>
                    <a:cubicBezTo>
                      <a:pt x="65113" y="1170"/>
                      <a:pt x="63079" y="7456"/>
                      <a:pt x="59463" y="8952"/>
                    </a:cubicBezTo>
                    <a:cubicBezTo>
                      <a:pt x="58670" y="9280"/>
                      <a:pt x="57773" y="9395"/>
                      <a:pt x="56820" y="9395"/>
                    </a:cubicBezTo>
                    <a:cubicBezTo>
                      <a:pt x="54530" y="9395"/>
                      <a:pt x="51916" y="8728"/>
                      <a:pt x="49639" y="8728"/>
                    </a:cubicBezTo>
                    <a:cubicBezTo>
                      <a:pt x="48484" y="8728"/>
                      <a:pt x="47417" y="8900"/>
                      <a:pt x="46523" y="9416"/>
                    </a:cubicBezTo>
                    <a:cubicBezTo>
                      <a:pt x="43096" y="11388"/>
                      <a:pt x="42769" y="17990"/>
                      <a:pt x="39652" y="20374"/>
                    </a:cubicBezTo>
                    <a:cubicBezTo>
                      <a:pt x="36528" y="22763"/>
                      <a:pt x="30053" y="21382"/>
                      <a:pt x="27268" y="24162"/>
                    </a:cubicBezTo>
                    <a:cubicBezTo>
                      <a:pt x="24482" y="26941"/>
                      <a:pt x="25864" y="33405"/>
                      <a:pt x="23457" y="36523"/>
                    </a:cubicBezTo>
                    <a:cubicBezTo>
                      <a:pt x="21056" y="39640"/>
                      <a:pt x="14454" y="39955"/>
                      <a:pt x="12471" y="43371"/>
                    </a:cubicBezTo>
                    <a:cubicBezTo>
                      <a:pt x="10505" y="46758"/>
                      <a:pt x="13508" y="52638"/>
                      <a:pt x="11990" y="56294"/>
                    </a:cubicBezTo>
                    <a:cubicBezTo>
                      <a:pt x="10488" y="59898"/>
                      <a:pt x="4190" y="61921"/>
                      <a:pt x="3164" y="65749"/>
                    </a:cubicBezTo>
                    <a:cubicBezTo>
                      <a:pt x="2150" y="69515"/>
                      <a:pt x="6585" y="74414"/>
                      <a:pt x="6070" y="78357"/>
                    </a:cubicBezTo>
                    <a:cubicBezTo>
                      <a:pt x="5565" y="82208"/>
                      <a:pt x="7" y="85790"/>
                      <a:pt x="1" y="89778"/>
                    </a:cubicBezTo>
                    <a:cubicBezTo>
                      <a:pt x="1" y="93767"/>
                      <a:pt x="5554" y="97360"/>
                      <a:pt x="6052" y="101211"/>
                    </a:cubicBezTo>
                    <a:cubicBezTo>
                      <a:pt x="6568" y="105148"/>
                      <a:pt x="2127" y="110042"/>
                      <a:pt x="3136" y="113807"/>
                    </a:cubicBezTo>
                    <a:cubicBezTo>
                      <a:pt x="4156" y="117641"/>
                      <a:pt x="10454" y="119670"/>
                      <a:pt x="11949" y="123280"/>
                    </a:cubicBezTo>
                    <a:cubicBezTo>
                      <a:pt x="13462" y="126937"/>
                      <a:pt x="10454" y="132811"/>
                      <a:pt x="12414" y="136203"/>
                    </a:cubicBezTo>
                    <a:cubicBezTo>
                      <a:pt x="14391" y="139619"/>
                      <a:pt x="20998" y="139951"/>
                      <a:pt x="23394" y="143063"/>
                    </a:cubicBezTo>
                    <a:cubicBezTo>
                      <a:pt x="24970" y="145114"/>
                      <a:pt x="24912" y="148593"/>
                      <a:pt x="25468" y="151533"/>
                    </a:cubicBezTo>
                    <a:lnTo>
                      <a:pt x="79572" y="151533"/>
                    </a:lnTo>
                    <a:lnTo>
                      <a:pt x="79572" y="2969"/>
                    </a:lnTo>
                    <a:cubicBezTo>
                      <a:pt x="76484" y="2361"/>
                      <a:pt x="73066" y="1"/>
                      <a:pt x="701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8"/>
              <p:cNvSpPr/>
              <p:nvPr/>
            </p:nvSpPr>
            <p:spPr>
              <a:xfrm>
                <a:off x="4181227" y="271596"/>
                <a:ext cx="1705677" cy="4847227"/>
              </a:xfrm>
              <a:custGeom>
                <a:avLst/>
                <a:gdLst/>
                <a:ahLst/>
                <a:cxnLst/>
                <a:rect l="l" t="t" r="r" b="b"/>
                <a:pathLst>
                  <a:path w="52959" h="142807" extrusionOk="0">
                    <a:moveTo>
                      <a:pt x="49638" y="0"/>
                    </a:moveTo>
                    <a:cubicBezTo>
                      <a:pt x="48484" y="0"/>
                      <a:pt x="47418" y="173"/>
                      <a:pt x="46523" y="690"/>
                    </a:cubicBezTo>
                    <a:cubicBezTo>
                      <a:pt x="43102" y="2662"/>
                      <a:pt x="42769" y="9264"/>
                      <a:pt x="39652" y="11648"/>
                    </a:cubicBezTo>
                    <a:cubicBezTo>
                      <a:pt x="36534" y="14037"/>
                      <a:pt x="30053" y="12656"/>
                      <a:pt x="27268" y="15436"/>
                    </a:cubicBezTo>
                    <a:cubicBezTo>
                      <a:pt x="24482" y="18215"/>
                      <a:pt x="25864" y="24679"/>
                      <a:pt x="23457" y="27797"/>
                    </a:cubicBezTo>
                    <a:cubicBezTo>
                      <a:pt x="21056" y="30914"/>
                      <a:pt x="14454" y="31229"/>
                      <a:pt x="12471" y="34645"/>
                    </a:cubicBezTo>
                    <a:cubicBezTo>
                      <a:pt x="10505" y="38032"/>
                      <a:pt x="13508" y="43917"/>
                      <a:pt x="11990" y="47568"/>
                    </a:cubicBezTo>
                    <a:cubicBezTo>
                      <a:pt x="10488" y="51178"/>
                      <a:pt x="4190" y="53201"/>
                      <a:pt x="3164" y="57029"/>
                    </a:cubicBezTo>
                    <a:cubicBezTo>
                      <a:pt x="2150" y="60794"/>
                      <a:pt x="6585" y="65688"/>
                      <a:pt x="6070" y="69631"/>
                    </a:cubicBezTo>
                    <a:cubicBezTo>
                      <a:pt x="5565" y="73482"/>
                      <a:pt x="7" y="77064"/>
                      <a:pt x="1" y="81052"/>
                    </a:cubicBezTo>
                    <a:cubicBezTo>
                      <a:pt x="1" y="85047"/>
                      <a:pt x="5554" y="88634"/>
                      <a:pt x="6058" y="92485"/>
                    </a:cubicBezTo>
                    <a:cubicBezTo>
                      <a:pt x="6568" y="96428"/>
                      <a:pt x="2127" y="101316"/>
                      <a:pt x="3136" y="105087"/>
                    </a:cubicBezTo>
                    <a:cubicBezTo>
                      <a:pt x="4156" y="108915"/>
                      <a:pt x="10454" y="110944"/>
                      <a:pt x="11949" y="114554"/>
                    </a:cubicBezTo>
                    <a:cubicBezTo>
                      <a:pt x="13462" y="118211"/>
                      <a:pt x="10454" y="124085"/>
                      <a:pt x="12414" y="127483"/>
                    </a:cubicBezTo>
                    <a:cubicBezTo>
                      <a:pt x="14391" y="130898"/>
                      <a:pt x="20998" y="131225"/>
                      <a:pt x="23394" y="134343"/>
                    </a:cubicBezTo>
                    <a:cubicBezTo>
                      <a:pt x="24970" y="136388"/>
                      <a:pt x="24912" y="139867"/>
                      <a:pt x="25474" y="142807"/>
                    </a:cubicBezTo>
                    <a:lnTo>
                      <a:pt x="31004" y="142807"/>
                    </a:lnTo>
                    <a:cubicBezTo>
                      <a:pt x="30442" y="139873"/>
                      <a:pt x="30500" y="136388"/>
                      <a:pt x="28924" y="134343"/>
                    </a:cubicBezTo>
                    <a:cubicBezTo>
                      <a:pt x="26534" y="131231"/>
                      <a:pt x="19921" y="130898"/>
                      <a:pt x="17949" y="127483"/>
                    </a:cubicBezTo>
                    <a:cubicBezTo>
                      <a:pt x="15984" y="124085"/>
                      <a:pt x="18998" y="118211"/>
                      <a:pt x="17480" y="114554"/>
                    </a:cubicBezTo>
                    <a:cubicBezTo>
                      <a:pt x="15984" y="110944"/>
                      <a:pt x="9686" y="108915"/>
                      <a:pt x="8666" y="105087"/>
                    </a:cubicBezTo>
                    <a:cubicBezTo>
                      <a:pt x="7663" y="101316"/>
                      <a:pt x="12104" y="96428"/>
                      <a:pt x="11588" y="92485"/>
                    </a:cubicBezTo>
                    <a:cubicBezTo>
                      <a:pt x="11084" y="88634"/>
                      <a:pt x="5531" y="85041"/>
                      <a:pt x="5537" y="81052"/>
                    </a:cubicBezTo>
                    <a:cubicBezTo>
                      <a:pt x="5537" y="77064"/>
                      <a:pt x="11096" y="73482"/>
                      <a:pt x="11600" y="69631"/>
                    </a:cubicBezTo>
                    <a:cubicBezTo>
                      <a:pt x="12121" y="65688"/>
                      <a:pt x="7686" y="60794"/>
                      <a:pt x="8694" y="57029"/>
                    </a:cubicBezTo>
                    <a:cubicBezTo>
                      <a:pt x="9720" y="53201"/>
                      <a:pt x="16024" y="51178"/>
                      <a:pt x="17525" y="47568"/>
                    </a:cubicBezTo>
                    <a:cubicBezTo>
                      <a:pt x="19044" y="43912"/>
                      <a:pt x="16035" y="38032"/>
                      <a:pt x="18001" y="34645"/>
                    </a:cubicBezTo>
                    <a:cubicBezTo>
                      <a:pt x="19984" y="31229"/>
                      <a:pt x="26591" y="30909"/>
                      <a:pt x="28993" y="27797"/>
                    </a:cubicBezTo>
                    <a:cubicBezTo>
                      <a:pt x="31388" y="24685"/>
                      <a:pt x="30013" y="18215"/>
                      <a:pt x="32798" y="15436"/>
                    </a:cubicBezTo>
                    <a:cubicBezTo>
                      <a:pt x="35589" y="12656"/>
                      <a:pt x="42053" y="14049"/>
                      <a:pt x="45182" y="11648"/>
                    </a:cubicBezTo>
                    <a:cubicBezTo>
                      <a:pt x="48299" y="9258"/>
                      <a:pt x="48632" y="2662"/>
                      <a:pt x="52053" y="690"/>
                    </a:cubicBezTo>
                    <a:cubicBezTo>
                      <a:pt x="52339" y="524"/>
                      <a:pt x="52643" y="398"/>
                      <a:pt x="52958" y="301"/>
                    </a:cubicBezTo>
                    <a:cubicBezTo>
                      <a:pt x="51822" y="145"/>
                      <a:pt x="50694" y="0"/>
                      <a:pt x="49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8"/>
              <p:cNvSpPr/>
              <p:nvPr/>
            </p:nvSpPr>
            <p:spPr>
              <a:xfrm>
                <a:off x="3861181" y="3144082"/>
                <a:ext cx="2882861" cy="1974944"/>
              </a:xfrm>
              <a:custGeom>
                <a:avLst/>
                <a:gdLst/>
                <a:ahLst/>
                <a:cxnLst/>
                <a:rect l="l" t="t" r="r" b="b"/>
                <a:pathLst>
                  <a:path w="89509" h="58185" extrusionOk="0">
                    <a:moveTo>
                      <a:pt x="38030" y="0"/>
                    </a:moveTo>
                    <a:lnTo>
                      <a:pt x="38013" y="20144"/>
                    </a:lnTo>
                    <a:cubicBezTo>
                      <a:pt x="38013" y="25495"/>
                      <a:pt x="40247" y="41147"/>
                      <a:pt x="28317" y="41147"/>
                    </a:cubicBezTo>
                    <a:cubicBezTo>
                      <a:pt x="28315" y="41147"/>
                      <a:pt x="28313" y="41147"/>
                      <a:pt x="28311" y="41147"/>
                    </a:cubicBezTo>
                    <a:cubicBezTo>
                      <a:pt x="28249" y="41147"/>
                      <a:pt x="28187" y="41147"/>
                      <a:pt x="28126" y="41147"/>
                    </a:cubicBezTo>
                    <a:cubicBezTo>
                      <a:pt x="12583" y="41147"/>
                      <a:pt x="7" y="42613"/>
                      <a:pt x="1" y="58185"/>
                    </a:cubicBezTo>
                    <a:lnTo>
                      <a:pt x="89509" y="58185"/>
                    </a:lnTo>
                    <a:lnTo>
                      <a:pt x="89509" y="41222"/>
                    </a:lnTo>
                    <a:cubicBezTo>
                      <a:pt x="88346" y="41197"/>
                      <a:pt x="87166" y="41180"/>
                      <a:pt x="85965" y="41180"/>
                    </a:cubicBezTo>
                    <a:cubicBezTo>
                      <a:pt x="85786" y="41180"/>
                      <a:pt x="85608" y="41181"/>
                      <a:pt x="85429" y="41181"/>
                    </a:cubicBezTo>
                    <a:lnTo>
                      <a:pt x="83388" y="41181"/>
                    </a:lnTo>
                    <a:cubicBezTo>
                      <a:pt x="72397" y="41170"/>
                      <a:pt x="73709" y="25519"/>
                      <a:pt x="73709" y="20167"/>
                    </a:cubicBezTo>
                    <a:lnTo>
                      <a:pt x="73726" y="23"/>
                    </a:lnTo>
                    <a:lnTo>
                      <a:pt x="380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8"/>
              <p:cNvSpPr/>
              <p:nvPr/>
            </p:nvSpPr>
            <p:spPr>
              <a:xfrm>
                <a:off x="5071442" y="3143878"/>
                <a:ext cx="966998" cy="1117557"/>
              </a:xfrm>
              <a:custGeom>
                <a:avLst/>
                <a:gdLst/>
                <a:ahLst/>
                <a:cxnLst/>
                <a:rect l="l" t="t" r="r" b="b"/>
                <a:pathLst>
                  <a:path w="30024" h="32925" extrusionOk="0">
                    <a:moveTo>
                      <a:pt x="447" y="1"/>
                    </a:moveTo>
                    <a:cubicBezTo>
                      <a:pt x="447" y="1"/>
                      <a:pt x="170" y="32687"/>
                      <a:pt x="3" y="32923"/>
                    </a:cubicBezTo>
                    <a:lnTo>
                      <a:pt x="3" y="32923"/>
                    </a:lnTo>
                    <a:cubicBezTo>
                      <a:pt x="13195" y="30034"/>
                      <a:pt x="28276" y="21094"/>
                      <a:pt x="30023" y="24"/>
                    </a:cubicBezTo>
                    <a:lnTo>
                      <a:pt x="447" y="1"/>
                    </a:lnTo>
                    <a:close/>
                    <a:moveTo>
                      <a:pt x="3" y="32923"/>
                    </a:moveTo>
                    <a:cubicBezTo>
                      <a:pt x="2" y="32923"/>
                      <a:pt x="1" y="32924"/>
                      <a:pt x="0" y="32924"/>
                    </a:cubicBezTo>
                    <a:cubicBezTo>
                      <a:pt x="1" y="32924"/>
                      <a:pt x="1" y="32924"/>
                      <a:pt x="1" y="32924"/>
                    </a:cubicBezTo>
                    <a:cubicBezTo>
                      <a:pt x="2" y="32924"/>
                      <a:pt x="3" y="32924"/>
                      <a:pt x="3" y="329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>
                <a:off x="4530807" y="1868455"/>
                <a:ext cx="1891160" cy="2123748"/>
              </a:xfrm>
              <a:custGeom>
                <a:avLst/>
                <a:gdLst/>
                <a:ahLst/>
                <a:cxnLst/>
                <a:rect l="l" t="t" r="r" b="b"/>
                <a:pathLst>
                  <a:path w="58718" h="62569" extrusionOk="0">
                    <a:moveTo>
                      <a:pt x="15663" y="0"/>
                    </a:moveTo>
                    <a:lnTo>
                      <a:pt x="6694" y="19490"/>
                    </a:lnTo>
                    <a:cubicBezTo>
                      <a:pt x="6694" y="19490"/>
                      <a:pt x="1" y="28746"/>
                      <a:pt x="1027" y="32602"/>
                    </a:cubicBezTo>
                    <a:cubicBezTo>
                      <a:pt x="1513" y="34433"/>
                      <a:pt x="4417" y="34465"/>
                      <a:pt x="4620" y="34465"/>
                    </a:cubicBezTo>
                    <a:cubicBezTo>
                      <a:pt x="4627" y="34465"/>
                      <a:pt x="4631" y="34465"/>
                      <a:pt x="4631" y="34465"/>
                    </a:cubicBezTo>
                    <a:lnTo>
                      <a:pt x="4631" y="34465"/>
                    </a:lnTo>
                    <a:lnTo>
                      <a:pt x="4626" y="40448"/>
                    </a:lnTo>
                    <a:lnTo>
                      <a:pt x="8316" y="43709"/>
                    </a:lnTo>
                    <a:lnTo>
                      <a:pt x="4620" y="47840"/>
                    </a:lnTo>
                    <a:cubicBezTo>
                      <a:pt x="4620" y="47840"/>
                      <a:pt x="3067" y="59617"/>
                      <a:pt x="8213" y="61674"/>
                    </a:cubicBezTo>
                    <a:cubicBezTo>
                      <a:pt x="9750" y="62291"/>
                      <a:pt x="11711" y="62569"/>
                      <a:pt x="13952" y="62569"/>
                    </a:cubicBezTo>
                    <a:cubicBezTo>
                      <a:pt x="25545" y="62569"/>
                      <a:pt x="44622" y="55126"/>
                      <a:pt x="51182" y="48585"/>
                    </a:cubicBezTo>
                    <a:cubicBezTo>
                      <a:pt x="57130" y="42648"/>
                      <a:pt x="58718" y="22694"/>
                      <a:pt x="56466" y="18213"/>
                    </a:cubicBezTo>
                    <a:cubicBezTo>
                      <a:pt x="54466" y="14230"/>
                      <a:pt x="15663" y="0"/>
                      <a:pt x="156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8"/>
              <p:cNvSpPr/>
              <p:nvPr/>
            </p:nvSpPr>
            <p:spPr>
              <a:xfrm>
                <a:off x="4560245" y="3120593"/>
                <a:ext cx="477444" cy="278532"/>
              </a:xfrm>
              <a:custGeom>
                <a:avLst/>
                <a:gdLst/>
                <a:ahLst/>
                <a:cxnLst/>
                <a:rect l="l" t="t" r="r" b="b"/>
                <a:pathLst>
                  <a:path w="14824" h="8206" extrusionOk="0">
                    <a:moveTo>
                      <a:pt x="3350" y="0"/>
                    </a:moveTo>
                    <a:cubicBezTo>
                      <a:pt x="1" y="0"/>
                      <a:pt x="768" y="5120"/>
                      <a:pt x="3883" y="6303"/>
                    </a:cubicBezTo>
                    <a:cubicBezTo>
                      <a:pt x="6130" y="7157"/>
                      <a:pt x="14823" y="8205"/>
                      <a:pt x="14823" y="8205"/>
                    </a:cubicBezTo>
                    <a:cubicBezTo>
                      <a:pt x="14823" y="8205"/>
                      <a:pt x="6640" y="165"/>
                      <a:pt x="3528" y="5"/>
                    </a:cubicBezTo>
                    <a:cubicBezTo>
                      <a:pt x="3468" y="2"/>
                      <a:pt x="3408" y="0"/>
                      <a:pt x="33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8"/>
              <p:cNvSpPr/>
              <p:nvPr/>
            </p:nvSpPr>
            <p:spPr>
              <a:xfrm>
                <a:off x="4912498" y="2259031"/>
                <a:ext cx="1509469" cy="1733138"/>
              </a:xfrm>
              <a:custGeom>
                <a:avLst/>
                <a:gdLst/>
                <a:ahLst/>
                <a:cxnLst/>
                <a:rect l="l" t="t" r="r" b="b"/>
                <a:pathLst>
                  <a:path w="46867" h="51061" extrusionOk="0">
                    <a:moveTo>
                      <a:pt x="34792" y="1"/>
                    </a:moveTo>
                    <a:lnTo>
                      <a:pt x="34792" y="1"/>
                    </a:lnTo>
                    <a:cubicBezTo>
                      <a:pt x="37113" y="13708"/>
                      <a:pt x="38947" y="33096"/>
                      <a:pt x="34958" y="37073"/>
                    </a:cubicBezTo>
                    <a:cubicBezTo>
                      <a:pt x="28809" y="43205"/>
                      <a:pt x="11674" y="50122"/>
                      <a:pt x="1" y="50970"/>
                    </a:cubicBezTo>
                    <a:cubicBezTo>
                      <a:pt x="666" y="51031"/>
                      <a:pt x="1366" y="51060"/>
                      <a:pt x="2096" y="51060"/>
                    </a:cubicBezTo>
                    <a:cubicBezTo>
                      <a:pt x="13686" y="51060"/>
                      <a:pt x="32769" y="43618"/>
                      <a:pt x="39325" y="37073"/>
                    </a:cubicBezTo>
                    <a:cubicBezTo>
                      <a:pt x="45279" y="31141"/>
                      <a:pt x="46867" y="11193"/>
                      <a:pt x="44615" y="6700"/>
                    </a:cubicBezTo>
                    <a:cubicBezTo>
                      <a:pt x="44024" y="5525"/>
                      <a:pt x="40064" y="2986"/>
                      <a:pt x="347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8"/>
              <p:cNvSpPr/>
              <p:nvPr/>
            </p:nvSpPr>
            <p:spPr>
              <a:xfrm>
                <a:off x="4671103" y="3397157"/>
                <a:ext cx="366199" cy="276020"/>
              </a:xfrm>
              <a:custGeom>
                <a:avLst/>
                <a:gdLst/>
                <a:ahLst/>
                <a:cxnLst/>
                <a:rect l="l" t="t" r="r" b="b"/>
                <a:pathLst>
                  <a:path w="11370" h="8132" extrusionOk="0">
                    <a:moveTo>
                      <a:pt x="11370" y="0"/>
                    </a:moveTo>
                    <a:lnTo>
                      <a:pt x="3353" y="688"/>
                    </a:lnTo>
                    <a:lnTo>
                      <a:pt x="264" y="2802"/>
                    </a:lnTo>
                    <a:cubicBezTo>
                      <a:pt x="57" y="4567"/>
                      <a:pt x="0" y="6350"/>
                      <a:pt x="80" y="8132"/>
                    </a:cubicBezTo>
                    <a:cubicBezTo>
                      <a:pt x="4774" y="5519"/>
                      <a:pt x="11370" y="0"/>
                      <a:pt x="113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>
                <a:off x="4550744" y="3337418"/>
                <a:ext cx="486559" cy="221407"/>
              </a:xfrm>
              <a:custGeom>
                <a:avLst/>
                <a:gdLst/>
                <a:ahLst/>
                <a:cxnLst/>
                <a:rect l="l" t="t" r="r" b="b"/>
                <a:pathLst>
                  <a:path w="15107" h="6523" extrusionOk="0">
                    <a:moveTo>
                      <a:pt x="5188" y="0"/>
                    </a:moveTo>
                    <a:cubicBezTo>
                      <a:pt x="5160" y="0"/>
                      <a:pt x="5133" y="0"/>
                      <a:pt x="5107" y="1"/>
                    </a:cubicBezTo>
                    <a:cubicBezTo>
                      <a:pt x="557" y="81"/>
                      <a:pt x="1" y="5565"/>
                      <a:pt x="3462" y="6448"/>
                    </a:cubicBezTo>
                    <a:cubicBezTo>
                      <a:pt x="3662" y="6499"/>
                      <a:pt x="3886" y="6523"/>
                      <a:pt x="4131" y="6523"/>
                    </a:cubicBezTo>
                    <a:cubicBezTo>
                      <a:pt x="7585" y="6523"/>
                      <a:pt x="15107" y="1760"/>
                      <a:pt x="15107" y="1760"/>
                    </a:cubicBezTo>
                    <a:cubicBezTo>
                      <a:pt x="15107" y="1760"/>
                      <a:pt x="7669" y="0"/>
                      <a:pt x="51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5012535" y="2829842"/>
                <a:ext cx="773785" cy="742730"/>
              </a:xfrm>
              <a:custGeom>
                <a:avLst/>
                <a:gdLst/>
                <a:ahLst/>
                <a:cxnLst/>
                <a:rect l="l" t="t" r="r" b="b"/>
                <a:pathLst>
                  <a:path w="24025" h="21882" extrusionOk="0">
                    <a:moveTo>
                      <a:pt x="12010" y="0"/>
                    </a:moveTo>
                    <a:cubicBezTo>
                      <a:pt x="9210" y="0"/>
                      <a:pt x="6411" y="1069"/>
                      <a:pt x="4276" y="3207"/>
                    </a:cubicBezTo>
                    <a:cubicBezTo>
                      <a:pt x="1" y="7476"/>
                      <a:pt x="1" y="14405"/>
                      <a:pt x="4276" y="18680"/>
                    </a:cubicBezTo>
                    <a:cubicBezTo>
                      <a:pt x="6411" y="20814"/>
                      <a:pt x="9210" y="21882"/>
                      <a:pt x="12010" y="21882"/>
                    </a:cubicBezTo>
                    <a:cubicBezTo>
                      <a:pt x="14811" y="21882"/>
                      <a:pt x="17611" y="20814"/>
                      <a:pt x="19749" y="18680"/>
                    </a:cubicBezTo>
                    <a:cubicBezTo>
                      <a:pt x="24024" y="14405"/>
                      <a:pt x="24024" y="7476"/>
                      <a:pt x="19749" y="3207"/>
                    </a:cubicBezTo>
                    <a:cubicBezTo>
                      <a:pt x="17611" y="1069"/>
                      <a:pt x="14811" y="0"/>
                      <a:pt x="120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8"/>
              <p:cNvSpPr/>
              <p:nvPr/>
            </p:nvSpPr>
            <p:spPr>
              <a:xfrm>
                <a:off x="5257119" y="2662675"/>
                <a:ext cx="1060206" cy="1065184"/>
              </a:xfrm>
              <a:custGeom>
                <a:avLst/>
                <a:gdLst/>
                <a:ahLst/>
                <a:cxnLst/>
                <a:rect l="l" t="t" r="r" b="b"/>
                <a:pathLst>
                  <a:path w="32918" h="31382" extrusionOk="0">
                    <a:moveTo>
                      <a:pt x="16463" y="1307"/>
                    </a:moveTo>
                    <a:cubicBezTo>
                      <a:pt x="23805" y="1307"/>
                      <a:pt x="30178" y="6652"/>
                      <a:pt x="31095" y="13931"/>
                    </a:cubicBezTo>
                    <a:cubicBezTo>
                      <a:pt x="31571" y="17673"/>
                      <a:pt x="30539" y="21393"/>
                      <a:pt x="28195" y="24396"/>
                    </a:cubicBezTo>
                    <a:cubicBezTo>
                      <a:pt x="25771" y="27502"/>
                      <a:pt x="22241" y="29484"/>
                      <a:pt x="18264" y="29960"/>
                    </a:cubicBezTo>
                    <a:cubicBezTo>
                      <a:pt x="17649" y="30035"/>
                      <a:pt x="17038" y="30071"/>
                      <a:pt x="16433" y="30071"/>
                    </a:cubicBezTo>
                    <a:cubicBezTo>
                      <a:pt x="9098" y="30071"/>
                      <a:pt x="2732" y="24719"/>
                      <a:pt x="1811" y="17450"/>
                    </a:cubicBezTo>
                    <a:cubicBezTo>
                      <a:pt x="1335" y="13702"/>
                      <a:pt x="2367" y="9989"/>
                      <a:pt x="4711" y="6986"/>
                    </a:cubicBezTo>
                    <a:cubicBezTo>
                      <a:pt x="7135" y="3874"/>
                      <a:pt x="10665" y="1897"/>
                      <a:pt x="14648" y="1415"/>
                    </a:cubicBezTo>
                    <a:cubicBezTo>
                      <a:pt x="15258" y="1342"/>
                      <a:pt x="15864" y="1307"/>
                      <a:pt x="16463" y="1307"/>
                    </a:cubicBezTo>
                    <a:close/>
                    <a:moveTo>
                      <a:pt x="16472" y="1"/>
                    </a:moveTo>
                    <a:cubicBezTo>
                      <a:pt x="15818" y="1"/>
                      <a:pt x="15158" y="40"/>
                      <a:pt x="14493" y="120"/>
                    </a:cubicBezTo>
                    <a:cubicBezTo>
                      <a:pt x="10161" y="636"/>
                      <a:pt x="6327" y="2791"/>
                      <a:pt x="3679" y="6178"/>
                    </a:cubicBezTo>
                    <a:cubicBezTo>
                      <a:pt x="1123" y="9461"/>
                      <a:pt x="0" y="13519"/>
                      <a:pt x="516" y="17610"/>
                    </a:cubicBezTo>
                    <a:cubicBezTo>
                      <a:pt x="1519" y="25547"/>
                      <a:pt x="8459" y="31381"/>
                      <a:pt x="16447" y="31381"/>
                    </a:cubicBezTo>
                    <a:cubicBezTo>
                      <a:pt x="17106" y="31381"/>
                      <a:pt x="17765" y="31341"/>
                      <a:pt x="18424" y="31261"/>
                    </a:cubicBezTo>
                    <a:cubicBezTo>
                      <a:pt x="22751" y="30739"/>
                      <a:pt x="26591" y="28585"/>
                      <a:pt x="29233" y="25198"/>
                    </a:cubicBezTo>
                    <a:cubicBezTo>
                      <a:pt x="31794" y="21920"/>
                      <a:pt x="32917" y="17863"/>
                      <a:pt x="32402" y="13765"/>
                    </a:cubicBezTo>
                    <a:cubicBezTo>
                      <a:pt x="31395" y="5830"/>
                      <a:pt x="24450" y="1"/>
                      <a:pt x="164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8"/>
              <p:cNvSpPr/>
              <p:nvPr/>
            </p:nvSpPr>
            <p:spPr>
              <a:xfrm>
                <a:off x="4856779" y="1653565"/>
                <a:ext cx="1887263" cy="1856044"/>
              </a:xfrm>
              <a:custGeom>
                <a:avLst/>
                <a:gdLst/>
                <a:ahLst/>
                <a:cxnLst/>
                <a:rect l="l" t="t" r="r" b="b"/>
                <a:pathLst>
                  <a:path w="58597" h="54682" extrusionOk="0">
                    <a:moveTo>
                      <a:pt x="6062" y="1"/>
                    </a:moveTo>
                    <a:cubicBezTo>
                      <a:pt x="3151" y="1"/>
                      <a:pt x="1448" y="80"/>
                      <a:pt x="1530" y="268"/>
                    </a:cubicBezTo>
                    <a:cubicBezTo>
                      <a:pt x="3072" y="3833"/>
                      <a:pt x="0" y="9558"/>
                      <a:pt x="2000" y="12864"/>
                    </a:cubicBezTo>
                    <a:cubicBezTo>
                      <a:pt x="4023" y="16200"/>
                      <a:pt x="10768" y="16521"/>
                      <a:pt x="13210" y="19552"/>
                    </a:cubicBezTo>
                    <a:cubicBezTo>
                      <a:pt x="15657" y="22589"/>
                      <a:pt x="14247" y="28893"/>
                      <a:pt x="17084" y="31610"/>
                    </a:cubicBezTo>
                    <a:cubicBezTo>
                      <a:pt x="19926" y="34320"/>
                      <a:pt x="26533" y="32973"/>
                      <a:pt x="29725" y="35317"/>
                    </a:cubicBezTo>
                    <a:cubicBezTo>
                      <a:pt x="32917" y="37655"/>
                      <a:pt x="33233" y="44085"/>
                      <a:pt x="36723" y="46011"/>
                    </a:cubicBezTo>
                    <a:cubicBezTo>
                      <a:pt x="37641" y="46518"/>
                      <a:pt x="38738" y="46685"/>
                      <a:pt x="39924" y="46685"/>
                    </a:cubicBezTo>
                    <a:cubicBezTo>
                      <a:pt x="42242" y="46685"/>
                      <a:pt x="44899" y="46046"/>
                      <a:pt x="47226" y="46046"/>
                    </a:cubicBezTo>
                    <a:cubicBezTo>
                      <a:pt x="48205" y="46046"/>
                      <a:pt x="49125" y="46159"/>
                      <a:pt x="49938" y="46481"/>
                    </a:cubicBezTo>
                    <a:cubicBezTo>
                      <a:pt x="53296" y="47810"/>
                      <a:pt x="55313" y="53002"/>
                      <a:pt x="58597" y="54681"/>
                    </a:cubicBezTo>
                    <a:lnTo>
                      <a:pt x="58597" y="1689"/>
                    </a:lnTo>
                    <a:cubicBezTo>
                      <a:pt x="43895" y="1072"/>
                      <a:pt x="16783" y="1"/>
                      <a:pt x="60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8"/>
              <p:cNvSpPr/>
              <p:nvPr/>
            </p:nvSpPr>
            <p:spPr>
              <a:xfrm>
                <a:off x="4903641" y="2043123"/>
                <a:ext cx="1840401" cy="1466486"/>
              </a:xfrm>
              <a:custGeom>
                <a:avLst/>
                <a:gdLst/>
                <a:ahLst/>
                <a:cxnLst/>
                <a:rect l="l" t="t" r="r" b="b"/>
                <a:pathLst>
                  <a:path w="57142" h="43205" extrusionOk="0">
                    <a:moveTo>
                      <a:pt x="1" y="0"/>
                    </a:moveTo>
                    <a:cubicBezTo>
                      <a:pt x="104" y="488"/>
                      <a:pt x="287" y="957"/>
                      <a:pt x="545" y="1387"/>
                    </a:cubicBezTo>
                    <a:cubicBezTo>
                      <a:pt x="2563" y="4723"/>
                      <a:pt x="9313" y="5044"/>
                      <a:pt x="11755" y="8075"/>
                    </a:cubicBezTo>
                    <a:cubicBezTo>
                      <a:pt x="14202" y="11112"/>
                      <a:pt x="12786" y="17416"/>
                      <a:pt x="15629" y="20133"/>
                    </a:cubicBezTo>
                    <a:cubicBezTo>
                      <a:pt x="18471" y="22843"/>
                      <a:pt x="25073" y="21496"/>
                      <a:pt x="28265" y="23840"/>
                    </a:cubicBezTo>
                    <a:cubicBezTo>
                      <a:pt x="31457" y="26178"/>
                      <a:pt x="31778" y="32603"/>
                      <a:pt x="35268" y="34534"/>
                    </a:cubicBezTo>
                    <a:cubicBezTo>
                      <a:pt x="36186" y="35041"/>
                      <a:pt x="37283" y="35208"/>
                      <a:pt x="38468" y="35208"/>
                    </a:cubicBezTo>
                    <a:cubicBezTo>
                      <a:pt x="40785" y="35208"/>
                      <a:pt x="43441" y="34569"/>
                      <a:pt x="45769" y="34569"/>
                    </a:cubicBezTo>
                    <a:cubicBezTo>
                      <a:pt x="46748" y="34569"/>
                      <a:pt x="47669" y="34682"/>
                      <a:pt x="48483" y="35004"/>
                    </a:cubicBezTo>
                    <a:cubicBezTo>
                      <a:pt x="51841" y="36333"/>
                      <a:pt x="53852" y="41525"/>
                      <a:pt x="57136" y="43204"/>
                    </a:cubicBezTo>
                    <a:lnTo>
                      <a:pt x="57142" y="31703"/>
                    </a:lnTo>
                    <a:cubicBezTo>
                      <a:pt x="56523" y="31534"/>
                      <a:pt x="55864" y="31464"/>
                      <a:pt x="55178" y="31464"/>
                    </a:cubicBezTo>
                    <a:cubicBezTo>
                      <a:pt x="51775" y="31464"/>
                      <a:pt x="47686" y="33188"/>
                      <a:pt x="44302" y="33188"/>
                    </a:cubicBezTo>
                    <a:cubicBezTo>
                      <a:pt x="43353" y="33188"/>
                      <a:pt x="42459" y="33053"/>
                      <a:pt x="41652" y="32706"/>
                    </a:cubicBezTo>
                    <a:cubicBezTo>
                      <a:pt x="37336" y="30849"/>
                      <a:pt x="36202" y="23342"/>
                      <a:pt x="32196" y="20975"/>
                    </a:cubicBezTo>
                    <a:cubicBezTo>
                      <a:pt x="28179" y="18602"/>
                      <a:pt x="20591" y="20946"/>
                      <a:pt x="16941" y="18092"/>
                    </a:cubicBezTo>
                    <a:cubicBezTo>
                      <a:pt x="13285" y="15244"/>
                      <a:pt x="14225" y="7697"/>
                      <a:pt x="10992" y="4407"/>
                    </a:cubicBezTo>
                    <a:cubicBezTo>
                      <a:pt x="8591" y="1960"/>
                      <a:pt x="3548" y="1565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8"/>
              <p:cNvSpPr/>
              <p:nvPr/>
            </p:nvSpPr>
            <p:spPr>
              <a:xfrm>
                <a:off x="4693230" y="3016050"/>
                <a:ext cx="94368" cy="25491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751" extrusionOk="0">
                    <a:moveTo>
                      <a:pt x="1502" y="0"/>
                    </a:moveTo>
                    <a:cubicBezTo>
                      <a:pt x="1040" y="0"/>
                      <a:pt x="565" y="176"/>
                      <a:pt x="1" y="529"/>
                    </a:cubicBezTo>
                    <a:cubicBezTo>
                      <a:pt x="535" y="683"/>
                      <a:pt x="989" y="751"/>
                      <a:pt x="1428" y="751"/>
                    </a:cubicBezTo>
                    <a:cubicBezTo>
                      <a:pt x="1916" y="751"/>
                      <a:pt x="2386" y="668"/>
                      <a:pt x="2929" y="529"/>
                    </a:cubicBezTo>
                    <a:cubicBezTo>
                      <a:pt x="2413" y="176"/>
                      <a:pt x="1964" y="0"/>
                      <a:pt x="1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9" name="Google Shape;169;p8"/>
            <p:cNvSpPr/>
            <p:nvPr/>
          </p:nvSpPr>
          <p:spPr>
            <a:xfrm>
              <a:off x="5286375" y="4562475"/>
              <a:ext cx="728675" cy="585800"/>
            </a:xfrm>
            <a:custGeom>
              <a:avLst/>
              <a:gdLst/>
              <a:ahLst/>
              <a:cxnLst/>
              <a:rect l="l" t="t" r="r" b="b"/>
              <a:pathLst>
                <a:path w="29147" h="23432" extrusionOk="0">
                  <a:moveTo>
                    <a:pt x="0" y="0"/>
                  </a:moveTo>
                  <a:lnTo>
                    <a:pt x="8462" y="0"/>
                  </a:lnTo>
                  <a:lnTo>
                    <a:pt x="13332" y="381"/>
                  </a:lnTo>
                  <a:lnTo>
                    <a:pt x="18076" y="1715"/>
                  </a:lnTo>
                  <a:lnTo>
                    <a:pt x="21336" y="3429"/>
                  </a:lnTo>
                  <a:lnTo>
                    <a:pt x="23726" y="6477"/>
                  </a:lnTo>
                  <a:lnTo>
                    <a:pt x="25533" y="9716"/>
                  </a:lnTo>
                  <a:lnTo>
                    <a:pt x="27267" y="14097"/>
                  </a:lnTo>
                  <a:lnTo>
                    <a:pt x="27972" y="17336"/>
                  </a:lnTo>
                  <a:lnTo>
                    <a:pt x="29147" y="23241"/>
                  </a:lnTo>
                  <a:lnTo>
                    <a:pt x="0" y="234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170" name="Google Shape;170;p8"/>
          <p:cNvSpPr txBox="1">
            <a:spLocks noGrp="1"/>
          </p:cNvSpPr>
          <p:nvPr>
            <p:ph type="title"/>
          </p:nvPr>
        </p:nvSpPr>
        <p:spPr>
          <a:xfrm>
            <a:off x="4161750" y="1321275"/>
            <a:ext cx="4269000" cy="23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200"/>
              <a:buNone/>
              <a:defRPr sz="7200">
                <a:solidFill>
                  <a:schemeClr val="accent6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/>
          <p:nvPr/>
        </p:nvSpPr>
        <p:spPr>
          <a:xfrm>
            <a:off x="0" y="665825"/>
            <a:ext cx="4043400" cy="859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9"/>
          <p:cNvGrpSpPr/>
          <p:nvPr/>
        </p:nvGrpSpPr>
        <p:grpSpPr>
          <a:xfrm rot="10800000" flipH="1">
            <a:off x="4000458" y="-23"/>
            <a:ext cx="5143536" cy="5143536"/>
            <a:chOff x="4000458" y="-23"/>
            <a:chExt cx="5143536" cy="5143536"/>
          </a:xfrm>
        </p:grpSpPr>
        <p:grpSp>
          <p:nvGrpSpPr>
            <p:cNvPr id="174" name="Google Shape;174;p9"/>
            <p:cNvGrpSpPr/>
            <p:nvPr/>
          </p:nvGrpSpPr>
          <p:grpSpPr>
            <a:xfrm>
              <a:off x="4000458" y="-23"/>
              <a:ext cx="5143536" cy="5143536"/>
              <a:chOff x="1190550" y="238125"/>
              <a:chExt cx="5238350" cy="5238350"/>
            </a:xfrm>
          </p:grpSpPr>
          <p:sp>
            <p:nvSpPr>
              <p:cNvPr id="175" name="Google Shape;175;p9"/>
              <p:cNvSpPr/>
              <p:nvPr/>
            </p:nvSpPr>
            <p:spPr>
              <a:xfrm>
                <a:off x="3648975" y="914350"/>
                <a:ext cx="2779925" cy="883750"/>
              </a:xfrm>
              <a:custGeom>
                <a:avLst/>
                <a:gdLst/>
                <a:ahLst/>
                <a:cxnLst/>
                <a:rect l="l" t="t" r="r" b="b"/>
                <a:pathLst>
                  <a:path w="111197" h="35350" extrusionOk="0">
                    <a:moveTo>
                      <a:pt x="111196" y="0"/>
                    </a:moveTo>
                    <a:lnTo>
                      <a:pt x="1" y="1545"/>
                    </a:lnTo>
                    <a:lnTo>
                      <a:pt x="1" y="34539"/>
                    </a:lnTo>
                    <a:lnTo>
                      <a:pt x="111196" y="35350"/>
                    </a:lnTo>
                    <a:lnTo>
                      <a:pt x="11119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9"/>
              <p:cNvSpPr/>
              <p:nvPr/>
            </p:nvSpPr>
            <p:spPr>
              <a:xfrm>
                <a:off x="4259300" y="924350"/>
                <a:ext cx="1727250" cy="870025"/>
              </a:xfrm>
              <a:custGeom>
                <a:avLst/>
                <a:gdLst/>
                <a:ahLst/>
                <a:cxnLst/>
                <a:rect l="l" t="t" r="r" b="b"/>
                <a:pathLst>
                  <a:path w="69090" h="34801" extrusionOk="0">
                    <a:moveTo>
                      <a:pt x="64302" y="0"/>
                    </a:moveTo>
                    <a:lnTo>
                      <a:pt x="3981" y="750"/>
                    </a:lnTo>
                    <a:lnTo>
                      <a:pt x="1" y="34318"/>
                    </a:lnTo>
                    <a:lnTo>
                      <a:pt x="66424" y="34801"/>
                    </a:lnTo>
                    <a:lnTo>
                      <a:pt x="68422" y="23148"/>
                    </a:lnTo>
                    <a:cubicBezTo>
                      <a:pt x="69089" y="19257"/>
                      <a:pt x="68851" y="15265"/>
                      <a:pt x="67724" y="11481"/>
                    </a:cubicBezTo>
                    <a:lnTo>
                      <a:pt x="6430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9"/>
              <p:cNvSpPr/>
              <p:nvPr/>
            </p:nvSpPr>
            <p:spPr>
              <a:xfrm>
                <a:off x="4011875" y="544475"/>
                <a:ext cx="1916675" cy="4932000"/>
              </a:xfrm>
              <a:custGeom>
                <a:avLst/>
                <a:gdLst/>
                <a:ahLst/>
                <a:cxnLst/>
                <a:rect l="l" t="t" r="r" b="b"/>
                <a:pathLst>
                  <a:path w="76667" h="197280" extrusionOk="0">
                    <a:moveTo>
                      <a:pt x="37569" y="0"/>
                    </a:moveTo>
                    <a:cubicBezTo>
                      <a:pt x="35246" y="0"/>
                      <a:pt x="33306" y="1774"/>
                      <a:pt x="33099" y="4089"/>
                    </a:cubicBezTo>
                    <a:lnTo>
                      <a:pt x="32717" y="8341"/>
                    </a:lnTo>
                    <a:lnTo>
                      <a:pt x="32055" y="6612"/>
                    </a:lnTo>
                    <a:cubicBezTo>
                      <a:pt x="31294" y="4626"/>
                      <a:pt x="29388" y="3314"/>
                      <a:pt x="27261" y="3314"/>
                    </a:cubicBezTo>
                    <a:lnTo>
                      <a:pt x="22702" y="3314"/>
                    </a:lnTo>
                    <a:cubicBezTo>
                      <a:pt x="19937" y="3314"/>
                      <a:pt x="17668" y="5506"/>
                      <a:pt x="17571" y="8271"/>
                    </a:cubicBezTo>
                    <a:lnTo>
                      <a:pt x="16358" y="43317"/>
                    </a:lnTo>
                    <a:cubicBezTo>
                      <a:pt x="16238" y="46776"/>
                      <a:pt x="13400" y="49513"/>
                      <a:pt x="9945" y="49513"/>
                    </a:cubicBezTo>
                    <a:cubicBezTo>
                      <a:pt x="9929" y="49513"/>
                      <a:pt x="9913" y="49513"/>
                      <a:pt x="9898" y="49513"/>
                    </a:cubicBezTo>
                    <a:lnTo>
                      <a:pt x="1" y="49439"/>
                    </a:lnTo>
                    <a:lnTo>
                      <a:pt x="7213" y="59140"/>
                    </a:lnTo>
                    <a:cubicBezTo>
                      <a:pt x="9787" y="62601"/>
                      <a:pt x="13030" y="65507"/>
                      <a:pt x="16753" y="67685"/>
                    </a:cubicBezTo>
                    <a:lnTo>
                      <a:pt x="37423" y="79784"/>
                    </a:lnTo>
                    <a:lnTo>
                      <a:pt x="36568" y="197280"/>
                    </a:lnTo>
                    <a:lnTo>
                      <a:pt x="71870" y="197280"/>
                    </a:lnTo>
                    <a:lnTo>
                      <a:pt x="70257" y="81069"/>
                    </a:lnTo>
                    <a:lnTo>
                      <a:pt x="76037" y="42075"/>
                    </a:lnTo>
                    <a:cubicBezTo>
                      <a:pt x="76666" y="37832"/>
                      <a:pt x="76250" y="33501"/>
                      <a:pt x="74826" y="29455"/>
                    </a:cubicBezTo>
                    <a:lnTo>
                      <a:pt x="67997" y="10058"/>
                    </a:lnTo>
                    <a:cubicBezTo>
                      <a:pt x="67365" y="8261"/>
                      <a:pt x="65667" y="7057"/>
                      <a:pt x="63761" y="7057"/>
                    </a:cubicBezTo>
                    <a:lnTo>
                      <a:pt x="58920" y="7057"/>
                    </a:lnTo>
                    <a:lnTo>
                      <a:pt x="58770" y="6672"/>
                    </a:lnTo>
                    <a:cubicBezTo>
                      <a:pt x="58100" y="4940"/>
                      <a:pt x="56434" y="3802"/>
                      <a:pt x="54582" y="3802"/>
                    </a:cubicBezTo>
                    <a:cubicBezTo>
                      <a:pt x="54553" y="3802"/>
                      <a:pt x="54524" y="3803"/>
                      <a:pt x="54494" y="3803"/>
                    </a:cubicBezTo>
                    <a:lnTo>
                      <a:pt x="46513" y="3957"/>
                    </a:lnTo>
                    <a:lnTo>
                      <a:pt x="46115" y="2901"/>
                    </a:lnTo>
                    <a:cubicBezTo>
                      <a:pt x="45454" y="1155"/>
                      <a:pt x="43780" y="0"/>
                      <a:pt x="41913" y="0"/>
                    </a:cubicBezTo>
                    <a:lnTo>
                      <a:pt x="37572" y="0"/>
                    </a:lnTo>
                    <a:cubicBezTo>
                      <a:pt x="37571" y="0"/>
                      <a:pt x="37570" y="0"/>
                      <a:pt x="375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9"/>
              <p:cNvSpPr/>
              <p:nvPr/>
            </p:nvSpPr>
            <p:spPr>
              <a:xfrm>
                <a:off x="4829775" y="544475"/>
                <a:ext cx="166900" cy="673800"/>
              </a:xfrm>
              <a:custGeom>
                <a:avLst/>
                <a:gdLst/>
                <a:ahLst/>
                <a:cxnLst/>
                <a:rect l="l" t="t" r="r" b="b"/>
                <a:pathLst>
                  <a:path w="6676" h="26952" extrusionOk="0">
                    <a:moveTo>
                      <a:pt x="4853" y="0"/>
                    </a:moveTo>
                    <a:cubicBezTo>
                      <a:pt x="2530" y="0"/>
                      <a:pt x="590" y="1775"/>
                      <a:pt x="383" y="4090"/>
                    </a:cubicBezTo>
                    <a:lnTo>
                      <a:pt x="1" y="8341"/>
                    </a:lnTo>
                    <a:lnTo>
                      <a:pt x="2139" y="26951"/>
                    </a:lnTo>
                    <a:lnTo>
                      <a:pt x="1804" y="14741"/>
                    </a:lnTo>
                    <a:lnTo>
                      <a:pt x="1543" y="5273"/>
                    </a:lnTo>
                    <a:cubicBezTo>
                      <a:pt x="1464" y="2385"/>
                      <a:pt x="3786" y="0"/>
                      <a:pt x="6676" y="0"/>
                    </a:cubicBezTo>
                    <a:lnTo>
                      <a:pt x="4856" y="0"/>
                    </a:lnTo>
                    <a:cubicBezTo>
                      <a:pt x="4855" y="0"/>
                      <a:pt x="4854" y="0"/>
                      <a:pt x="48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9"/>
              <p:cNvSpPr/>
              <p:nvPr/>
            </p:nvSpPr>
            <p:spPr>
              <a:xfrm>
                <a:off x="5174700" y="641150"/>
                <a:ext cx="115900" cy="566400"/>
              </a:xfrm>
              <a:custGeom>
                <a:avLst/>
                <a:gdLst/>
                <a:ahLst/>
                <a:cxnLst/>
                <a:rect l="l" t="t" r="r" b="b"/>
                <a:pathLst>
                  <a:path w="4636" h="22656" extrusionOk="0">
                    <a:moveTo>
                      <a:pt x="4635" y="1"/>
                    </a:moveTo>
                    <a:lnTo>
                      <a:pt x="4635" y="1"/>
                    </a:lnTo>
                    <a:cubicBezTo>
                      <a:pt x="4634" y="1"/>
                      <a:pt x="4632" y="1"/>
                      <a:pt x="4631" y="1"/>
                    </a:cubicBezTo>
                    <a:lnTo>
                      <a:pt x="4631" y="1"/>
                    </a:lnTo>
                    <a:lnTo>
                      <a:pt x="4635" y="1"/>
                    </a:lnTo>
                    <a:close/>
                    <a:moveTo>
                      <a:pt x="4631" y="1"/>
                    </a:moveTo>
                    <a:lnTo>
                      <a:pt x="0" y="90"/>
                    </a:lnTo>
                    <a:lnTo>
                      <a:pt x="4600" y="22655"/>
                    </a:lnTo>
                    <a:lnTo>
                      <a:pt x="3577" y="16637"/>
                    </a:lnTo>
                    <a:lnTo>
                      <a:pt x="1412" y="3894"/>
                    </a:lnTo>
                    <a:cubicBezTo>
                      <a:pt x="1069" y="1884"/>
                      <a:pt x="2594" y="41"/>
                      <a:pt x="46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9"/>
              <p:cNvSpPr/>
              <p:nvPr/>
            </p:nvSpPr>
            <p:spPr>
              <a:xfrm>
                <a:off x="5484850" y="720900"/>
                <a:ext cx="93725" cy="427850"/>
              </a:xfrm>
              <a:custGeom>
                <a:avLst/>
                <a:gdLst/>
                <a:ahLst/>
                <a:cxnLst/>
                <a:rect l="l" t="t" r="r" b="b"/>
                <a:pathLst>
                  <a:path w="3749" h="17114" extrusionOk="0">
                    <a:moveTo>
                      <a:pt x="1" y="0"/>
                    </a:moveTo>
                    <a:lnTo>
                      <a:pt x="3209" y="17113"/>
                    </a:lnTo>
                    <a:lnTo>
                      <a:pt x="1217" y="2912"/>
                    </a:lnTo>
                    <a:cubicBezTo>
                      <a:pt x="1001" y="1375"/>
                      <a:pt x="2195" y="0"/>
                      <a:pt x="37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9"/>
              <p:cNvSpPr/>
              <p:nvPr/>
            </p:nvSpPr>
            <p:spPr>
              <a:xfrm>
                <a:off x="4930050" y="3183450"/>
                <a:ext cx="869975" cy="1802125"/>
              </a:xfrm>
              <a:custGeom>
                <a:avLst/>
                <a:gdLst/>
                <a:ahLst/>
                <a:cxnLst/>
                <a:rect l="l" t="t" r="r" b="b"/>
                <a:pathLst>
                  <a:path w="34799" h="72085" extrusionOk="0">
                    <a:moveTo>
                      <a:pt x="508" y="1"/>
                    </a:moveTo>
                    <a:lnTo>
                      <a:pt x="1" y="69748"/>
                    </a:lnTo>
                    <a:lnTo>
                      <a:pt x="10584" y="71670"/>
                    </a:lnTo>
                    <a:cubicBezTo>
                      <a:pt x="12104" y="71947"/>
                      <a:pt x="13641" y="72084"/>
                      <a:pt x="15174" y="72084"/>
                    </a:cubicBezTo>
                    <a:cubicBezTo>
                      <a:pt x="18089" y="72084"/>
                      <a:pt x="20993" y="71588"/>
                      <a:pt x="23760" y="70605"/>
                    </a:cubicBezTo>
                    <a:lnTo>
                      <a:pt x="34798" y="66686"/>
                    </a:lnTo>
                    <a:lnTo>
                      <a:pt x="33950" y="5777"/>
                    </a:lnTo>
                    <a:lnTo>
                      <a:pt x="50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9"/>
              <p:cNvSpPr/>
              <p:nvPr/>
            </p:nvSpPr>
            <p:spPr>
              <a:xfrm>
                <a:off x="1190550" y="2997775"/>
                <a:ext cx="4985200" cy="1911350"/>
              </a:xfrm>
              <a:custGeom>
                <a:avLst/>
                <a:gdLst/>
                <a:ahLst/>
                <a:cxnLst/>
                <a:rect l="l" t="t" r="r" b="b"/>
                <a:pathLst>
                  <a:path w="199408" h="76454" extrusionOk="0">
                    <a:moveTo>
                      <a:pt x="150143" y="0"/>
                    </a:moveTo>
                    <a:lnTo>
                      <a:pt x="140266" y="7343"/>
                    </a:lnTo>
                    <a:cubicBezTo>
                      <a:pt x="136805" y="9916"/>
                      <a:pt x="133900" y="13160"/>
                      <a:pt x="131721" y="16883"/>
                    </a:cubicBezTo>
                    <a:lnTo>
                      <a:pt x="119623" y="37553"/>
                    </a:lnTo>
                    <a:lnTo>
                      <a:pt x="0" y="36682"/>
                    </a:lnTo>
                    <a:lnTo>
                      <a:pt x="0" y="72031"/>
                    </a:lnTo>
                    <a:lnTo>
                      <a:pt x="118339" y="70387"/>
                    </a:lnTo>
                    <a:lnTo>
                      <a:pt x="157332" y="76168"/>
                    </a:lnTo>
                    <a:cubicBezTo>
                      <a:pt x="158615" y="76358"/>
                      <a:pt x="159906" y="76453"/>
                      <a:pt x="161196" y="76453"/>
                    </a:cubicBezTo>
                    <a:cubicBezTo>
                      <a:pt x="164169" y="76453"/>
                      <a:pt x="167130" y="75950"/>
                      <a:pt x="169952" y="74957"/>
                    </a:cubicBezTo>
                    <a:lnTo>
                      <a:pt x="189348" y="68129"/>
                    </a:lnTo>
                    <a:cubicBezTo>
                      <a:pt x="191145" y="67496"/>
                      <a:pt x="192349" y="65797"/>
                      <a:pt x="192349" y="63891"/>
                    </a:cubicBezTo>
                    <a:lnTo>
                      <a:pt x="192349" y="59051"/>
                    </a:lnTo>
                    <a:lnTo>
                      <a:pt x="192735" y="58902"/>
                    </a:lnTo>
                    <a:cubicBezTo>
                      <a:pt x="194493" y="58220"/>
                      <a:pt x="195641" y="56513"/>
                      <a:pt x="195604" y="54626"/>
                    </a:cubicBezTo>
                    <a:lnTo>
                      <a:pt x="195451" y="46645"/>
                    </a:lnTo>
                    <a:lnTo>
                      <a:pt x="196505" y="46245"/>
                    </a:lnTo>
                    <a:cubicBezTo>
                      <a:pt x="198251" y="45583"/>
                      <a:pt x="199408" y="43910"/>
                      <a:pt x="199408" y="42044"/>
                    </a:cubicBezTo>
                    <a:lnTo>
                      <a:pt x="199408" y="37702"/>
                    </a:lnTo>
                    <a:cubicBezTo>
                      <a:pt x="199408" y="35377"/>
                      <a:pt x="197632" y="33436"/>
                      <a:pt x="195316" y="33228"/>
                    </a:cubicBezTo>
                    <a:lnTo>
                      <a:pt x="191065" y="32846"/>
                    </a:lnTo>
                    <a:lnTo>
                      <a:pt x="192794" y="32185"/>
                    </a:lnTo>
                    <a:cubicBezTo>
                      <a:pt x="194780" y="31423"/>
                      <a:pt x="196092" y="29517"/>
                      <a:pt x="196092" y="27390"/>
                    </a:cubicBezTo>
                    <a:lnTo>
                      <a:pt x="196092" y="22832"/>
                    </a:lnTo>
                    <a:cubicBezTo>
                      <a:pt x="196092" y="20067"/>
                      <a:pt x="193900" y="17798"/>
                      <a:pt x="191135" y="17703"/>
                    </a:cubicBezTo>
                    <a:lnTo>
                      <a:pt x="156282" y="16599"/>
                    </a:lnTo>
                    <a:cubicBezTo>
                      <a:pt x="152801" y="16489"/>
                      <a:pt x="150043" y="13621"/>
                      <a:pt x="150068" y="10139"/>
                    </a:cubicBezTo>
                    <a:lnTo>
                      <a:pt x="15014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9"/>
              <p:cNvSpPr/>
              <p:nvPr/>
            </p:nvSpPr>
            <p:spPr>
              <a:xfrm>
                <a:off x="5501900" y="3818950"/>
                <a:ext cx="673850" cy="166875"/>
              </a:xfrm>
              <a:custGeom>
                <a:avLst/>
                <a:gdLst/>
                <a:ahLst/>
                <a:cxnLst/>
                <a:rect l="l" t="t" r="r" b="b"/>
                <a:pathLst>
                  <a:path w="26954" h="6675" extrusionOk="0">
                    <a:moveTo>
                      <a:pt x="18611" y="1"/>
                    </a:moveTo>
                    <a:lnTo>
                      <a:pt x="1" y="2140"/>
                    </a:lnTo>
                    <a:lnTo>
                      <a:pt x="12211" y="1804"/>
                    </a:lnTo>
                    <a:lnTo>
                      <a:pt x="21679" y="1544"/>
                    </a:lnTo>
                    <a:cubicBezTo>
                      <a:pt x="21727" y="1542"/>
                      <a:pt x="21775" y="1542"/>
                      <a:pt x="21822" y="1542"/>
                    </a:cubicBezTo>
                    <a:cubicBezTo>
                      <a:pt x="24646" y="1542"/>
                      <a:pt x="26954" y="3833"/>
                      <a:pt x="26954" y="6675"/>
                    </a:cubicBezTo>
                    <a:lnTo>
                      <a:pt x="26954" y="4856"/>
                    </a:lnTo>
                    <a:cubicBezTo>
                      <a:pt x="26954" y="2530"/>
                      <a:pt x="25178" y="589"/>
                      <a:pt x="22862" y="381"/>
                    </a:cubicBezTo>
                    <a:lnTo>
                      <a:pt x="186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9"/>
              <p:cNvSpPr/>
              <p:nvPr/>
            </p:nvSpPr>
            <p:spPr>
              <a:xfrm>
                <a:off x="5512625" y="4163875"/>
                <a:ext cx="5664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22656" h="4636" extrusionOk="0">
                    <a:moveTo>
                      <a:pt x="22568" y="1"/>
                    </a:moveTo>
                    <a:lnTo>
                      <a:pt x="1" y="4599"/>
                    </a:lnTo>
                    <a:lnTo>
                      <a:pt x="1" y="4599"/>
                    </a:lnTo>
                    <a:lnTo>
                      <a:pt x="6019" y="3576"/>
                    </a:lnTo>
                    <a:lnTo>
                      <a:pt x="18762" y="1410"/>
                    </a:lnTo>
                    <a:cubicBezTo>
                      <a:pt x="18952" y="1378"/>
                      <a:pt x="19140" y="1363"/>
                      <a:pt x="19326" y="1363"/>
                    </a:cubicBezTo>
                    <a:cubicBezTo>
                      <a:pt x="21105" y="1363"/>
                      <a:pt x="22620" y="2789"/>
                      <a:pt x="22656" y="4635"/>
                    </a:cubicBezTo>
                    <a:lnTo>
                      <a:pt x="2256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9"/>
              <p:cNvSpPr/>
              <p:nvPr/>
            </p:nvSpPr>
            <p:spPr>
              <a:xfrm>
                <a:off x="5571450" y="4474050"/>
                <a:ext cx="427825" cy="93675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3747" extrusionOk="0">
                    <a:moveTo>
                      <a:pt x="17113" y="0"/>
                    </a:moveTo>
                    <a:lnTo>
                      <a:pt x="0" y="3207"/>
                    </a:lnTo>
                    <a:lnTo>
                      <a:pt x="14201" y="1215"/>
                    </a:lnTo>
                    <a:cubicBezTo>
                      <a:pt x="14323" y="1198"/>
                      <a:pt x="14443" y="1190"/>
                      <a:pt x="14562" y="1190"/>
                    </a:cubicBezTo>
                    <a:cubicBezTo>
                      <a:pt x="15947" y="1190"/>
                      <a:pt x="17113" y="2316"/>
                      <a:pt x="17113" y="3746"/>
                    </a:cubicBezTo>
                    <a:lnTo>
                      <a:pt x="1711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1594050" y="3918250"/>
                <a:ext cx="1780200" cy="872675"/>
              </a:xfrm>
              <a:custGeom>
                <a:avLst/>
                <a:gdLst/>
                <a:ahLst/>
                <a:cxnLst/>
                <a:rect l="l" t="t" r="r" b="b"/>
                <a:pathLst>
                  <a:path w="71208" h="34907" extrusionOk="0">
                    <a:moveTo>
                      <a:pt x="2732" y="0"/>
                    </a:moveTo>
                    <a:lnTo>
                      <a:pt x="804" y="10665"/>
                    </a:lnTo>
                    <a:cubicBezTo>
                      <a:pt x="1" y="15112"/>
                      <a:pt x="384" y="19692"/>
                      <a:pt x="1918" y="23942"/>
                    </a:cubicBezTo>
                    <a:lnTo>
                      <a:pt x="5874" y="34906"/>
                    </a:lnTo>
                    <a:lnTo>
                      <a:pt x="66930" y="34059"/>
                    </a:lnTo>
                    <a:lnTo>
                      <a:pt x="71207" y="499"/>
                    </a:lnTo>
                    <a:lnTo>
                      <a:pt x="273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1691225" y="238125"/>
                <a:ext cx="1915400" cy="4932050"/>
              </a:xfrm>
              <a:custGeom>
                <a:avLst/>
                <a:gdLst/>
                <a:ahLst/>
                <a:cxnLst/>
                <a:rect l="l" t="t" r="r" b="b"/>
                <a:pathLst>
                  <a:path w="76616" h="197282" extrusionOk="0">
                    <a:moveTo>
                      <a:pt x="4796" y="0"/>
                    </a:moveTo>
                    <a:lnTo>
                      <a:pt x="6409" y="116212"/>
                    </a:lnTo>
                    <a:lnTo>
                      <a:pt x="630" y="155205"/>
                    </a:lnTo>
                    <a:cubicBezTo>
                      <a:pt x="0" y="159449"/>
                      <a:pt x="416" y="163781"/>
                      <a:pt x="1840" y="167827"/>
                    </a:cubicBezTo>
                    <a:lnTo>
                      <a:pt x="8669" y="187222"/>
                    </a:lnTo>
                    <a:cubicBezTo>
                      <a:pt x="9302" y="189019"/>
                      <a:pt x="11000" y="190223"/>
                      <a:pt x="12906" y="190223"/>
                    </a:cubicBezTo>
                    <a:lnTo>
                      <a:pt x="17747" y="190223"/>
                    </a:lnTo>
                    <a:lnTo>
                      <a:pt x="17896" y="190608"/>
                    </a:lnTo>
                    <a:cubicBezTo>
                      <a:pt x="18566" y="192340"/>
                      <a:pt x="20232" y="193478"/>
                      <a:pt x="22084" y="193478"/>
                    </a:cubicBezTo>
                    <a:cubicBezTo>
                      <a:pt x="22113" y="193478"/>
                      <a:pt x="22142" y="193477"/>
                      <a:pt x="22172" y="193477"/>
                    </a:cubicBezTo>
                    <a:lnTo>
                      <a:pt x="30153" y="193324"/>
                    </a:lnTo>
                    <a:lnTo>
                      <a:pt x="30552" y="194378"/>
                    </a:lnTo>
                    <a:cubicBezTo>
                      <a:pt x="31213" y="196125"/>
                      <a:pt x="32886" y="197281"/>
                      <a:pt x="34754" y="197281"/>
                    </a:cubicBezTo>
                    <a:lnTo>
                      <a:pt x="39094" y="197281"/>
                    </a:lnTo>
                    <a:cubicBezTo>
                      <a:pt x="41419" y="197281"/>
                      <a:pt x="43360" y="195507"/>
                      <a:pt x="43568" y="193191"/>
                    </a:cubicBezTo>
                    <a:lnTo>
                      <a:pt x="43950" y="188939"/>
                    </a:lnTo>
                    <a:lnTo>
                      <a:pt x="44611" y="190668"/>
                    </a:lnTo>
                    <a:cubicBezTo>
                      <a:pt x="45373" y="192654"/>
                      <a:pt x="47279" y="193966"/>
                      <a:pt x="49406" y="193966"/>
                    </a:cubicBezTo>
                    <a:lnTo>
                      <a:pt x="53964" y="193966"/>
                    </a:lnTo>
                    <a:cubicBezTo>
                      <a:pt x="56731" y="193966"/>
                      <a:pt x="59000" y="191774"/>
                      <a:pt x="59095" y="189009"/>
                    </a:cubicBezTo>
                    <a:lnTo>
                      <a:pt x="60311" y="153895"/>
                    </a:lnTo>
                    <a:cubicBezTo>
                      <a:pt x="60431" y="150437"/>
                      <a:pt x="63270" y="147700"/>
                      <a:pt x="66724" y="147700"/>
                    </a:cubicBezTo>
                    <a:cubicBezTo>
                      <a:pt x="66740" y="147700"/>
                      <a:pt x="66756" y="147700"/>
                      <a:pt x="66771" y="147700"/>
                    </a:cubicBezTo>
                    <a:lnTo>
                      <a:pt x="76616" y="147772"/>
                    </a:lnTo>
                    <a:lnTo>
                      <a:pt x="69453" y="138140"/>
                    </a:lnTo>
                    <a:cubicBezTo>
                      <a:pt x="66880" y="134679"/>
                      <a:pt x="63636" y="131773"/>
                      <a:pt x="59915" y="129593"/>
                    </a:cubicBezTo>
                    <a:lnTo>
                      <a:pt x="39243" y="117496"/>
                    </a:lnTo>
                    <a:lnTo>
                      <a:pt x="4010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2623075" y="4496325"/>
                <a:ext cx="166900" cy="673850"/>
              </a:xfrm>
              <a:custGeom>
                <a:avLst/>
                <a:gdLst/>
                <a:ahLst/>
                <a:cxnLst/>
                <a:rect l="l" t="t" r="r" b="b"/>
                <a:pathLst>
                  <a:path w="6676" h="26954" extrusionOk="0">
                    <a:moveTo>
                      <a:pt x="4537" y="1"/>
                    </a:moveTo>
                    <a:lnTo>
                      <a:pt x="4872" y="12211"/>
                    </a:lnTo>
                    <a:lnTo>
                      <a:pt x="5133" y="21678"/>
                    </a:lnTo>
                    <a:cubicBezTo>
                      <a:pt x="5212" y="24567"/>
                      <a:pt x="2892" y="26953"/>
                      <a:pt x="0" y="26953"/>
                    </a:cubicBezTo>
                    <a:lnTo>
                      <a:pt x="1820" y="26953"/>
                    </a:lnTo>
                    <a:cubicBezTo>
                      <a:pt x="4145" y="26953"/>
                      <a:pt x="6086" y="25178"/>
                      <a:pt x="6294" y="22862"/>
                    </a:cubicBezTo>
                    <a:lnTo>
                      <a:pt x="6676" y="18611"/>
                    </a:lnTo>
                    <a:lnTo>
                      <a:pt x="453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2329175" y="4507050"/>
                <a:ext cx="115875" cy="566400"/>
              </a:xfrm>
              <a:custGeom>
                <a:avLst/>
                <a:gdLst/>
                <a:ahLst/>
                <a:cxnLst/>
                <a:rect l="l" t="t" r="r" b="b"/>
                <a:pathLst>
                  <a:path w="4635" h="22656" extrusionOk="0">
                    <a:moveTo>
                      <a:pt x="37" y="0"/>
                    </a:moveTo>
                    <a:lnTo>
                      <a:pt x="1059" y="6018"/>
                    </a:lnTo>
                    <a:lnTo>
                      <a:pt x="3225" y="18761"/>
                    </a:lnTo>
                    <a:cubicBezTo>
                      <a:pt x="3566" y="20773"/>
                      <a:pt x="2039" y="22616"/>
                      <a:pt x="0" y="22655"/>
                    </a:cubicBezTo>
                    <a:lnTo>
                      <a:pt x="4635" y="2256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1819700" y="746500"/>
                <a:ext cx="869900" cy="1719825"/>
              </a:xfrm>
              <a:custGeom>
                <a:avLst/>
                <a:gdLst/>
                <a:ahLst/>
                <a:cxnLst/>
                <a:rect l="l" t="t" r="r" b="b"/>
                <a:pathLst>
                  <a:path w="34796" h="68793" extrusionOk="0">
                    <a:moveTo>
                      <a:pt x="18813" y="1"/>
                    </a:moveTo>
                    <a:cubicBezTo>
                      <a:pt x="16338" y="1"/>
                      <a:pt x="13869" y="359"/>
                      <a:pt x="11483" y="1070"/>
                    </a:cubicBezTo>
                    <a:lnTo>
                      <a:pt x="1" y="4489"/>
                    </a:lnTo>
                    <a:lnTo>
                      <a:pt x="750" y="64812"/>
                    </a:lnTo>
                    <a:lnTo>
                      <a:pt x="34318" y="68793"/>
                    </a:lnTo>
                    <a:lnTo>
                      <a:pt x="34795" y="2367"/>
                    </a:lnTo>
                    <a:lnTo>
                      <a:pt x="23149" y="370"/>
                    </a:lnTo>
                    <a:cubicBezTo>
                      <a:pt x="21712" y="123"/>
                      <a:pt x="20261" y="1"/>
                      <a:pt x="18813" y="1"/>
                    </a:cubicBezTo>
                    <a:close/>
                  </a:path>
                </a:pathLst>
              </a:custGeom>
              <a:solidFill>
                <a:schemeClr val="accent3">
                  <a:alpha val="458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9"/>
              <p:cNvSpPr/>
              <p:nvPr/>
            </p:nvSpPr>
            <p:spPr>
              <a:xfrm>
                <a:off x="2358125" y="1376900"/>
                <a:ext cx="1090950" cy="126675"/>
              </a:xfrm>
              <a:custGeom>
                <a:avLst/>
                <a:gdLst/>
                <a:ahLst/>
                <a:cxnLst/>
                <a:rect l="l" t="t" r="r" b="b"/>
                <a:pathLst>
                  <a:path w="43638" h="5067" extrusionOk="0">
                    <a:moveTo>
                      <a:pt x="10846" y="1"/>
                    </a:moveTo>
                    <a:cubicBezTo>
                      <a:pt x="6845" y="1"/>
                      <a:pt x="3024" y="1700"/>
                      <a:pt x="343" y="4686"/>
                    </a:cubicBezTo>
                    <a:lnTo>
                      <a:pt x="0" y="5067"/>
                    </a:lnTo>
                    <a:lnTo>
                      <a:pt x="43638" y="896"/>
                    </a:lnTo>
                    <a:lnTo>
                      <a:pt x="11235" y="6"/>
                    </a:lnTo>
                    <a:cubicBezTo>
                      <a:pt x="11105" y="3"/>
                      <a:pt x="10975" y="1"/>
                      <a:pt x="10846" y="1"/>
                    </a:cubicBez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2556000" y="1649275"/>
                <a:ext cx="550825" cy="94275"/>
              </a:xfrm>
              <a:custGeom>
                <a:avLst/>
                <a:gdLst/>
                <a:ahLst/>
                <a:cxnLst/>
                <a:rect l="l" t="t" r="r" b="b"/>
                <a:pathLst>
                  <a:path w="22033" h="3771" extrusionOk="0">
                    <a:moveTo>
                      <a:pt x="22033" y="1"/>
                    </a:moveTo>
                    <a:lnTo>
                      <a:pt x="0" y="1980"/>
                    </a:lnTo>
                    <a:cubicBezTo>
                      <a:pt x="1840" y="3159"/>
                      <a:pt x="3965" y="3770"/>
                      <a:pt x="6112" y="3770"/>
                    </a:cubicBezTo>
                    <a:cubicBezTo>
                      <a:pt x="7066" y="3770"/>
                      <a:pt x="8026" y="3649"/>
                      <a:pt x="8966" y="3404"/>
                    </a:cubicBezTo>
                    <a:lnTo>
                      <a:pt x="22033" y="1"/>
                    </a:ln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9"/>
              <p:cNvSpPr/>
              <p:nvPr/>
            </p:nvSpPr>
            <p:spPr>
              <a:xfrm>
                <a:off x="2660250" y="1149325"/>
                <a:ext cx="430525" cy="54775"/>
              </a:xfrm>
              <a:custGeom>
                <a:avLst/>
                <a:gdLst/>
                <a:ahLst/>
                <a:cxnLst/>
                <a:rect l="l" t="t" r="r" b="b"/>
                <a:pathLst>
                  <a:path w="17221" h="2191" extrusionOk="0">
                    <a:moveTo>
                      <a:pt x="5877" y="0"/>
                    </a:moveTo>
                    <a:cubicBezTo>
                      <a:pt x="5033" y="0"/>
                      <a:pt x="4191" y="128"/>
                      <a:pt x="3379" y="383"/>
                    </a:cubicBezTo>
                    <a:lnTo>
                      <a:pt x="1" y="1443"/>
                    </a:lnTo>
                    <a:lnTo>
                      <a:pt x="17220" y="2191"/>
                    </a:lnTo>
                    <a:lnTo>
                      <a:pt x="17220" y="2191"/>
                    </a:lnTo>
                    <a:lnTo>
                      <a:pt x="7584" y="177"/>
                    </a:lnTo>
                    <a:cubicBezTo>
                      <a:pt x="7020" y="59"/>
                      <a:pt x="6448" y="0"/>
                      <a:pt x="5877" y="0"/>
                    </a:cubicBez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9"/>
              <p:cNvSpPr/>
              <p:nvPr/>
            </p:nvSpPr>
            <p:spPr>
              <a:xfrm>
                <a:off x="1443675" y="1727050"/>
                <a:ext cx="673800" cy="166950"/>
              </a:xfrm>
              <a:custGeom>
                <a:avLst/>
                <a:gdLst/>
                <a:ahLst/>
                <a:cxnLst/>
                <a:rect l="l" t="t" r="r" b="b"/>
                <a:pathLst>
                  <a:path w="26952" h="6678" extrusionOk="0">
                    <a:moveTo>
                      <a:pt x="1" y="1"/>
                    </a:moveTo>
                    <a:lnTo>
                      <a:pt x="1" y="1820"/>
                    </a:lnTo>
                    <a:cubicBezTo>
                      <a:pt x="1" y="4146"/>
                      <a:pt x="1775" y="6086"/>
                      <a:pt x="4091" y="6295"/>
                    </a:cubicBezTo>
                    <a:lnTo>
                      <a:pt x="8343" y="6677"/>
                    </a:lnTo>
                    <a:lnTo>
                      <a:pt x="26952" y="4537"/>
                    </a:lnTo>
                    <a:lnTo>
                      <a:pt x="14743" y="4874"/>
                    </a:lnTo>
                    <a:lnTo>
                      <a:pt x="5275" y="5133"/>
                    </a:lnTo>
                    <a:cubicBezTo>
                      <a:pt x="5226" y="5134"/>
                      <a:pt x="5178" y="5135"/>
                      <a:pt x="5129" y="5135"/>
                    </a:cubicBezTo>
                    <a:cubicBezTo>
                      <a:pt x="2307" y="5135"/>
                      <a:pt x="1" y="2843"/>
                      <a:pt x="1" y="1"/>
                    </a:cubicBezTo>
                    <a:close/>
                  </a:path>
                </a:pathLst>
              </a:custGeom>
              <a:solidFill>
                <a:srgbClr val="DE72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9"/>
              <p:cNvSpPr/>
              <p:nvPr/>
            </p:nvSpPr>
            <p:spPr>
              <a:xfrm>
                <a:off x="1443675" y="1434050"/>
                <a:ext cx="663125" cy="421375"/>
              </a:xfrm>
              <a:custGeom>
                <a:avLst/>
                <a:gdLst/>
                <a:ahLst/>
                <a:cxnLst/>
                <a:rect l="l" t="t" r="r" b="b"/>
                <a:pathLst>
                  <a:path w="26525" h="16855" extrusionOk="0">
                    <a:moveTo>
                      <a:pt x="14743" y="16592"/>
                    </a:moveTo>
                    <a:lnTo>
                      <a:pt x="12035" y="16667"/>
                    </a:lnTo>
                    <a:lnTo>
                      <a:pt x="12035" y="16667"/>
                    </a:lnTo>
                    <a:cubicBezTo>
                      <a:pt x="12057" y="16667"/>
                      <a:pt x="12080" y="16666"/>
                      <a:pt x="12102" y="16665"/>
                    </a:cubicBezTo>
                    <a:lnTo>
                      <a:pt x="14743" y="16592"/>
                    </a:lnTo>
                    <a:close/>
                    <a:moveTo>
                      <a:pt x="26524" y="1"/>
                    </a:moveTo>
                    <a:lnTo>
                      <a:pt x="3959" y="4600"/>
                    </a:lnTo>
                    <a:lnTo>
                      <a:pt x="2903" y="4998"/>
                    </a:lnTo>
                    <a:cubicBezTo>
                      <a:pt x="1157" y="5660"/>
                      <a:pt x="1" y="7332"/>
                      <a:pt x="1" y="9200"/>
                    </a:cubicBezTo>
                    <a:lnTo>
                      <a:pt x="1" y="11721"/>
                    </a:lnTo>
                    <a:cubicBezTo>
                      <a:pt x="1" y="14564"/>
                      <a:pt x="2307" y="16855"/>
                      <a:pt x="5132" y="16855"/>
                    </a:cubicBezTo>
                    <a:cubicBezTo>
                      <a:pt x="5179" y="16855"/>
                      <a:pt x="5227" y="16854"/>
                      <a:pt x="5275" y="16853"/>
                    </a:cubicBezTo>
                    <a:lnTo>
                      <a:pt x="12035" y="16667"/>
                    </a:lnTo>
                    <a:lnTo>
                      <a:pt x="12035" y="16667"/>
                    </a:lnTo>
                    <a:cubicBezTo>
                      <a:pt x="12016" y="16667"/>
                      <a:pt x="11997" y="16667"/>
                      <a:pt x="11978" y="16667"/>
                    </a:cubicBezTo>
                    <a:cubicBezTo>
                      <a:pt x="9506" y="16667"/>
                      <a:pt x="7487" y="14662"/>
                      <a:pt x="7487" y="12176"/>
                    </a:cubicBezTo>
                    <a:lnTo>
                      <a:pt x="7487" y="8048"/>
                    </a:lnTo>
                    <a:cubicBezTo>
                      <a:pt x="7487" y="5965"/>
                      <a:pt x="8920" y="4154"/>
                      <a:pt x="10947" y="3675"/>
                    </a:cubicBezTo>
                    <a:lnTo>
                      <a:pt x="26524" y="1"/>
                    </a:ln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9"/>
              <p:cNvSpPr/>
              <p:nvPr/>
            </p:nvSpPr>
            <p:spPr>
              <a:xfrm>
                <a:off x="1526575" y="1840475"/>
                <a:ext cx="590950" cy="437775"/>
              </a:xfrm>
              <a:custGeom>
                <a:avLst/>
                <a:gdLst/>
                <a:ahLst/>
                <a:cxnLst/>
                <a:rect l="l" t="t" r="r" b="b"/>
                <a:pathLst>
                  <a:path w="23638" h="17511" extrusionOk="0">
                    <a:moveTo>
                      <a:pt x="23637" y="0"/>
                    </a:moveTo>
                    <a:lnTo>
                      <a:pt x="5027" y="2140"/>
                    </a:lnTo>
                    <a:lnTo>
                      <a:pt x="3298" y="2802"/>
                    </a:lnTo>
                    <a:cubicBezTo>
                      <a:pt x="1312" y="3562"/>
                      <a:pt x="0" y="5469"/>
                      <a:pt x="0" y="7596"/>
                    </a:cubicBezTo>
                    <a:lnTo>
                      <a:pt x="0" y="12153"/>
                    </a:lnTo>
                    <a:cubicBezTo>
                      <a:pt x="0" y="14920"/>
                      <a:pt x="2192" y="17189"/>
                      <a:pt x="4957" y="17284"/>
                    </a:cubicBezTo>
                    <a:lnTo>
                      <a:pt x="11461" y="17511"/>
                    </a:lnTo>
                    <a:cubicBezTo>
                      <a:pt x="8789" y="17417"/>
                      <a:pt x="6634" y="15289"/>
                      <a:pt x="6510" y="12619"/>
                    </a:cubicBezTo>
                    <a:lnTo>
                      <a:pt x="6299" y="8095"/>
                    </a:lnTo>
                    <a:cubicBezTo>
                      <a:pt x="6182" y="5585"/>
                      <a:pt x="7899" y="3360"/>
                      <a:pt x="10356" y="2836"/>
                    </a:cubicBezTo>
                    <a:lnTo>
                      <a:pt x="23637" y="0"/>
                    </a:ln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9"/>
              <p:cNvSpPr/>
              <p:nvPr/>
            </p:nvSpPr>
            <p:spPr>
              <a:xfrm>
                <a:off x="1620150" y="897100"/>
                <a:ext cx="427825" cy="312025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12481" extrusionOk="0">
                    <a:moveTo>
                      <a:pt x="16046" y="1"/>
                    </a:moveTo>
                    <a:lnTo>
                      <a:pt x="3001" y="4593"/>
                    </a:lnTo>
                    <a:cubicBezTo>
                      <a:pt x="1204" y="5225"/>
                      <a:pt x="0" y="6924"/>
                      <a:pt x="0" y="8829"/>
                    </a:cubicBezTo>
                    <a:lnTo>
                      <a:pt x="0" y="9924"/>
                    </a:lnTo>
                    <a:cubicBezTo>
                      <a:pt x="0" y="11354"/>
                      <a:pt x="1166" y="12481"/>
                      <a:pt x="2553" y="12481"/>
                    </a:cubicBezTo>
                    <a:cubicBezTo>
                      <a:pt x="2671" y="12481"/>
                      <a:pt x="2791" y="12472"/>
                      <a:pt x="2912" y="12456"/>
                    </a:cubicBezTo>
                    <a:lnTo>
                      <a:pt x="17113" y="10462"/>
                    </a:lnTo>
                    <a:lnTo>
                      <a:pt x="6383" y="11968"/>
                    </a:lnTo>
                    <a:cubicBezTo>
                      <a:pt x="6322" y="11977"/>
                      <a:pt x="6261" y="11981"/>
                      <a:pt x="6202" y="11981"/>
                    </a:cubicBezTo>
                    <a:cubicBezTo>
                      <a:pt x="5507" y="11981"/>
                      <a:pt x="4920" y="11416"/>
                      <a:pt x="4920" y="10697"/>
                    </a:cubicBezTo>
                    <a:lnTo>
                      <a:pt x="4920" y="7159"/>
                    </a:lnTo>
                    <a:cubicBezTo>
                      <a:pt x="4920" y="5905"/>
                      <a:pt x="5652" y="4766"/>
                      <a:pt x="6793" y="4243"/>
                    </a:cubicBezTo>
                    <a:lnTo>
                      <a:pt x="16046" y="1"/>
                    </a:ln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9"/>
              <p:cNvSpPr/>
              <p:nvPr/>
            </p:nvSpPr>
            <p:spPr>
              <a:xfrm>
                <a:off x="1540400" y="1433150"/>
                <a:ext cx="566400" cy="115925"/>
              </a:xfrm>
              <a:custGeom>
                <a:avLst/>
                <a:gdLst/>
                <a:ahLst/>
                <a:cxnLst/>
                <a:rect l="l" t="t" r="r" b="b"/>
                <a:pathLst>
                  <a:path w="22656" h="4637" extrusionOk="0">
                    <a:moveTo>
                      <a:pt x="1" y="0"/>
                    </a:moveTo>
                    <a:lnTo>
                      <a:pt x="90" y="4636"/>
                    </a:lnTo>
                    <a:lnTo>
                      <a:pt x="22655" y="37"/>
                    </a:lnTo>
                    <a:lnTo>
                      <a:pt x="16637" y="1060"/>
                    </a:lnTo>
                    <a:lnTo>
                      <a:pt x="3894" y="3225"/>
                    </a:lnTo>
                    <a:cubicBezTo>
                      <a:pt x="3704" y="3257"/>
                      <a:pt x="3516" y="3273"/>
                      <a:pt x="3330" y="3273"/>
                    </a:cubicBezTo>
                    <a:cubicBezTo>
                      <a:pt x="1551" y="3273"/>
                      <a:pt x="36" y="1847"/>
                      <a:pt x="1" y="0"/>
                    </a:cubicBezTo>
                    <a:close/>
                  </a:path>
                </a:pathLst>
              </a:custGeom>
              <a:solidFill>
                <a:srgbClr val="DE72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9"/>
              <p:cNvSpPr/>
              <p:nvPr/>
            </p:nvSpPr>
            <p:spPr>
              <a:xfrm>
                <a:off x="1620150" y="1145200"/>
                <a:ext cx="427825" cy="93700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3748" extrusionOk="0">
                    <a:moveTo>
                      <a:pt x="0" y="0"/>
                    </a:moveTo>
                    <a:lnTo>
                      <a:pt x="0" y="3748"/>
                    </a:lnTo>
                    <a:lnTo>
                      <a:pt x="17113" y="538"/>
                    </a:lnTo>
                    <a:lnTo>
                      <a:pt x="2912" y="2532"/>
                    </a:lnTo>
                    <a:cubicBezTo>
                      <a:pt x="2791" y="2548"/>
                      <a:pt x="2671" y="2557"/>
                      <a:pt x="2553" y="2557"/>
                    </a:cubicBezTo>
                    <a:cubicBezTo>
                      <a:pt x="1167" y="2557"/>
                      <a:pt x="0" y="1430"/>
                      <a:pt x="0" y="0"/>
                    </a:cubicBezTo>
                    <a:close/>
                  </a:path>
                </a:pathLst>
              </a:custGeom>
              <a:solidFill>
                <a:srgbClr val="DE72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9"/>
              <p:cNvSpPr/>
              <p:nvPr/>
            </p:nvSpPr>
            <p:spPr>
              <a:xfrm>
                <a:off x="1537875" y="1158625"/>
                <a:ext cx="510100" cy="356350"/>
              </a:xfrm>
              <a:custGeom>
                <a:avLst/>
                <a:gdLst/>
                <a:ahLst/>
                <a:cxnLst/>
                <a:rect l="l" t="t" r="r" b="b"/>
                <a:pathLst>
                  <a:path w="20404" h="14254" extrusionOk="0">
                    <a:moveTo>
                      <a:pt x="20404" y="1"/>
                    </a:moveTo>
                    <a:lnTo>
                      <a:pt x="3291" y="3211"/>
                    </a:lnTo>
                    <a:lnTo>
                      <a:pt x="2906" y="3359"/>
                    </a:lnTo>
                    <a:cubicBezTo>
                      <a:pt x="1147" y="4041"/>
                      <a:pt x="1" y="5748"/>
                      <a:pt x="37" y="7635"/>
                    </a:cubicBezTo>
                    <a:lnTo>
                      <a:pt x="102" y="10981"/>
                    </a:lnTo>
                    <a:cubicBezTo>
                      <a:pt x="137" y="12828"/>
                      <a:pt x="1652" y="14254"/>
                      <a:pt x="3431" y="14254"/>
                    </a:cubicBezTo>
                    <a:cubicBezTo>
                      <a:pt x="3617" y="14254"/>
                      <a:pt x="3805" y="14238"/>
                      <a:pt x="3995" y="14206"/>
                    </a:cubicBezTo>
                    <a:lnTo>
                      <a:pt x="16738" y="12040"/>
                    </a:lnTo>
                    <a:lnTo>
                      <a:pt x="7892" y="13543"/>
                    </a:lnTo>
                    <a:cubicBezTo>
                      <a:pt x="7819" y="13555"/>
                      <a:pt x="7746" y="13561"/>
                      <a:pt x="7674" y="13561"/>
                    </a:cubicBezTo>
                    <a:cubicBezTo>
                      <a:pt x="6981" y="13561"/>
                      <a:pt x="6393" y="12999"/>
                      <a:pt x="6393" y="12278"/>
                    </a:cubicBezTo>
                    <a:lnTo>
                      <a:pt x="6393" y="6871"/>
                    </a:lnTo>
                    <a:cubicBezTo>
                      <a:pt x="6393" y="4788"/>
                      <a:pt x="7825" y="2978"/>
                      <a:pt x="9852" y="2498"/>
                    </a:cubicBezTo>
                    <a:lnTo>
                      <a:pt x="20404" y="1"/>
                    </a:lnTo>
                    <a:close/>
                  </a:path>
                </a:pathLst>
              </a:custGeom>
              <a:solidFill>
                <a:srgbClr val="EBA5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9"/>
              <p:cNvSpPr/>
              <p:nvPr/>
            </p:nvSpPr>
            <p:spPr>
              <a:xfrm>
                <a:off x="1443675" y="803800"/>
                <a:ext cx="2205325" cy="1911100"/>
              </a:xfrm>
              <a:custGeom>
                <a:avLst/>
                <a:gdLst/>
                <a:ahLst/>
                <a:cxnLst/>
                <a:rect l="l" t="t" r="r" b="b"/>
                <a:pathLst>
                  <a:path w="88213" h="76444" extrusionOk="0">
                    <a:moveTo>
                      <a:pt x="38209" y="0"/>
                    </a:moveTo>
                    <a:cubicBezTo>
                      <a:pt x="35238" y="0"/>
                      <a:pt x="32278" y="503"/>
                      <a:pt x="29456" y="1496"/>
                    </a:cubicBezTo>
                    <a:lnTo>
                      <a:pt x="10060" y="8325"/>
                    </a:lnTo>
                    <a:cubicBezTo>
                      <a:pt x="8263" y="8957"/>
                      <a:pt x="7059" y="10656"/>
                      <a:pt x="7059" y="12561"/>
                    </a:cubicBezTo>
                    <a:lnTo>
                      <a:pt x="7059" y="17404"/>
                    </a:lnTo>
                    <a:lnTo>
                      <a:pt x="6674" y="17552"/>
                    </a:lnTo>
                    <a:cubicBezTo>
                      <a:pt x="4915" y="18234"/>
                      <a:pt x="3769" y="19941"/>
                      <a:pt x="3805" y="21828"/>
                    </a:cubicBezTo>
                    <a:lnTo>
                      <a:pt x="3959" y="29809"/>
                    </a:lnTo>
                    <a:lnTo>
                      <a:pt x="2903" y="30208"/>
                    </a:lnTo>
                    <a:cubicBezTo>
                      <a:pt x="1156" y="30869"/>
                      <a:pt x="1" y="32542"/>
                      <a:pt x="1" y="34410"/>
                    </a:cubicBezTo>
                    <a:lnTo>
                      <a:pt x="1" y="38750"/>
                    </a:lnTo>
                    <a:cubicBezTo>
                      <a:pt x="1" y="41076"/>
                      <a:pt x="1775" y="43016"/>
                      <a:pt x="4091" y="43225"/>
                    </a:cubicBezTo>
                    <a:lnTo>
                      <a:pt x="8343" y="43607"/>
                    </a:lnTo>
                    <a:lnTo>
                      <a:pt x="6614" y="44269"/>
                    </a:lnTo>
                    <a:cubicBezTo>
                      <a:pt x="4628" y="45029"/>
                      <a:pt x="3316" y="46936"/>
                      <a:pt x="3316" y="49063"/>
                    </a:cubicBezTo>
                    <a:lnTo>
                      <a:pt x="3316" y="53622"/>
                    </a:lnTo>
                    <a:cubicBezTo>
                      <a:pt x="3316" y="56387"/>
                      <a:pt x="5508" y="58656"/>
                      <a:pt x="8273" y="58751"/>
                    </a:cubicBezTo>
                    <a:lnTo>
                      <a:pt x="43149" y="59909"/>
                    </a:lnTo>
                    <a:cubicBezTo>
                      <a:pt x="46626" y="60025"/>
                      <a:pt x="49378" y="62891"/>
                      <a:pt x="49353" y="66369"/>
                    </a:cubicBezTo>
                    <a:lnTo>
                      <a:pt x="49280" y="76443"/>
                    </a:lnTo>
                    <a:lnTo>
                      <a:pt x="59142" y="69111"/>
                    </a:lnTo>
                    <a:cubicBezTo>
                      <a:pt x="62603" y="66537"/>
                      <a:pt x="65510" y="63293"/>
                      <a:pt x="67688" y="59571"/>
                    </a:cubicBezTo>
                    <a:lnTo>
                      <a:pt x="79787" y="38901"/>
                    </a:lnTo>
                    <a:lnTo>
                      <a:pt x="88213" y="38962"/>
                    </a:lnTo>
                    <a:lnTo>
                      <a:pt x="88213" y="5967"/>
                    </a:lnTo>
                    <a:lnTo>
                      <a:pt x="81071" y="6066"/>
                    </a:lnTo>
                    <a:lnTo>
                      <a:pt x="42076" y="285"/>
                    </a:lnTo>
                    <a:cubicBezTo>
                      <a:pt x="40792" y="95"/>
                      <a:pt x="39500" y="0"/>
                      <a:pt x="382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" name="Google Shape;202;p9"/>
            <p:cNvGrpSpPr/>
            <p:nvPr/>
          </p:nvGrpSpPr>
          <p:grpSpPr>
            <a:xfrm rot="10800000">
              <a:off x="4241173" y="908252"/>
              <a:ext cx="661653" cy="735222"/>
              <a:chOff x="5501900" y="3818950"/>
              <a:chExt cx="673850" cy="748775"/>
            </a:xfrm>
          </p:grpSpPr>
          <p:sp>
            <p:nvSpPr>
              <p:cNvPr id="203" name="Google Shape;203;p9"/>
              <p:cNvSpPr/>
              <p:nvPr/>
            </p:nvSpPr>
            <p:spPr>
              <a:xfrm>
                <a:off x="5501900" y="3818950"/>
                <a:ext cx="673850" cy="166875"/>
              </a:xfrm>
              <a:custGeom>
                <a:avLst/>
                <a:gdLst/>
                <a:ahLst/>
                <a:cxnLst/>
                <a:rect l="l" t="t" r="r" b="b"/>
                <a:pathLst>
                  <a:path w="26954" h="6675" extrusionOk="0">
                    <a:moveTo>
                      <a:pt x="18611" y="1"/>
                    </a:moveTo>
                    <a:lnTo>
                      <a:pt x="1" y="2140"/>
                    </a:lnTo>
                    <a:lnTo>
                      <a:pt x="12211" y="1804"/>
                    </a:lnTo>
                    <a:lnTo>
                      <a:pt x="21679" y="1544"/>
                    </a:lnTo>
                    <a:cubicBezTo>
                      <a:pt x="21727" y="1542"/>
                      <a:pt x="21775" y="1542"/>
                      <a:pt x="21822" y="1542"/>
                    </a:cubicBezTo>
                    <a:cubicBezTo>
                      <a:pt x="24646" y="1542"/>
                      <a:pt x="26954" y="3833"/>
                      <a:pt x="26954" y="6675"/>
                    </a:cubicBezTo>
                    <a:lnTo>
                      <a:pt x="26954" y="4856"/>
                    </a:lnTo>
                    <a:cubicBezTo>
                      <a:pt x="26954" y="2530"/>
                      <a:pt x="25178" y="589"/>
                      <a:pt x="22862" y="381"/>
                    </a:cubicBezTo>
                    <a:lnTo>
                      <a:pt x="1861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9"/>
              <p:cNvSpPr/>
              <p:nvPr/>
            </p:nvSpPr>
            <p:spPr>
              <a:xfrm>
                <a:off x="5512625" y="4163875"/>
                <a:ext cx="566400" cy="115900"/>
              </a:xfrm>
              <a:custGeom>
                <a:avLst/>
                <a:gdLst/>
                <a:ahLst/>
                <a:cxnLst/>
                <a:rect l="l" t="t" r="r" b="b"/>
                <a:pathLst>
                  <a:path w="22656" h="4636" extrusionOk="0">
                    <a:moveTo>
                      <a:pt x="22568" y="1"/>
                    </a:moveTo>
                    <a:lnTo>
                      <a:pt x="1" y="4599"/>
                    </a:lnTo>
                    <a:lnTo>
                      <a:pt x="1" y="4599"/>
                    </a:lnTo>
                    <a:lnTo>
                      <a:pt x="6019" y="3576"/>
                    </a:lnTo>
                    <a:lnTo>
                      <a:pt x="18762" y="1410"/>
                    </a:lnTo>
                    <a:cubicBezTo>
                      <a:pt x="18952" y="1378"/>
                      <a:pt x="19140" y="1363"/>
                      <a:pt x="19326" y="1363"/>
                    </a:cubicBezTo>
                    <a:cubicBezTo>
                      <a:pt x="21105" y="1363"/>
                      <a:pt x="22620" y="2789"/>
                      <a:pt x="22656" y="4635"/>
                    </a:cubicBezTo>
                    <a:lnTo>
                      <a:pt x="2256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9"/>
              <p:cNvSpPr/>
              <p:nvPr/>
            </p:nvSpPr>
            <p:spPr>
              <a:xfrm>
                <a:off x="5571450" y="4474050"/>
                <a:ext cx="427825" cy="93675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3747" extrusionOk="0">
                    <a:moveTo>
                      <a:pt x="17113" y="0"/>
                    </a:moveTo>
                    <a:lnTo>
                      <a:pt x="0" y="3207"/>
                    </a:lnTo>
                    <a:lnTo>
                      <a:pt x="14201" y="1215"/>
                    </a:lnTo>
                    <a:cubicBezTo>
                      <a:pt x="14323" y="1198"/>
                      <a:pt x="14443" y="1190"/>
                      <a:pt x="14562" y="1190"/>
                    </a:cubicBezTo>
                    <a:cubicBezTo>
                      <a:pt x="15947" y="1190"/>
                      <a:pt x="17113" y="2316"/>
                      <a:pt x="17113" y="3746"/>
                    </a:cubicBezTo>
                    <a:lnTo>
                      <a:pt x="171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6" name="Google Shape;206;p9"/>
          <p:cNvSpPr txBox="1">
            <a:spLocks noGrp="1"/>
          </p:cNvSpPr>
          <p:nvPr>
            <p:ph type="title"/>
          </p:nvPr>
        </p:nvSpPr>
        <p:spPr>
          <a:xfrm>
            <a:off x="720000" y="740567"/>
            <a:ext cx="7704000" cy="6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7" name="Google Shape;207;p9"/>
          <p:cNvSpPr txBox="1">
            <a:spLocks noGrp="1"/>
          </p:cNvSpPr>
          <p:nvPr>
            <p:ph type="subTitle" idx="1"/>
          </p:nvPr>
        </p:nvSpPr>
        <p:spPr>
          <a:xfrm>
            <a:off x="720000" y="2110750"/>
            <a:ext cx="3359700" cy="22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>
            <a:spLocks noGrp="1"/>
          </p:cNvSpPr>
          <p:nvPr>
            <p:ph type="body" idx="1"/>
          </p:nvPr>
        </p:nvSpPr>
        <p:spPr>
          <a:xfrm>
            <a:off x="715191" y="476583"/>
            <a:ext cx="3858900" cy="9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DM Serif Display"/>
              <a:buNone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 txBox="1">
            <a:spLocks noGrp="1"/>
          </p:cNvSpPr>
          <p:nvPr>
            <p:ph type="title" hasCustomPrompt="1"/>
          </p:nvPr>
        </p:nvSpPr>
        <p:spPr>
          <a:xfrm>
            <a:off x="1172875" y="2511676"/>
            <a:ext cx="5712000" cy="17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2" name="Google Shape;212;p11"/>
          <p:cNvSpPr txBox="1">
            <a:spLocks noGrp="1"/>
          </p:cNvSpPr>
          <p:nvPr>
            <p:ph type="subTitle" idx="1"/>
          </p:nvPr>
        </p:nvSpPr>
        <p:spPr>
          <a:xfrm>
            <a:off x="1172879" y="4197641"/>
            <a:ext cx="5712000" cy="3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3"/>
          <p:cNvGrpSpPr/>
          <p:nvPr/>
        </p:nvGrpSpPr>
        <p:grpSpPr>
          <a:xfrm flipH="1">
            <a:off x="-209742" y="-506399"/>
            <a:ext cx="5791101" cy="7024082"/>
            <a:chOff x="1966325" y="796475"/>
            <a:chExt cx="3767550" cy="4676175"/>
          </a:xfrm>
        </p:grpSpPr>
        <p:sp>
          <p:nvSpPr>
            <p:cNvPr id="216" name="Google Shape;216;p13"/>
            <p:cNvSpPr/>
            <p:nvPr/>
          </p:nvSpPr>
          <p:spPr>
            <a:xfrm>
              <a:off x="1966325" y="796475"/>
              <a:ext cx="3767550" cy="4676175"/>
            </a:xfrm>
            <a:custGeom>
              <a:avLst/>
              <a:gdLst/>
              <a:ahLst/>
              <a:cxnLst/>
              <a:rect l="l" t="t" r="r" b="b"/>
              <a:pathLst>
                <a:path w="150702" h="187047" extrusionOk="0">
                  <a:moveTo>
                    <a:pt x="79897" y="0"/>
                  </a:moveTo>
                  <a:cubicBezTo>
                    <a:pt x="79477" y="0"/>
                    <a:pt x="79089" y="148"/>
                    <a:pt x="78828" y="500"/>
                  </a:cubicBezTo>
                  <a:cubicBezTo>
                    <a:pt x="80527" y="663"/>
                    <a:pt x="80535" y="3476"/>
                    <a:pt x="79082" y="4365"/>
                  </a:cubicBezTo>
                  <a:cubicBezTo>
                    <a:pt x="78448" y="4748"/>
                    <a:pt x="77739" y="4883"/>
                    <a:pt x="77004" y="4883"/>
                  </a:cubicBezTo>
                  <a:cubicBezTo>
                    <a:pt x="76046" y="4883"/>
                    <a:pt x="75044" y="4654"/>
                    <a:pt x="74103" y="4442"/>
                  </a:cubicBezTo>
                  <a:cubicBezTo>
                    <a:pt x="73580" y="4323"/>
                    <a:pt x="73098" y="4268"/>
                    <a:pt x="72650" y="4268"/>
                  </a:cubicBezTo>
                  <a:cubicBezTo>
                    <a:pt x="68332" y="4268"/>
                    <a:pt x="67144" y="9345"/>
                    <a:pt x="62947" y="10648"/>
                  </a:cubicBezTo>
                  <a:lnTo>
                    <a:pt x="66078" y="11487"/>
                  </a:lnTo>
                  <a:cubicBezTo>
                    <a:pt x="66663" y="12954"/>
                    <a:pt x="65027" y="14492"/>
                    <a:pt x="63448" y="14576"/>
                  </a:cubicBezTo>
                  <a:cubicBezTo>
                    <a:pt x="63375" y="14580"/>
                    <a:pt x="63303" y="14581"/>
                    <a:pt x="63231" y="14581"/>
                  </a:cubicBezTo>
                  <a:cubicBezTo>
                    <a:pt x="61734" y="14581"/>
                    <a:pt x="60332" y="13835"/>
                    <a:pt x="58899" y="13377"/>
                  </a:cubicBezTo>
                  <a:cubicBezTo>
                    <a:pt x="58284" y="13182"/>
                    <a:pt x="57606" y="13056"/>
                    <a:pt x="56950" y="13056"/>
                  </a:cubicBezTo>
                  <a:cubicBezTo>
                    <a:pt x="55995" y="13056"/>
                    <a:pt x="55086" y="13323"/>
                    <a:pt x="54485" y="14033"/>
                  </a:cubicBezTo>
                  <a:cubicBezTo>
                    <a:pt x="53370" y="15345"/>
                    <a:pt x="50451" y="15345"/>
                    <a:pt x="50077" y="17016"/>
                  </a:cubicBezTo>
                  <a:cubicBezTo>
                    <a:pt x="49696" y="18723"/>
                    <a:pt x="44894" y="21431"/>
                    <a:pt x="43646" y="22651"/>
                  </a:cubicBezTo>
                  <a:cubicBezTo>
                    <a:pt x="41354" y="24886"/>
                    <a:pt x="39471" y="31762"/>
                    <a:pt x="37179" y="33997"/>
                  </a:cubicBezTo>
                  <a:cubicBezTo>
                    <a:pt x="35839" y="35302"/>
                    <a:pt x="27511" y="41338"/>
                    <a:pt x="26538" y="42939"/>
                  </a:cubicBezTo>
                  <a:cubicBezTo>
                    <a:pt x="25871" y="44040"/>
                    <a:pt x="24474" y="44367"/>
                    <a:pt x="22773" y="44367"/>
                  </a:cubicBezTo>
                  <a:cubicBezTo>
                    <a:pt x="20269" y="44367"/>
                    <a:pt x="17107" y="43657"/>
                    <a:pt x="14655" y="43657"/>
                  </a:cubicBezTo>
                  <a:cubicBezTo>
                    <a:pt x="13767" y="43657"/>
                    <a:pt x="12972" y="43750"/>
                    <a:pt x="12335" y="44004"/>
                  </a:cubicBezTo>
                  <a:cubicBezTo>
                    <a:pt x="12800" y="46733"/>
                    <a:pt x="4557" y="45041"/>
                    <a:pt x="5022" y="47763"/>
                  </a:cubicBezTo>
                  <a:cubicBezTo>
                    <a:pt x="5262" y="49173"/>
                    <a:pt x="5431" y="50816"/>
                    <a:pt x="4444" y="51846"/>
                  </a:cubicBezTo>
                  <a:cubicBezTo>
                    <a:pt x="4150" y="52154"/>
                    <a:pt x="3732" y="52288"/>
                    <a:pt x="3306" y="52288"/>
                  </a:cubicBezTo>
                  <a:cubicBezTo>
                    <a:pt x="2312" y="52288"/>
                    <a:pt x="1274" y="51561"/>
                    <a:pt x="1679" y="50647"/>
                  </a:cubicBezTo>
                  <a:lnTo>
                    <a:pt x="1679" y="50647"/>
                  </a:lnTo>
                  <a:cubicBezTo>
                    <a:pt x="1" y="52107"/>
                    <a:pt x="15" y="55097"/>
                    <a:pt x="1715" y="56536"/>
                  </a:cubicBezTo>
                  <a:cubicBezTo>
                    <a:pt x="2596" y="57283"/>
                    <a:pt x="3781" y="57607"/>
                    <a:pt x="4690" y="58327"/>
                  </a:cubicBezTo>
                  <a:cubicBezTo>
                    <a:pt x="5643" y="59067"/>
                    <a:pt x="6221" y="60181"/>
                    <a:pt x="6778" y="61253"/>
                  </a:cubicBezTo>
                  <a:lnTo>
                    <a:pt x="6940" y="62234"/>
                  </a:lnTo>
                  <a:cubicBezTo>
                    <a:pt x="7568" y="63263"/>
                    <a:pt x="6383" y="64547"/>
                    <a:pt x="6595" y="65731"/>
                  </a:cubicBezTo>
                  <a:cubicBezTo>
                    <a:pt x="6721" y="66437"/>
                    <a:pt x="7321" y="66958"/>
                    <a:pt x="7575" y="67628"/>
                  </a:cubicBezTo>
                  <a:cubicBezTo>
                    <a:pt x="8047" y="68848"/>
                    <a:pt x="7307" y="70273"/>
                    <a:pt x="7716" y="71521"/>
                  </a:cubicBezTo>
                  <a:cubicBezTo>
                    <a:pt x="8082" y="72614"/>
                    <a:pt x="9281" y="73256"/>
                    <a:pt x="10431" y="73347"/>
                  </a:cubicBezTo>
                  <a:cubicBezTo>
                    <a:pt x="10558" y="73358"/>
                    <a:pt x="10684" y="73362"/>
                    <a:pt x="10811" y="73362"/>
                  </a:cubicBezTo>
                  <a:cubicBezTo>
                    <a:pt x="11835" y="73362"/>
                    <a:pt x="12838" y="73052"/>
                    <a:pt x="13830" y="72776"/>
                  </a:cubicBezTo>
                  <a:cubicBezTo>
                    <a:pt x="14359" y="72621"/>
                    <a:pt x="14888" y="72501"/>
                    <a:pt x="15431" y="72410"/>
                  </a:cubicBezTo>
                  <a:cubicBezTo>
                    <a:pt x="15558" y="75110"/>
                    <a:pt x="15917" y="78249"/>
                    <a:pt x="16749" y="81415"/>
                  </a:cubicBezTo>
                  <a:cubicBezTo>
                    <a:pt x="17137" y="82868"/>
                    <a:pt x="17067" y="84349"/>
                    <a:pt x="16693" y="85808"/>
                  </a:cubicBezTo>
                  <a:cubicBezTo>
                    <a:pt x="15565" y="85590"/>
                    <a:pt x="14126" y="85145"/>
                    <a:pt x="13245" y="84229"/>
                  </a:cubicBezTo>
                  <a:lnTo>
                    <a:pt x="13245" y="84229"/>
                  </a:lnTo>
                  <a:cubicBezTo>
                    <a:pt x="13245" y="84229"/>
                    <a:pt x="13858" y="86598"/>
                    <a:pt x="16002" y="87825"/>
                  </a:cubicBezTo>
                  <a:cubicBezTo>
                    <a:pt x="13865" y="92691"/>
                    <a:pt x="8943" y="97035"/>
                    <a:pt x="6707" y="98833"/>
                  </a:cubicBezTo>
                  <a:cubicBezTo>
                    <a:pt x="5833" y="99524"/>
                    <a:pt x="5332" y="100582"/>
                    <a:pt x="5353" y="101696"/>
                  </a:cubicBezTo>
                  <a:cubicBezTo>
                    <a:pt x="5396" y="103262"/>
                    <a:pt x="6009" y="105251"/>
                    <a:pt x="8745" y="105688"/>
                  </a:cubicBezTo>
                  <a:cubicBezTo>
                    <a:pt x="13393" y="106435"/>
                    <a:pt x="11319" y="108022"/>
                    <a:pt x="9535" y="109708"/>
                  </a:cubicBezTo>
                  <a:cubicBezTo>
                    <a:pt x="8534" y="110645"/>
                    <a:pt x="7427" y="111273"/>
                    <a:pt x="6545" y="111555"/>
                  </a:cubicBezTo>
                  <a:cubicBezTo>
                    <a:pt x="5269" y="111717"/>
                    <a:pt x="5925" y="113805"/>
                    <a:pt x="5925" y="113805"/>
                  </a:cubicBezTo>
                  <a:cubicBezTo>
                    <a:pt x="6122" y="117070"/>
                    <a:pt x="10057" y="118318"/>
                    <a:pt x="10057" y="118318"/>
                  </a:cubicBezTo>
                  <a:cubicBezTo>
                    <a:pt x="10085" y="118374"/>
                    <a:pt x="10113" y="118438"/>
                    <a:pt x="10128" y="118508"/>
                  </a:cubicBezTo>
                  <a:cubicBezTo>
                    <a:pt x="10424" y="119594"/>
                    <a:pt x="6369" y="118607"/>
                    <a:pt x="6863" y="123551"/>
                  </a:cubicBezTo>
                  <a:cubicBezTo>
                    <a:pt x="7356" y="128494"/>
                    <a:pt x="10628" y="126125"/>
                    <a:pt x="11319" y="127408"/>
                  </a:cubicBezTo>
                  <a:cubicBezTo>
                    <a:pt x="12003" y="128692"/>
                    <a:pt x="12497" y="133832"/>
                    <a:pt x="12800" y="136900"/>
                  </a:cubicBezTo>
                  <a:cubicBezTo>
                    <a:pt x="13010" y="139079"/>
                    <a:pt x="15816" y="143138"/>
                    <a:pt x="22760" y="143138"/>
                  </a:cubicBezTo>
                  <a:cubicBezTo>
                    <a:pt x="25615" y="143138"/>
                    <a:pt x="29171" y="142451"/>
                    <a:pt x="33533" y="140666"/>
                  </a:cubicBezTo>
                  <a:cubicBezTo>
                    <a:pt x="33752" y="140574"/>
                    <a:pt x="33970" y="140489"/>
                    <a:pt x="34182" y="140405"/>
                  </a:cubicBezTo>
                  <a:lnTo>
                    <a:pt x="34189" y="140405"/>
                  </a:lnTo>
                  <a:cubicBezTo>
                    <a:pt x="35465" y="139897"/>
                    <a:pt x="36784" y="139481"/>
                    <a:pt x="38117" y="139157"/>
                  </a:cubicBezTo>
                  <a:cubicBezTo>
                    <a:pt x="39353" y="138870"/>
                    <a:pt x="40447" y="138736"/>
                    <a:pt x="41418" y="138736"/>
                  </a:cubicBezTo>
                  <a:cubicBezTo>
                    <a:pt x="48668" y="138736"/>
                    <a:pt x="49018" y="146226"/>
                    <a:pt x="49795" y="153726"/>
                  </a:cubicBezTo>
                  <a:cubicBezTo>
                    <a:pt x="49999" y="155715"/>
                    <a:pt x="49823" y="157301"/>
                    <a:pt x="49365" y="158592"/>
                  </a:cubicBezTo>
                  <a:cubicBezTo>
                    <a:pt x="47849" y="162887"/>
                    <a:pt x="43180" y="163980"/>
                    <a:pt x="38815" y="166377"/>
                  </a:cubicBezTo>
                  <a:cubicBezTo>
                    <a:pt x="38173" y="166730"/>
                    <a:pt x="37546" y="167104"/>
                    <a:pt x="36932" y="167520"/>
                  </a:cubicBezTo>
                  <a:cubicBezTo>
                    <a:pt x="30853" y="171680"/>
                    <a:pt x="26996" y="176278"/>
                    <a:pt x="26996" y="176278"/>
                  </a:cubicBezTo>
                  <a:cubicBezTo>
                    <a:pt x="26996" y="176278"/>
                    <a:pt x="23731" y="180319"/>
                    <a:pt x="23731" y="187047"/>
                  </a:cubicBezTo>
                  <a:lnTo>
                    <a:pt x="129066" y="187047"/>
                  </a:lnTo>
                  <a:cubicBezTo>
                    <a:pt x="129066" y="187047"/>
                    <a:pt x="104589" y="163966"/>
                    <a:pt x="99984" y="156096"/>
                  </a:cubicBezTo>
                  <a:cubicBezTo>
                    <a:pt x="96895" y="150814"/>
                    <a:pt x="92805" y="141646"/>
                    <a:pt x="91486" y="132422"/>
                  </a:cubicBezTo>
                  <a:lnTo>
                    <a:pt x="91486" y="132422"/>
                  </a:lnTo>
                  <a:lnTo>
                    <a:pt x="93115" y="132951"/>
                  </a:lnTo>
                  <a:cubicBezTo>
                    <a:pt x="92431" y="130962"/>
                    <a:pt x="94702" y="129213"/>
                    <a:pt x="96733" y="128649"/>
                  </a:cubicBezTo>
                  <a:cubicBezTo>
                    <a:pt x="98112" y="128266"/>
                    <a:pt x="99532" y="128074"/>
                    <a:pt x="100955" y="128074"/>
                  </a:cubicBezTo>
                  <a:cubicBezTo>
                    <a:pt x="101839" y="128074"/>
                    <a:pt x="102724" y="128148"/>
                    <a:pt x="103602" y="128297"/>
                  </a:cubicBezTo>
                  <a:cubicBezTo>
                    <a:pt x="104543" y="128457"/>
                    <a:pt x="105493" y="128707"/>
                    <a:pt x="106441" y="128707"/>
                  </a:cubicBezTo>
                  <a:cubicBezTo>
                    <a:pt x="106658" y="128707"/>
                    <a:pt x="106875" y="128694"/>
                    <a:pt x="107092" y="128663"/>
                  </a:cubicBezTo>
                  <a:cubicBezTo>
                    <a:pt x="107974" y="128543"/>
                    <a:pt x="108799" y="128149"/>
                    <a:pt x="109680" y="128015"/>
                  </a:cubicBezTo>
                  <a:cubicBezTo>
                    <a:pt x="109947" y="127972"/>
                    <a:pt x="110215" y="127953"/>
                    <a:pt x="110486" y="127953"/>
                  </a:cubicBezTo>
                  <a:cubicBezTo>
                    <a:pt x="113239" y="127953"/>
                    <a:pt x="116170" y="129947"/>
                    <a:pt x="118656" y="129947"/>
                  </a:cubicBezTo>
                  <a:cubicBezTo>
                    <a:pt x="119473" y="129947"/>
                    <a:pt x="120243" y="129731"/>
                    <a:pt x="120942" y="129157"/>
                  </a:cubicBezTo>
                  <a:cubicBezTo>
                    <a:pt x="120562" y="127464"/>
                    <a:pt x="120385" y="125215"/>
                    <a:pt x="122628" y="124848"/>
                  </a:cubicBezTo>
                  <a:cubicBezTo>
                    <a:pt x="122782" y="124823"/>
                    <a:pt x="122935" y="124810"/>
                    <a:pt x="123088" y="124810"/>
                  </a:cubicBezTo>
                  <a:cubicBezTo>
                    <a:pt x="124023" y="124810"/>
                    <a:pt x="124908" y="125278"/>
                    <a:pt x="125526" y="126012"/>
                  </a:cubicBezTo>
                  <a:cubicBezTo>
                    <a:pt x="126154" y="126759"/>
                    <a:pt x="127473" y="127346"/>
                    <a:pt x="128571" y="127346"/>
                  </a:cubicBezTo>
                  <a:cubicBezTo>
                    <a:pt x="129359" y="127346"/>
                    <a:pt x="130034" y="127043"/>
                    <a:pt x="130258" y="126280"/>
                  </a:cubicBezTo>
                  <a:cubicBezTo>
                    <a:pt x="128481" y="125081"/>
                    <a:pt x="129369" y="122190"/>
                    <a:pt x="130963" y="120758"/>
                  </a:cubicBezTo>
                  <a:cubicBezTo>
                    <a:pt x="132557" y="119326"/>
                    <a:pt x="134729" y="118374"/>
                    <a:pt x="135632" y="116435"/>
                  </a:cubicBezTo>
                  <a:cubicBezTo>
                    <a:pt x="136471" y="114651"/>
                    <a:pt x="136048" y="112338"/>
                    <a:pt x="137310" y="110822"/>
                  </a:cubicBezTo>
                  <a:cubicBezTo>
                    <a:pt x="137916" y="110095"/>
                    <a:pt x="138819" y="109679"/>
                    <a:pt x="139489" y="109009"/>
                  </a:cubicBezTo>
                  <a:cubicBezTo>
                    <a:pt x="142275" y="106224"/>
                    <a:pt x="139835" y="100653"/>
                    <a:pt x="142705" y="97952"/>
                  </a:cubicBezTo>
                  <a:cubicBezTo>
                    <a:pt x="143699" y="97021"/>
                    <a:pt x="145187" y="96612"/>
                    <a:pt x="145857" y="95427"/>
                  </a:cubicBezTo>
                  <a:cubicBezTo>
                    <a:pt x="147239" y="92994"/>
                    <a:pt x="143925" y="90040"/>
                    <a:pt x="144750" y="87360"/>
                  </a:cubicBezTo>
                  <a:cubicBezTo>
                    <a:pt x="145018" y="86478"/>
                    <a:pt x="145716" y="85780"/>
                    <a:pt x="146097" y="84934"/>
                  </a:cubicBezTo>
                  <a:cubicBezTo>
                    <a:pt x="146929" y="83079"/>
                    <a:pt x="146104" y="80942"/>
                    <a:pt x="146005" y="78904"/>
                  </a:cubicBezTo>
                  <a:cubicBezTo>
                    <a:pt x="145910" y="77087"/>
                    <a:pt x="147114" y="74858"/>
                    <a:pt x="148757" y="74858"/>
                  </a:cubicBezTo>
                  <a:cubicBezTo>
                    <a:pt x="148951" y="74858"/>
                    <a:pt x="149151" y="74889"/>
                    <a:pt x="149355" y="74955"/>
                  </a:cubicBezTo>
                  <a:cubicBezTo>
                    <a:pt x="147535" y="72762"/>
                    <a:pt x="148586" y="69518"/>
                    <a:pt x="149320" y="66761"/>
                  </a:cubicBezTo>
                  <a:cubicBezTo>
                    <a:pt x="150476" y="62396"/>
                    <a:pt x="150596" y="57833"/>
                    <a:pt x="150702" y="53320"/>
                  </a:cubicBezTo>
                  <a:lnTo>
                    <a:pt x="150702" y="53320"/>
                  </a:lnTo>
                  <a:cubicBezTo>
                    <a:pt x="150012" y="53670"/>
                    <a:pt x="149260" y="53846"/>
                    <a:pt x="148508" y="53846"/>
                  </a:cubicBezTo>
                  <a:cubicBezTo>
                    <a:pt x="147790" y="53846"/>
                    <a:pt x="147072" y="53686"/>
                    <a:pt x="146407" y="53362"/>
                  </a:cubicBezTo>
                  <a:cubicBezTo>
                    <a:pt x="147853" y="49603"/>
                    <a:pt x="145942" y="45478"/>
                    <a:pt x="144193" y="41846"/>
                  </a:cubicBezTo>
                  <a:cubicBezTo>
                    <a:pt x="142028" y="37368"/>
                    <a:pt x="140004" y="32693"/>
                    <a:pt x="139651" y="27728"/>
                  </a:cubicBezTo>
                  <a:cubicBezTo>
                    <a:pt x="139595" y="26868"/>
                    <a:pt x="139567" y="25944"/>
                    <a:pt x="139066" y="25232"/>
                  </a:cubicBezTo>
                  <a:cubicBezTo>
                    <a:pt x="138206" y="23998"/>
                    <a:pt x="136302" y="23899"/>
                    <a:pt x="135392" y="22700"/>
                  </a:cubicBezTo>
                  <a:cubicBezTo>
                    <a:pt x="134785" y="21896"/>
                    <a:pt x="134778" y="20803"/>
                    <a:pt x="134355" y="19886"/>
                  </a:cubicBezTo>
                  <a:cubicBezTo>
                    <a:pt x="133290" y="17552"/>
                    <a:pt x="130131" y="17214"/>
                    <a:pt x="128093" y="15655"/>
                  </a:cubicBezTo>
                  <a:cubicBezTo>
                    <a:pt x="125844" y="13934"/>
                    <a:pt x="125089" y="10810"/>
                    <a:pt x="122952" y="8949"/>
                  </a:cubicBezTo>
                  <a:cubicBezTo>
                    <a:pt x="120780" y="7052"/>
                    <a:pt x="117663" y="6840"/>
                    <a:pt x="114800" y="6530"/>
                  </a:cubicBezTo>
                  <a:cubicBezTo>
                    <a:pt x="111182" y="6142"/>
                    <a:pt x="107607" y="5458"/>
                    <a:pt x="104109" y="4471"/>
                  </a:cubicBezTo>
                  <a:cubicBezTo>
                    <a:pt x="102657" y="4062"/>
                    <a:pt x="101190" y="3596"/>
                    <a:pt x="99920" y="2778"/>
                  </a:cubicBezTo>
                  <a:cubicBezTo>
                    <a:pt x="98581" y="1911"/>
                    <a:pt x="97452" y="656"/>
                    <a:pt x="95929" y="176"/>
                  </a:cubicBezTo>
                  <a:cubicBezTo>
                    <a:pt x="95808" y="138"/>
                    <a:pt x="95666" y="121"/>
                    <a:pt x="95505" y="121"/>
                  </a:cubicBezTo>
                  <a:cubicBezTo>
                    <a:pt x="93199" y="121"/>
                    <a:pt x="87127" y="3779"/>
                    <a:pt x="84590" y="3779"/>
                  </a:cubicBezTo>
                  <a:cubicBezTo>
                    <a:pt x="84242" y="3779"/>
                    <a:pt x="83961" y="3710"/>
                    <a:pt x="83764" y="3554"/>
                  </a:cubicBezTo>
                  <a:cubicBezTo>
                    <a:pt x="82883" y="2849"/>
                    <a:pt x="82481" y="1720"/>
                    <a:pt x="81740" y="874"/>
                  </a:cubicBezTo>
                  <a:cubicBezTo>
                    <a:pt x="81289" y="362"/>
                    <a:pt x="80554" y="0"/>
                    <a:pt x="798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580575" y="1620300"/>
              <a:ext cx="1627425" cy="2198125"/>
            </a:xfrm>
            <a:custGeom>
              <a:avLst/>
              <a:gdLst/>
              <a:ahLst/>
              <a:cxnLst/>
              <a:rect l="l" t="t" r="r" b="b"/>
              <a:pathLst>
                <a:path w="65097" h="87925" extrusionOk="0">
                  <a:moveTo>
                    <a:pt x="13688" y="1"/>
                  </a:moveTo>
                  <a:cubicBezTo>
                    <a:pt x="13688" y="8"/>
                    <a:pt x="1403" y="3534"/>
                    <a:pt x="0" y="11594"/>
                  </a:cubicBezTo>
                  <a:cubicBezTo>
                    <a:pt x="0" y="11594"/>
                    <a:pt x="50817" y="35782"/>
                    <a:pt x="65097" y="87925"/>
                  </a:cubicBezTo>
                  <a:cubicBezTo>
                    <a:pt x="65097" y="87925"/>
                    <a:pt x="57876" y="29259"/>
                    <a:pt x="136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3412525" y="3342575"/>
              <a:ext cx="412025" cy="951525"/>
            </a:xfrm>
            <a:custGeom>
              <a:avLst/>
              <a:gdLst/>
              <a:ahLst/>
              <a:cxnLst/>
              <a:rect l="l" t="t" r="r" b="b"/>
              <a:pathLst>
                <a:path w="16481" h="38061" extrusionOk="0">
                  <a:moveTo>
                    <a:pt x="8223" y="1"/>
                  </a:moveTo>
                  <a:lnTo>
                    <a:pt x="0" y="27108"/>
                  </a:lnTo>
                  <a:lnTo>
                    <a:pt x="15670" y="38060"/>
                  </a:lnTo>
                  <a:lnTo>
                    <a:pt x="16481" y="6150"/>
                  </a:lnTo>
                  <a:lnTo>
                    <a:pt x="9930" y="25649"/>
                  </a:lnTo>
                  <a:lnTo>
                    <a:pt x="6284" y="21051"/>
                  </a:lnTo>
                  <a:lnTo>
                    <a:pt x="82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19;p13"/>
          <p:cNvSpPr txBox="1">
            <a:spLocks noGrp="1"/>
          </p:cNvSpPr>
          <p:nvPr>
            <p:ph type="ctrTitle"/>
          </p:nvPr>
        </p:nvSpPr>
        <p:spPr>
          <a:xfrm>
            <a:off x="5410200" y="396014"/>
            <a:ext cx="24513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ubTitle" idx="1"/>
          </p:nvPr>
        </p:nvSpPr>
        <p:spPr>
          <a:xfrm>
            <a:off x="5410200" y="737423"/>
            <a:ext cx="2451300" cy="5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3"/>
          <p:cNvSpPr txBox="1">
            <a:spLocks noGrp="1"/>
          </p:cNvSpPr>
          <p:nvPr>
            <p:ph type="title" idx="2" hasCustomPrompt="1"/>
          </p:nvPr>
        </p:nvSpPr>
        <p:spPr>
          <a:xfrm>
            <a:off x="7757295" y="360312"/>
            <a:ext cx="814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222" name="Google Shape;222;p13"/>
          <p:cNvSpPr txBox="1">
            <a:spLocks noGrp="1"/>
          </p:cNvSpPr>
          <p:nvPr>
            <p:ph type="subTitle" idx="3"/>
          </p:nvPr>
        </p:nvSpPr>
        <p:spPr>
          <a:xfrm>
            <a:off x="5410200" y="2416586"/>
            <a:ext cx="2451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3"/>
          <p:cNvSpPr txBox="1">
            <a:spLocks noGrp="1"/>
          </p:cNvSpPr>
          <p:nvPr>
            <p:ph type="title" idx="4" hasCustomPrompt="1"/>
          </p:nvPr>
        </p:nvSpPr>
        <p:spPr>
          <a:xfrm>
            <a:off x="7757295" y="2014904"/>
            <a:ext cx="814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224" name="Google Shape;224;p13"/>
          <p:cNvSpPr txBox="1">
            <a:spLocks noGrp="1"/>
          </p:cNvSpPr>
          <p:nvPr>
            <p:ph type="subTitle" idx="5"/>
          </p:nvPr>
        </p:nvSpPr>
        <p:spPr>
          <a:xfrm>
            <a:off x="5410200" y="1584185"/>
            <a:ext cx="2451300" cy="5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13"/>
          <p:cNvSpPr txBox="1">
            <a:spLocks noGrp="1"/>
          </p:cNvSpPr>
          <p:nvPr>
            <p:ph type="title" idx="6" hasCustomPrompt="1"/>
          </p:nvPr>
        </p:nvSpPr>
        <p:spPr>
          <a:xfrm>
            <a:off x="7757295" y="1259831"/>
            <a:ext cx="814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226" name="Google Shape;226;p13"/>
          <p:cNvSpPr txBox="1">
            <a:spLocks noGrp="1"/>
          </p:cNvSpPr>
          <p:nvPr>
            <p:ph type="ctrTitle" idx="7"/>
          </p:nvPr>
        </p:nvSpPr>
        <p:spPr>
          <a:xfrm>
            <a:off x="713225" y="442856"/>
            <a:ext cx="3440700" cy="11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None/>
              <a:defRPr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None/>
              <a:defRPr sz="18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13"/>
          <p:cNvSpPr txBox="1">
            <a:spLocks noGrp="1"/>
          </p:cNvSpPr>
          <p:nvPr>
            <p:ph type="subTitle" idx="8"/>
          </p:nvPr>
        </p:nvSpPr>
        <p:spPr>
          <a:xfrm>
            <a:off x="5410200" y="3272939"/>
            <a:ext cx="2451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13"/>
          <p:cNvSpPr txBox="1">
            <a:spLocks noGrp="1"/>
          </p:cNvSpPr>
          <p:nvPr>
            <p:ph type="title" idx="9" hasCustomPrompt="1"/>
          </p:nvPr>
        </p:nvSpPr>
        <p:spPr>
          <a:xfrm>
            <a:off x="7757295" y="2879576"/>
            <a:ext cx="814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229" name="Google Shape;229;p13"/>
          <p:cNvSpPr txBox="1">
            <a:spLocks noGrp="1"/>
          </p:cNvSpPr>
          <p:nvPr>
            <p:ph type="ctrTitle" idx="13"/>
          </p:nvPr>
        </p:nvSpPr>
        <p:spPr>
          <a:xfrm>
            <a:off x="5410200" y="1250352"/>
            <a:ext cx="24513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0" name="Google Shape;230;p13"/>
          <p:cNvSpPr txBox="1">
            <a:spLocks noGrp="1"/>
          </p:cNvSpPr>
          <p:nvPr>
            <p:ph type="ctrTitle" idx="14"/>
          </p:nvPr>
        </p:nvSpPr>
        <p:spPr>
          <a:xfrm>
            <a:off x="5410200" y="2083782"/>
            <a:ext cx="24513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1" name="Google Shape;231;p13"/>
          <p:cNvSpPr txBox="1">
            <a:spLocks noGrp="1"/>
          </p:cNvSpPr>
          <p:nvPr>
            <p:ph type="ctrTitle" idx="15"/>
          </p:nvPr>
        </p:nvSpPr>
        <p:spPr>
          <a:xfrm>
            <a:off x="5410200" y="2938120"/>
            <a:ext cx="24513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16"/>
          </p:nvPr>
        </p:nvSpPr>
        <p:spPr>
          <a:xfrm>
            <a:off x="5410200" y="4127094"/>
            <a:ext cx="2451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3" name="Google Shape;233;p13"/>
          <p:cNvSpPr txBox="1">
            <a:spLocks noGrp="1"/>
          </p:cNvSpPr>
          <p:nvPr>
            <p:ph type="title" idx="17" hasCustomPrompt="1"/>
          </p:nvPr>
        </p:nvSpPr>
        <p:spPr>
          <a:xfrm>
            <a:off x="7757295" y="3737278"/>
            <a:ext cx="814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Permanent Marker"/>
              <a:buNone/>
              <a:defRPr sz="3500">
                <a:solidFill>
                  <a:schemeClr val="accent5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234" name="Google Shape;234;p13"/>
          <p:cNvSpPr txBox="1">
            <a:spLocks noGrp="1"/>
          </p:cNvSpPr>
          <p:nvPr>
            <p:ph type="ctrTitle" idx="18"/>
          </p:nvPr>
        </p:nvSpPr>
        <p:spPr>
          <a:xfrm>
            <a:off x="5410200" y="3788974"/>
            <a:ext cx="24513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ermanent Marker"/>
              <a:buNone/>
              <a:defRPr sz="2000">
                <a:solidFill>
                  <a:schemeClr val="dk2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20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14"/>
          <p:cNvSpPr txBox="1">
            <a:spLocks noGrp="1"/>
          </p:cNvSpPr>
          <p:nvPr>
            <p:ph type="subTitle" idx="1"/>
          </p:nvPr>
        </p:nvSpPr>
        <p:spPr>
          <a:xfrm>
            <a:off x="800327" y="2127405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8" name="Google Shape;238;p14"/>
          <p:cNvSpPr txBox="1">
            <a:spLocks noGrp="1"/>
          </p:cNvSpPr>
          <p:nvPr>
            <p:ph type="title" idx="2"/>
          </p:nvPr>
        </p:nvSpPr>
        <p:spPr>
          <a:xfrm>
            <a:off x="800327" y="1766553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39" name="Google Shape;239;p14"/>
          <p:cNvSpPr txBox="1">
            <a:spLocks noGrp="1"/>
          </p:cNvSpPr>
          <p:nvPr>
            <p:ph type="subTitle" idx="3"/>
          </p:nvPr>
        </p:nvSpPr>
        <p:spPr>
          <a:xfrm>
            <a:off x="3414000" y="2127405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0" name="Google Shape;240;p14"/>
          <p:cNvSpPr txBox="1">
            <a:spLocks noGrp="1"/>
          </p:cNvSpPr>
          <p:nvPr>
            <p:ph type="title" idx="4"/>
          </p:nvPr>
        </p:nvSpPr>
        <p:spPr>
          <a:xfrm>
            <a:off x="3414000" y="1766553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41" name="Google Shape;241;p14"/>
          <p:cNvSpPr txBox="1">
            <a:spLocks noGrp="1"/>
          </p:cNvSpPr>
          <p:nvPr>
            <p:ph type="subTitle" idx="5"/>
          </p:nvPr>
        </p:nvSpPr>
        <p:spPr>
          <a:xfrm>
            <a:off x="6027673" y="2127405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2" name="Google Shape;242;p14"/>
          <p:cNvSpPr txBox="1">
            <a:spLocks noGrp="1"/>
          </p:cNvSpPr>
          <p:nvPr>
            <p:ph type="title" idx="6"/>
          </p:nvPr>
        </p:nvSpPr>
        <p:spPr>
          <a:xfrm>
            <a:off x="6027673" y="1766553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43" name="Google Shape;243;p14"/>
          <p:cNvSpPr txBox="1">
            <a:spLocks noGrp="1"/>
          </p:cNvSpPr>
          <p:nvPr>
            <p:ph type="title" idx="7" hasCustomPrompt="1"/>
          </p:nvPr>
        </p:nvSpPr>
        <p:spPr>
          <a:xfrm>
            <a:off x="800327" y="13329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4" name="Google Shape;244;p14"/>
          <p:cNvSpPr txBox="1">
            <a:spLocks noGrp="1"/>
          </p:cNvSpPr>
          <p:nvPr>
            <p:ph type="title" idx="8" hasCustomPrompt="1"/>
          </p:nvPr>
        </p:nvSpPr>
        <p:spPr>
          <a:xfrm>
            <a:off x="3414000" y="13329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4"/>
          <p:cNvSpPr txBox="1">
            <a:spLocks noGrp="1"/>
          </p:cNvSpPr>
          <p:nvPr>
            <p:ph type="title" idx="9" hasCustomPrompt="1"/>
          </p:nvPr>
        </p:nvSpPr>
        <p:spPr>
          <a:xfrm>
            <a:off x="6027673" y="13329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4"/>
          <p:cNvSpPr txBox="1">
            <a:spLocks noGrp="1"/>
          </p:cNvSpPr>
          <p:nvPr>
            <p:ph type="subTitle" idx="13"/>
          </p:nvPr>
        </p:nvSpPr>
        <p:spPr>
          <a:xfrm>
            <a:off x="800327" y="3772861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7" name="Google Shape;247;p14"/>
          <p:cNvSpPr txBox="1">
            <a:spLocks noGrp="1"/>
          </p:cNvSpPr>
          <p:nvPr>
            <p:ph type="title" idx="14"/>
          </p:nvPr>
        </p:nvSpPr>
        <p:spPr>
          <a:xfrm>
            <a:off x="800327" y="3424647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48" name="Google Shape;248;p14"/>
          <p:cNvSpPr txBox="1">
            <a:spLocks noGrp="1"/>
          </p:cNvSpPr>
          <p:nvPr>
            <p:ph type="subTitle" idx="15"/>
          </p:nvPr>
        </p:nvSpPr>
        <p:spPr>
          <a:xfrm>
            <a:off x="3414000" y="3772861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9" name="Google Shape;249;p14"/>
          <p:cNvSpPr txBox="1">
            <a:spLocks noGrp="1"/>
          </p:cNvSpPr>
          <p:nvPr>
            <p:ph type="title" idx="16"/>
          </p:nvPr>
        </p:nvSpPr>
        <p:spPr>
          <a:xfrm>
            <a:off x="3414000" y="3424647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50" name="Google Shape;250;p14"/>
          <p:cNvSpPr txBox="1">
            <a:spLocks noGrp="1"/>
          </p:cNvSpPr>
          <p:nvPr>
            <p:ph type="subTitle" idx="17"/>
          </p:nvPr>
        </p:nvSpPr>
        <p:spPr>
          <a:xfrm>
            <a:off x="6027673" y="3772861"/>
            <a:ext cx="23160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1" name="Google Shape;251;p14"/>
          <p:cNvSpPr txBox="1">
            <a:spLocks noGrp="1"/>
          </p:cNvSpPr>
          <p:nvPr>
            <p:ph type="title" idx="18"/>
          </p:nvPr>
        </p:nvSpPr>
        <p:spPr>
          <a:xfrm>
            <a:off x="6027673" y="3424647"/>
            <a:ext cx="23160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52" name="Google Shape;252;p14"/>
          <p:cNvSpPr txBox="1">
            <a:spLocks noGrp="1"/>
          </p:cNvSpPr>
          <p:nvPr>
            <p:ph type="title" idx="19" hasCustomPrompt="1"/>
          </p:nvPr>
        </p:nvSpPr>
        <p:spPr>
          <a:xfrm>
            <a:off x="800327" y="30093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4"/>
          <p:cNvSpPr txBox="1">
            <a:spLocks noGrp="1"/>
          </p:cNvSpPr>
          <p:nvPr>
            <p:ph type="title" idx="20" hasCustomPrompt="1"/>
          </p:nvPr>
        </p:nvSpPr>
        <p:spPr>
          <a:xfrm>
            <a:off x="3414000" y="30093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4" name="Google Shape;254;p14"/>
          <p:cNvSpPr txBox="1">
            <a:spLocks noGrp="1"/>
          </p:cNvSpPr>
          <p:nvPr>
            <p:ph type="title" idx="21" hasCustomPrompt="1"/>
          </p:nvPr>
        </p:nvSpPr>
        <p:spPr>
          <a:xfrm>
            <a:off x="6027673" y="3009350"/>
            <a:ext cx="23160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21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 txBox="1">
            <a:spLocks noGrp="1"/>
          </p:cNvSpPr>
          <p:nvPr>
            <p:ph type="title"/>
          </p:nvPr>
        </p:nvSpPr>
        <p:spPr>
          <a:xfrm>
            <a:off x="2892300" y="1389750"/>
            <a:ext cx="3359700" cy="6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7" name="Google Shape;257;p15"/>
          <p:cNvSpPr txBox="1">
            <a:spLocks noGrp="1"/>
          </p:cNvSpPr>
          <p:nvPr>
            <p:ph type="subTitle" idx="1"/>
          </p:nvPr>
        </p:nvSpPr>
        <p:spPr>
          <a:xfrm>
            <a:off x="2892150" y="2103750"/>
            <a:ext cx="3359700" cy="16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58" name="Google Shape;258;p15"/>
          <p:cNvGrpSpPr/>
          <p:nvPr/>
        </p:nvGrpSpPr>
        <p:grpSpPr>
          <a:xfrm rot="-9899938" flipH="1">
            <a:off x="6397319" y="2563645"/>
            <a:ext cx="1760886" cy="3237771"/>
            <a:chOff x="6423199" y="-1"/>
            <a:chExt cx="2000796" cy="3678899"/>
          </a:xfrm>
        </p:grpSpPr>
        <p:sp>
          <p:nvSpPr>
            <p:cNvPr id="259" name="Google Shape;259;p15"/>
            <p:cNvSpPr/>
            <p:nvPr/>
          </p:nvSpPr>
          <p:spPr>
            <a:xfrm>
              <a:off x="6525622" y="-1"/>
              <a:ext cx="1898373" cy="3678899"/>
            </a:xfrm>
            <a:custGeom>
              <a:avLst/>
              <a:gdLst/>
              <a:ahLst/>
              <a:cxnLst/>
              <a:rect l="l" t="t" r="r" b="b"/>
              <a:pathLst>
                <a:path w="17478" h="33871" extrusionOk="0">
                  <a:moveTo>
                    <a:pt x="600" y="0"/>
                  </a:moveTo>
                  <a:lnTo>
                    <a:pt x="848" y="814"/>
                  </a:lnTo>
                  <a:cubicBezTo>
                    <a:pt x="848" y="814"/>
                    <a:pt x="2990" y="9579"/>
                    <a:pt x="3127" y="11737"/>
                  </a:cubicBezTo>
                  <a:cubicBezTo>
                    <a:pt x="3264" y="13896"/>
                    <a:pt x="2622" y="15738"/>
                    <a:pt x="2039" y="17966"/>
                  </a:cubicBezTo>
                  <a:cubicBezTo>
                    <a:pt x="1465" y="20185"/>
                    <a:pt x="0" y="26087"/>
                    <a:pt x="69" y="27433"/>
                  </a:cubicBezTo>
                  <a:cubicBezTo>
                    <a:pt x="96" y="28048"/>
                    <a:pt x="319" y="28264"/>
                    <a:pt x="582" y="28264"/>
                  </a:cubicBezTo>
                  <a:cubicBezTo>
                    <a:pt x="893" y="28264"/>
                    <a:pt x="1260" y="27961"/>
                    <a:pt x="1422" y="27664"/>
                  </a:cubicBezTo>
                  <a:cubicBezTo>
                    <a:pt x="1722" y="27116"/>
                    <a:pt x="2493" y="23817"/>
                    <a:pt x="2870" y="23209"/>
                  </a:cubicBezTo>
                  <a:cubicBezTo>
                    <a:pt x="3119" y="22798"/>
                    <a:pt x="3376" y="22234"/>
                    <a:pt x="3564" y="22234"/>
                  </a:cubicBezTo>
                  <a:cubicBezTo>
                    <a:pt x="3654" y="22234"/>
                    <a:pt x="3728" y="22364"/>
                    <a:pt x="3778" y="22703"/>
                  </a:cubicBezTo>
                  <a:cubicBezTo>
                    <a:pt x="3941" y="23749"/>
                    <a:pt x="3230" y="27218"/>
                    <a:pt x="3127" y="28829"/>
                  </a:cubicBezTo>
                  <a:cubicBezTo>
                    <a:pt x="3035" y="30408"/>
                    <a:pt x="3264" y="32095"/>
                    <a:pt x="3943" y="32095"/>
                  </a:cubicBezTo>
                  <a:cubicBezTo>
                    <a:pt x="3957" y="32095"/>
                    <a:pt x="3970" y="32094"/>
                    <a:pt x="3984" y="32093"/>
                  </a:cubicBezTo>
                  <a:cubicBezTo>
                    <a:pt x="4704" y="32025"/>
                    <a:pt x="5089" y="30645"/>
                    <a:pt x="5132" y="29788"/>
                  </a:cubicBezTo>
                  <a:cubicBezTo>
                    <a:pt x="5183" y="28932"/>
                    <a:pt x="5466" y="25753"/>
                    <a:pt x="5655" y="24914"/>
                  </a:cubicBezTo>
                  <a:cubicBezTo>
                    <a:pt x="5758" y="24433"/>
                    <a:pt x="5872" y="24115"/>
                    <a:pt x="5994" y="24115"/>
                  </a:cubicBezTo>
                  <a:cubicBezTo>
                    <a:pt x="6086" y="24115"/>
                    <a:pt x="6181" y="24291"/>
                    <a:pt x="6280" y="24708"/>
                  </a:cubicBezTo>
                  <a:cubicBezTo>
                    <a:pt x="6520" y="25745"/>
                    <a:pt x="6486" y="27518"/>
                    <a:pt x="6460" y="29223"/>
                  </a:cubicBezTo>
                  <a:cubicBezTo>
                    <a:pt x="6434" y="30919"/>
                    <a:pt x="6640" y="32573"/>
                    <a:pt x="6905" y="33378"/>
                  </a:cubicBezTo>
                  <a:cubicBezTo>
                    <a:pt x="7018" y="33710"/>
                    <a:pt x="7265" y="33870"/>
                    <a:pt x="7526" y="33870"/>
                  </a:cubicBezTo>
                  <a:cubicBezTo>
                    <a:pt x="7898" y="33870"/>
                    <a:pt x="8298" y="33544"/>
                    <a:pt x="8379" y="32924"/>
                  </a:cubicBezTo>
                  <a:cubicBezTo>
                    <a:pt x="8516" y="31870"/>
                    <a:pt x="8687" y="28195"/>
                    <a:pt x="8662" y="26970"/>
                  </a:cubicBezTo>
                  <a:cubicBezTo>
                    <a:pt x="8636" y="25736"/>
                    <a:pt x="8559" y="24725"/>
                    <a:pt x="9030" y="24554"/>
                  </a:cubicBezTo>
                  <a:cubicBezTo>
                    <a:pt x="9043" y="24549"/>
                    <a:pt x="9056" y="24547"/>
                    <a:pt x="9070" y="24547"/>
                  </a:cubicBezTo>
                  <a:cubicBezTo>
                    <a:pt x="9538" y="24547"/>
                    <a:pt x="10176" y="27557"/>
                    <a:pt x="10409" y="29223"/>
                  </a:cubicBezTo>
                  <a:cubicBezTo>
                    <a:pt x="10640" y="30873"/>
                    <a:pt x="11086" y="32150"/>
                    <a:pt x="11823" y="32150"/>
                  </a:cubicBezTo>
                  <a:cubicBezTo>
                    <a:pt x="11851" y="32150"/>
                    <a:pt x="11880" y="32148"/>
                    <a:pt x="11909" y="32144"/>
                  </a:cubicBezTo>
                  <a:cubicBezTo>
                    <a:pt x="12688" y="32033"/>
                    <a:pt x="12603" y="29891"/>
                    <a:pt x="12286" y="27347"/>
                  </a:cubicBezTo>
                  <a:cubicBezTo>
                    <a:pt x="12011" y="25085"/>
                    <a:pt x="11977" y="22044"/>
                    <a:pt x="11909" y="21333"/>
                  </a:cubicBezTo>
                  <a:cubicBezTo>
                    <a:pt x="11849" y="20622"/>
                    <a:pt x="12080" y="19465"/>
                    <a:pt x="12080" y="19465"/>
                  </a:cubicBezTo>
                  <a:cubicBezTo>
                    <a:pt x="12080" y="19465"/>
                    <a:pt x="14187" y="22326"/>
                    <a:pt x="15224" y="22943"/>
                  </a:cubicBezTo>
                  <a:cubicBezTo>
                    <a:pt x="15796" y="23287"/>
                    <a:pt x="16241" y="23450"/>
                    <a:pt x="16577" y="23450"/>
                  </a:cubicBezTo>
                  <a:cubicBezTo>
                    <a:pt x="16843" y="23450"/>
                    <a:pt x="17041" y="23346"/>
                    <a:pt x="17177" y="23149"/>
                  </a:cubicBezTo>
                  <a:cubicBezTo>
                    <a:pt x="17477" y="22703"/>
                    <a:pt x="16055" y="20887"/>
                    <a:pt x="15524" y="20013"/>
                  </a:cubicBezTo>
                  <a:cubicBezTo>
                    <a:pt x="14984" y="19139"/>
                    <a:pt x="12937" y="14993"/>
                    <a:pt x="12114" y="14128"/>
                  </a:cubicBezTo>
                  <a:cubicBezTo>
                    <a:pt x="11292" y="13254"/>
                    <a:pt x="10332" y="12586"/>
                    <a:pt x="10127" y="11755"/>
                  </a:cubicBezTo>
                  <a:cubicBezTo>
                    <a:pt x="9921" y="10932"/>
                    <a:pt x="8473" y="652"/>
                    <a:pt x="84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7278429" y="3478243"/>
              <a:ext cx="131316" cy="184754"/>
            </a:xfrm>
            <a:custGeom>
              <a:avLst/>
              <a:gdLst/>
              <a:ahLst/>
              <a:cxnLst/>
              <a:rect l="l" t="t" r="r" b="b"/>
              <a:pathLst>
                <a:path w="1209" h="1701" extrusionOk="0">
                  <a:moveTo>
                    <a:pt x="550" y="1"/>
                  </a:moveTo>
                  <a:cubicBezTo>
                    <a:pt x="418" y="1"/>
                    <a:pt x="292" y="79"/>
                    <a:pt x="206" y="249"/>
                  </a:cubicBezTo>
                  <a:cubicBezTo>
                    <a:pt x="94" y="446"/>
                    <a:pt x="34" y="669"/>
                    <a:pt x="17" y="900"/>
                  </a:cubicBezTo>
                  <a:cubicBezTo>
                    <a:pt x="0" y="1089"/>
                    <a:pt x="43" y="1268"/>
                    <a:pt x="129" y="1440"/>
                  </a:cubicBezTo>
                  <a:cubicBezTo>
                    <a:pt x="229" y="1601"/>
                    <a:pt x="405" y="1701"/>
                    <a:pt x="595" y="1701"/>
                  </a:cubicBezTo>
                  <a:cubicBezTo>
                    <a:pt x="616" y="1701"/>
                    <a:pt x="638" y="1699"/>
                    <a:pt x="660" y="1697"/>
                  </a:cubicBezTo>
                  <a:cubicBezTo>
                    <a:pt x="891" y="1645"/>
                    <a:pt x="1080" y="1491"/>
                    <a:pt x="1165" y="1268"/>
                  </a:cubicBezTo>
                  <a:cubicBezTo>
                    <a:pt x="1182" y="1217"/>
                    <a:pt x="1199" y="1166"/>
                    <a:pt x="1208" y="1114"/>
                  </a:cubicBezTo>
                  <a:cubicBezTo>
                    <a:pt x="1174" y="874"/>
                    <a:pt x="1114" y="634"/>
                    <a:pt x="1028" y="412"/>
                  </a:cubicBezTo>
                  <a:cubicBezTo>
                    <a:pt x="919" y="149"/>
                    <a:pt x="730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6896867" y="3279698"/>
              <a:ext cx="115458" cy="193552"/>
            </a:xfrm>
            <a:custGeom>
              <a:avLst/>
              <a:gdLst/>
              <a:ahLst/>
              <a:cxnLst/>
              <a:rect l="l" t="t" r="r" b="b"/>
              <a:pathLst>
                <a:path w="1063" h="1782" extrusionOk="0">
                  <a:moveTo>
                    <a:pt x="540" y="1"/>
                  </a:moveTo>
                  <a:cubicBezTo>
                    <a:pt x="379" y="1"/>
                    <a:pt x="241" y="189"/>
                    <a:pt x="103" y="509"/>
                  </a:cubicBezTo>
                  <a:cubicBezTo>
                    <a:pt x="35" y="698"/>
                    <a:pt x="1" y="895"/>
                    <a:pt x="1" y="1092"/>
                  </a:cubicBezTo>
                  <a:cubicBezTo>
                    <a:pt x="1" y="1220"/>
                    <a:pt x="35" y="1340"/>
                    <a:pt x="103" y="1452"/>
                  </a:cubicBezTo>
                  <a:cubicBezTo>
                    <a:pt x="189" y="1589"/>
                    <a:pt x="283" y="1734"/>
                    <a:pt x="455" y="1777"/>
                  </a:cubicBezTo>
                  <a:cubicBezTo>
                    <a:pt x="477" y="1780"/>
                    <a:pt x="499" y="1782"/>
                    <a:pt x="522" y="1782"/>
                  </a:cubicBezTo>
                  <a:cubicBezTo>
                    <a:pt x="688" y="1782"/>
                    <a:pt x="853" y="1699"/>
                    <a:pt x="951" y="1563"/>
                  </a:cubicBezTo>
                  <a:cubicBezTo>
                    <a:pt x="1020" y="1409"/>
                    <a:pt x="1054" y="1237"/>
                    <a:pt x="1063" y="1066"/>
                  </a:cubicBezTo>
                  <a:cubicBezTo>
                    <a:pt x="1063" y="706"/>
                    <a:pt x="1003" y="381"/>
                    <a:pt x="832" y="184"/>
                  </a:cubicBezTo>
                  <a:cubicBezTo>
                    <a:pt x="725" y="58"/>
                    <a:pt x="629" y="1"/>
                    <a:pt x="5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6541372" y="2915516"/>
              <a:ext cx="98731" cy="142286"/>
            </a:xfrm>
            <a:custGeom>
              <a:avLst/>
              <a:gdLst/>
              <a:ahLst/>
              <a:cxnLst/>
              <a:rect l="l" t="t" r="r" b="b"/>
              <a:pathLst>
                <a:path w="909" h="1310" extrusionOk="0">
                  <a:moveTo>
                    <a:pt x="541" y="1"/>
                  </a:moveTo>
                  <a:cubicBezTo>
                    <a:pt x="405" y="1"/>
                    <a:pt x="268" y="152"/>
                    <a:pt x="155" y="367"/>
                  </a:cubicBezTo>
                  <a:cubicBezTo>
                    <a:pt x="78" y="547"/>
                    <a:pt x="27" y="727"/>
                    <a:pt x="1" y="915"/>
                  </a:cubicBezTo>
                  <a:cubicBezTo>
                    <a:pt x="69" y="1069"/>
                    <a:pt x="146" y="1232"/>
                    <a:pt x="301" y="1292"/>
                  </a:cubicBezTo>
                  <a:cubicBezTo>
                    <a:pt x="330" y="1301"/>
                    <a:pt x="363" y="1310"/>
                    <a:pt x="405" y="1310"/>
                  </a:cubicBezTo>
                  <a:cubicBezTo>
                    <a:pt x="484" y="1310"/>
                    <a:pt x="596" y="1278"/>
                    <a:pt x="780" y="1155"/>
                  </a:cubicBezTo>
                  <a:cubicBezTo>
                    <a:pt x="858" y="821"/>
                    <a:pt x="909" y="392"/>
                    <a:pt x="780" y="178"/>
                  </a:cubicBezTo>
                  <a:cubicBezTo>
                    <a:pt x="704" y="54"/>
                    <a:pt x="623" y="1"/>
                    <a:pt x="5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7726898" y="3320102"/>
              <a:ext cx="121975" cy="164552"/>
            </a:xfrm>
            <a:custGeom>
              <a:avLst/>
              <a:gdLst/>
              <a:ahLst/>
              <a:cxnLst/>
              <a:rect l="l" t="t" r="r" b="b"/>
              <a:pathLst>
                <a:path w="1123" h="1515" extrusionOk="0">
                  <a:moveTo>
                    <a:pt x="462" y="0"/>
                  </a:moveTo>
                  <a:cubicBezTo>
                    <a:pt x="436" y="0"/>
                    <a:pt x="410" y="3"/>
                    <a:pt x="386" y="9"/>
                  </a:cubicBezTo>
                  <a:cubicBezTo>
                    <a:pt x="112" y="69"/>
                    <a:pt x="0" y="420"/>
                    <a:pt x="86" y="797"/>
                  </a:cubicBezTo>
                  <a:cubicBezTo>
                    <a:pt x="165" y="1185"/>
                    <a:pt x="464" y="1515"/>
                    <a:pt x="739" y="1515"/>
                  </a:cubicBezTo>
                  <a:cubicBezTo>
                    <a:pt x="762" y="1515"/>
                    <a:pt x="784" y="1512"/>
                    <a:pt x="806" y="1508"/>
                  </a:cubicBezTo>
                  <a:cubicBezTo>
                    <a:pt x="1020" y="1465"/>
                    <a:pt x="1123" y="1148"/>
                    <a:pt x="1114" y="900"/>
                  </a:cubicBezTo>
                  <a:cubicBezTo>
                    <a:pt x="1091" y="277"/>
                    <a:pt x="728" y="0"/>
                    <a:pt x="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8270296" y="2334650"/>
              <a:ext cx="137832" cy="179649"/>
            </a:xfrm>
            <a:custGeom>
              <a:avLst/>
              <a:gdLst/>
              <a:ahLst/>
              <a:cxnLst/>
              <a:rect l="l" t="t" r="r" b="b"/>
              <a:pathLst>
                <a:path w="1269" h="1654" extrusionOk="0">
                  <a:moveTo>
                    <a:pt x="438" y="0"/>
                  </a:moveTo>
                  <a:cubicBezTo>
                    <a:pt x="386" y="9"/>
                    <a:pt x="343" y="26"/>
                    <a:pt x="301" y="43"/>
                  </a:cubicBezTo>
                  <a:cubicBezTo>
                    <a:pt x="1" y="172"/>
                    <a:pt x="129" y="489"/>
                    <a:pt x="215" y="712"/>
                  </a:cubicBezTo>
                  <a:cubicBezTo>
                    <a:pt x="318" y="994"/>
                    <a:pt x="489" y="1243"/>
                    <a:pt x="720" y="1431"/>
                  </a:cubicBezTo>
                  <a:cubicBezTo>
                    <a:pt x="823" y="1525"/>
                    <a:pt x="943" y="1603"/>
                    <a:pt x="1072" y="1645"/>
                  </a:cubicBezTo>
                  <a:lnTo>
                    <a:pt x="1097" y="1654"/>
                  </a:lnTo>
                  <a:cubicBezTo>
                    <a:pt x="1269" y="1397"/>
                    <a:pt x="892" y="712"/>
                    <a:pt x="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6879162" y="117433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6891327" y="1186386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6881009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6896867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>
              <a:off x="7599385" y="101608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7566800" y="997399"/>
              <a:ext cx="46704" cy="45401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08" y="1"/>
                  </a:moveTo>
                  <a:cubicBezTo>
                    <a:pt x="202" y="1"/>
                    <a:pt x="196" y="1"/>
                    <a:pt x="189" y="1"/>
                  </a:cubicBezTo>
                  <a:cubicBezTo>
                    <a:pt x="138" y="10"/>
                    <a:pt x="87" y="44"/>
                    <a:pt x="61" y="87"/>
                  </a:cubicBezTo>
                  <a:cubicBezTo>
                    <a:pt x="9" y="164"/>
                    <a:pt x="1" y="258"/>
                    <a:pt x="52" y="336"/>
                  </a:cubicBezTo>
                  <a:cubicBezTo>
                    <a:pt x="78" y="370"/>
                    <a:pt x="121" y="396"/>
                    <a:pt x="172" y="413"/>
                  </a:cubicBezTo>
                  <a:cubicBezTo>
                    <a:pt x="188" y="416"/>
                    <a:pt x="205" y="418"/>
                    <a:pt x="222" y="418"/>
                  </a:cubicBezTo>
                  <a:cubicBezTo>
                    <a:pt x="252" y="418"/>
                    <a:pt x="282" y="412"/>
                    <a:pt x="309" y="396"/>
                  </a:cubicBezTo>
                  <a:cubicBezTo>
                    <a:pt x="386" y="353"/>
                    <a:pt x="429" y="267"/>
                    <a:pt x="421" y="173"/>
                  </a:cubicBezTo>
                  <a:cubicBezTo>
                    <a:pt x="405" y="68"/>
                    <a:pt x="312" y="1"/>
                    <a:pt x="208" y="1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7592868" y="1031938"/>
              <a:ext cx="1086" cy="109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9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7593845" y="1008694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7497939" y="1009563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4" name="Google Shape;274;p15"/>
            <p:cNvGrpSpPr/>
            <p:nvPr/>
          </p:nvGrpSpPr>
          <p:grpSpPr>
            <a:xfrm>
              <a:off x="6814102" y="983170"/>
              <a:ext cx="793541" cy="239602"/>
              <a:chOff x="6814102" y="983170"/>
              <a:chExt cx="793541" cy="239602"/>
            </a:xfrm>
          </p:grpSpPr>
          <p:sp>
            <p:nvSpPr>
              <p:cNvPr id="275" name="Google Shape;275;p15"/>
              <p:cNvSpPr/>
              <p:nvPr/>
            </p:nvSpPr>
            <p:spPr>
              <a:xfrm>
                <a:off x="6835717" y="1013256"/>
                <a:ext cx="771927" cy="193226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1779" extrusionOk="0">
                    <a:moveTo>
                      <a:pt x="6338" y="0"/>
                    </a:moveTo>
                    <a:cubicBezTo>
                      <a:pt x="6208" y="0"/>
                      <a:pt x="6080" y="6"/>
                      <a:pt x="5952" y="18"/>
                    </a:cubicBezTo>
                    <a:cubicBezTo>
                      <a:pt x="5438" y="44"/>
                      <a:pt x="4924" y="95"/>
                      <a:pt x="4419" y="164"/>
                    </a:cubicBezTo>
                    <a:cubicBezTo>
                      <a:pt x="3399" y="301"/>
                      <a:pt x="2405" y="567"/>
                      <a:pt x="1455" y="952"/>
                    </a:cubicBezTo>
                    <a:cubicBezTo>
                      <a:pt x="940" y="1149"/>
                      <a:pt x="461" y="1415"/>
                      <a:pt x="15" y="1740"/>
                    </a:cubicBezTo>
                    <a:cubicBezTo>
                      <a:pt x="1" y="1747"/>
                      <a:pt x="17" y="1778"/>
                      <a:pt x="32" y="1778"/>
                    </a:cubicBezTo>
                    <a:cubicBezTo>
                      <a:pt x="35" y="1778"/>
                      <a:pt x="38" y="1777"/>
                      <a:pt x="41" y="1774"/>
                    </a:cubicBezTo>
                    <a:cubicBezTo>
                      <a:pt x="426" y="1466"/>
                      <a:pt x="889" y="1260"/>
                      <a:pt x="1343" y="1072"/>
                    </a:cubicBezTo>
                    <a:cubicBezTo>
                      <a:pt x="1814" y="884"/>
                      <a:pt x="2294" y="712"/>
                      <a:pt x="2782" y="584"/>
                    </a:cubicBezTo>
                    <a:cubicBezTo>
                      <a:pt x="3768" y="310"/>
                      <a:pt x="4779" y="164"/>
                      <a:pt x="5798" y="138"/>
                    </a:cubicBezTo>
                    <a:cubicBezTo>
                      <a:pt x="5935" y="132"/>
                      <a:pt x="6072" y="130"/>
                      <a:pt x="6209" y="130"/>
                    </a:cubicBezTo>
                    <a:cubicBezTo>
                      <a:pt x="6483" y="130"/>
                      <a:pt x="6758" y="141"/>
                      <a:pt x="7032" y="164"/>
                    </a:cubicBezTo>
                    <a:cubicBezTo>
                      <a:pt x="7034" y="164"/>
                      <a:pt x="7036" y="164"/>
                      <a:pt x="7038" y="164"/>
                    </a:cubicBezTo>
                    <a:cubicBezTo>
                      <a:pt x="7093" y="164"/>
                      <a:pt x="7107" y="61"/>
                      <a:pt x="7049" y="52"/>
                    </a:cubicBezTo>
                    <a:cubicBezTo>
                      <a:pt x="6811" y="19"/>
                      <a:pt x="6573" y="0"/>
                      <a:pt x="63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5"/>
              <p:cNvSpPr/>
              <p:nvPr/>
            </p:nvSpPr>
            <p:spPr>
              <a:xfrm>
                <a:off x="6814102" y="1177697"/>
                <a:ext cx="48442" cy="45075"/>
              </a:xfrm>
              <a:custGeom>
                <a:avLst/>
                <a:gdLst/>
                <a:ahLst/>
                <a:cxnLst/>
                <a:rect l="l" t="t" r="r" b="b"/>
                <a:pathLst>
                  <a:path w="446" h="415" extrusionOk="0">
                    <a:moveTo>
                      <a:pt x="206" y="0"/>
                    </a:moveTo>
                    <a:cubicBezTo>
                      <a:pt x="192" y="0"/>
                      <a:pt x="178" y="1"/>
                      <a:pt x="163" y="3"/>
                    </a:cubicBezTo>
                    <a:cubicBezTo>
                      <a:pt x="60" y="38"/>
                      <a:pt x="0" y="149"/>
                      <a:pt x="34" y="260"/>
                    </a:cubicBezTo>
                    <a:cubicBezTo>
                      <a:pt x="51" y="346"/>
                      <a:pt x="129" y="406"/>
                      <a:pt x="223" y="415"/>
                    </a:cubicBezTo>
                    <a:cubicBezTo>
                      <a:pt x="266" y="415"/>
                      <a:pt x="317" y="398"/>
                      <a:pt x="351" y="372"/>
                    </a:cubicBezTo>
                    <a:cubicBezTo>
                      <a:pt x="394" y="338"/>
                      <a:pt x="420" y="295"/>
                      <a:pt x="428" y="252"/>
                    </a:cubicBezTo>
                    <a:cubicBezTo>
                      <a:pt x="446" y="158"/>
                      <a:pt x="403" y="72"/>
                      <a:pt x="326" y="29"/>
                    </a:cubicBezTo>
                    <a:cubicBezTo>
                      <a:pt x="287" y="10"/>
                      <a:pt x="248" y="0"/>
                      <a:pt x="2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5"/>
              <p:cNvSpPr/>
              <p:nvPr/>
            </p:nvSpPr>
            <p:spPr>
              <a:xfrm>
                <a:off x="6912724" y="1101885"/>
                <a:ext cx="74510" cy="6973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2" extrusionOk="0">
                    <a:moveTo>
                      <a:pt x="385" y="1"/>
                    </a:moveTo>
                    <a:cubicBezTo>
                      <a:pt x="366" y="1"/>
                      <a:pt x="346" y="3"/>
                      <a:pt x="326" y="8"/>
                    </a:cubicBezTo>
                    <a:cubicBezTo>
                      <a:pt x="94" y="76"/>
                      <a:pt x="0" y="359"/>
                      <a:pt x="146" y="556"/>
                    </a:cubicBezTo>
                    <a:cubicBezTo>
                      <a:pt x="189" y="607"/>
                      <a:pt x="249" y="633"/>
                      <a:pt x="309" y="642"/>
                    </a:cubicBezTo>
                    <a:lnTo>
                      <a:pt x="420" y="642"/>
                    </a:lnTo>
                    <a:cubicBezTo>
                      <a:pt x="454" y="633"/>
                      <a:pt x="488" y="624"/>
                      <a:pt x="514" y="607"/>
                    </a:cubicBezTo>
                    <a:cubicBezTo>
                      <a:pt x="626" y="530"/>
                      <a:pt x="686" y="402"/>
                      <a:pt x="668" y="265"/>
                    </a:cubicBezTo>
                    <a:cubicBezTo>
                      <a:pt x="660" y="179"/>
                      <a:pt x="608" y="102"/>
                      <a:pt x="540" y="50"/>
                    </a:cubicBezTo>
                    <a:cubicBezTo>
                      <a:pt x="495" y="19"/>
                      <a:pt x="442" y="1"/>
                      <a:pt x="3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5"/>
              <p:cNvSpPr/>
              <p:nvPr/>
            </p:nvSpPr>
            <p:spPr>
              <a:xfrm>
                <a:off x="6968552" y="1126866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7049470" y="1059851"/>
                <a:ext cx="65278" cy="63323"/>
              </a:xfrm>
              <a:custGeom>
                <a:avLst/>
                <a:gdLst/>
                <a:ahLst/>
                <a:cxnLst/>
                <a:rect l="l" t="t" r="r" b="b"/>
                <a:pathLst>
                  <a:path w="601" h="583" extrusionOk="0">
                    <a:moveTo>
                      <a:pt x="327" y="1"/>
                    </a:moveTo>
                    <a:cubicBezTo>
                      <a:pt x="195" y="1"/>
                      <a:pt x="69" y="118"/>
                      <a:pt x="35" y="240"/>
                    </a:cubicBezTo>
                    <a:cubicBezTo>
                      <a:pt x="1" y="360"/>
                      <a:pt x="52" y="480"/>
                      <a:pt x="163" y="540"/>
                    </a:cubicBezTo>
                    <a:cubicBezTo>
                      <a:pt x="206" y="569"/>
                      <a:pt x="257" y="582"/>
                      <a:pt x="307" y="582"/>
                    </a:cubicBezTo>
                    <a:cubicBezTo>
                      <a:pt x="377" y="582"/>
                      <a:pt x="448" y="556"/>
                      <a:pt x="497" y="506"/>
                    </a:cubicBezTo>
                    <a:cubicBezTo>
                      <a:pt x="575" y="420"/>
                      <a:pt x="600" y="292"/>
                      <a:pt x="566" y="180"/>
                    </a:cubicBezTo>
                    <a:cubicBezTo>
                      <a:pt x="540" y="112"/>
                      <a:pt x="489" y="60"/>
                      <a:pt x="429" y="26"/>
                    </a:cubicBezTo>
                    <a:cubicBezTo>
                      <a:pt x="395" y="9"/>
                      <a:pt x="361" y="1"/>
                      <a:pt x="32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15"/>
              <p:cNvSpPr/>
              <p:nvPr/>
            </p:nvSpPr>
            <p:spPr>
              <a:xfrm>
                <a:off x="7176983" y="1014125"/>
                <a:ext cx="76356" cy="74075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82" extrusionOk="0">
                    <a:moveTo>
                      <a:pt x="354" y="1"/>
                    </a:moveTo>
                    <a:cubicBezTo>
                      <a:pt x="214" y="1"/>
                      <a:pt x="79" y="95"/>
                      <a:pt x="35" y="242"/>
                    </a:cubicBezTo>
                    <a:cubicBezTo>
                      <a:pt x="0" y="361"/>
                      <a:pt x="26" y="499"/>
                      <a:pt x="103" y="593"/>
                    </a:cubicBezTo>
                    <a:cubicBezTo>
                      <a:pt x="166" y="651"/>
                      <a:pt x="243" y="682"/>
                      <a:pt x="322" y="682"/>
                    </a:cubicBezTo>
                    <a:cubicBezTo>
                      <a:pt x="381" y="682"/>
                      <a:pt x="442" y="664"/>
                      <a:pt x="497" y="627"/>
                    </a:cubicBezTo>
                    <a:cubicBezTo>
                      <a:pt x="634" y="559"/>
                      <a:pt x="703" y="404"/>
                      <a:pt x="677" y="250"/>
                    </a:cubicBezTo>
                    <a:cubicBezTo>
                      <a:pt x="643" y="156"/>
                      <a:pt x="583" y="79"/>
                      <a:pt x="497" y="36"/>
                    </a:cubicBezTo>
                    <a:cubicBezTo>
                      <a:pt x="451" y="12"/>
                      <a:pt x="402" y="1"/>
                      <a:pt x="3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15"/>
              <p:cNvSpPr/>
              <p:nvPr/>
            </p:nvSpPr>
            <p:spPr>
              <a:xfrm>
                <a:off x="7578965" y="1015211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15"/>
              <p:cNvSpPr/>
              <p:nvPr/>
            </p:nvSpPr>
            <p:spPr>
              <a:xfrm>
                <a:off x="7439396" y="983170"/>
                <a:ext cx="73207" cy="684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30" extrusionOk="0">
                    <a:moveTo>
                      <a:pt x="291" y="0"/>
                    </a:moveTo>
                    <a:cubicBezTo>
                      <a:pt x="274" y="0"/>
                      <a:pt x="257" y="1"/>
                      <a:pt x="240" y="4"/>
                    </a:cubicBezTo>
                    <a:cubicBezTo>
                      <a:pt x="163" y="21"/>
                      <a:pt x="94" y="64"/>
                      <a:pt x="60" y="132"/>
                    </a:cubicBezTo>
                    <a:cubicBezTo>
                      <a:pt x="9" y="210"/>
                      <a:pt x="0" y="304"/>
                      <a:pt x="34" y="381"/>
                    </a:cubicBezTo>
                    <a:cubicBezTo>
                      <a:pt x="69" y="509"/>
                      <a:pt x="180" y="604"/>
                      <a:pt x="317" y="629"/>
                    </a:cubicBezTo>
                    <a:cubicBezTo>
                      <a:pt x="351" y="629"/>
                      <a:pt x="386" y="629"/>
                      <a:pt x="411" y="621"/>
                    </a:cubicBezTo>
                    <a:cubicBezTo>
                      <a:pt x="429" y="621"/>
                      <a:pt x="454" y="612"/>
                      <a:pt x="471" y="604"/>
                    </a:cubicBezTo>
                    <a:cubicBezTo>
                      <a:pt x="489" y="595"/>
                      <a:pt x="497" y="587"/>
                      <a:pt x="514" y="578"/>
                    </a:cubicBezTo>
                    <a:cubicBezTo>
                      <a:pt x="574" y="544"/>
                      <a:pt x="617" y="484"/>
                      <a:pt x="634" y="424"/>
                    </a:cubicBezTo>
                    <a:cubicBezTo>
                      <a:pt x="674" y="201"/>
                      <a:pt x="507" y="0"/>
                      <a:pt x="2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7319377" y="999354"/>
                <a:ext cx="64300" cy="61476"/>
              </a:xfrm>
              <a:custGeom>
                <a:avLst/>
                <a:gdLst/>
                <a:ahLst/>
                <a:cxnLst/>
                <a:rect l="l" t="t" r="r" b="b"/>
                <a:pathLst>
                  <a:path w="592" h="566" extrusionOk="0">
                    <a:moveTo>
                      <a:pt x="245" y="1"/>
                    </a:moveTo>
                    <a:cubicBezTo>
                      <a:pt x="176" y="1"/>
                      <a:pt x="111" y="26"/>
                      <a:pt x="69" y="86"/>
                    </a:cubicBezTo>
                    <a:cubicBezTo>
                      <a:pt x="26" y="146"/>
                      <a:pt x="0" y="215"/>
                      <a:pt x="17" y="283"/>
                    </a:cubicBezTo>
                    <a:cubicBezTo>
                      <a:pt x="26" y="403"/>
                      <a:pt x="103" y="497"/>
                      <a:pt x="206" y="549"/>
                    </a:cubicBezTo>
                    <a:cubicBezTo>
                      <a:pt x="237" y="560"/>
                      <a:pt x="269" y="565"/>
                      <a:pt x="300" y="565"/>
                    </a:cubicBezTo>
                    <a:cubicBezTo>
                      <a:pt x="388" y="565"/>
                      <a:pt x="472" y="522"/>
                      <a:pt x="523" y="446"/>
                    </a:cubicBezTo>
                    <a:cubicBezTo>
                      <a:pt x="591" y="343"/>
                      <a:pt x="591" y="215"/>
                      <a:pt x="514" y="121"/>
                    </a:cubicBezTo>
                    <a:cubicBezTo>
                      <a:pt x="449" y="50"/>
                      <a:pt x="343" y="1"/>
                      <a:pt x="2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4" name="Google Shape;284;p15"/>
            <p:cNvSpPr/>
            <p:nvPr/>
          </p:nvSpPr>
          <p:spPr>
            <a:xfrm>
              <a:off x="6423199" y="977"/>
              <a:ext cx="1149364" cy="770515"/>
            </a:xfrm>
            <a:custGeom>
              <a:avLst/>
              <a:gdLst/>
              <a:ahLst/>
              <a:cxnLst/>
              <a:rect l="l" t="t" r="r" b="b"/>
              <a:pathLst>
                <a:path w="10582" h="7094" extrusionOk="0">
                  <a:moveTo>
                    <a:pt x="1" y="0"/>
                  </a:moveTo>
                  <a:cubicBezTo>
                    <a:pt x="361" y="505"/>
                    <a:pt x="695" y="1131"/>
                    <a:pt x="720" y="1688"/>
                  </a:cubicBezTo>
                  <a:cubicBezTo>
                    <a:pt x="780" y="2861"/>
                    <a:pt x="601" y="3221"/>
                    <a:pt x="900" y="3692"/>
                  </a:cubicBezTo>
                  <a:cubicBezTo>
                    <a:pt x="1192" y="4164"/>
                    <a:pt x="1663" y="4815"/>
                    <a:pt x="1843" y="5466"/>
                  </a:cubicBezTo>
                  <a:cubicBezTo>
                    <a:pt x="2023" y="6117"/>
                    <a:pt x="2554" y="7094"/>
                    <a:pt x="2554" y="7094"/>
                  </a:cubicBezTo>
                  <a:cubicBezTo>
                    <a:pt x="2554" y="7094"/>
                    <a:pt x="3856" y="6348"/>
                    <a:pt x="6332" y="6143"/>
                  </a:cubicBezTo>
                  <a:cubicBezTo>
                    <a:pt x="7901" y="6013"/>
                    <a:pt x="9057" y="5989"/>
                    <a:pt x="9695" y="5989"/>
                  </a:cubicBezTo>
                  <a:cubicBezTo>
                    <a:pt x="10068" y="5989"/>
                    <a:pt x="10264" y="5997"/>
                    <a:pt x="10264" y="5997"/>
                  </a:cubicBezTo>
                  <a:cubicBezTo>
                    <a:pt x="10264" y="5997"/>
                    <a:pt x="10581" y="5140"/>
                    <a:pt x="10496" y="4429"/>
                  </a:cubicBezTo>
                  <a:cubicBezTo>
                    <a:pt x="10410" y="3727"/>
                    <a:pt x="10084" y="3367"/>
                    <a:pt x="10204" y="2604"/>
                  </a:cubicBezTo>
                  <a:cubicBezTo>
                    <a:pt x="10324" y="1833"/>
                    <a:pt x="10556" y="1474"/>
                    <a:pt x="10556" y="977"/>
                  </a:cubicBezTo>
                  <a:cubicBezTo>
                    <a:pt x="10556" y="643"/>
                    <a:pt x="10453" y="343"/>
                    <a:pt x="10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6670731" y="575109"/>
              <a:ext cx="899984" cy="441086"/>
            </a:xfrm>
            <a:custGeom>
              <a:avLst/>
              <a:gdLst/>
              <a:ahLst/>
              <a:cxnLst/>
              <a:rect l="l" t="t" r="r" b="b"/>
              <a:pathLst>
                <a:path w="8286" h="4061" extrusionOk="0">
                  <a:moveTo>
                    <a:pt x="6608" y="0"/>
                  </a:moveTo>
                  <a:cubicBezTo>
                    <a:pt x="5754" y="0"/>
                    <a:pt x="4663" y="82"/>
                    <a:pt x="3590" y="394"/>
                  </a:cubicBezTo>
                  <a:cubicBezTo>
                    <a:pt x="1329" y="1062"/>
                    <a:pt x="1" y="1876"/>
                    <a:pt x="1" y="1876"/>
                  </a:cubicBezTo>
                  <a:lnTo>
                    <a:pt x="1063" y="4061"/>
                  </a:lnTo>
                  <a:cubicBezTo>
                    <a:pt x="2125" y="3178"/>
                    <a:pt x="3419" y="2613"/>
                    <a:pt x="4781" y="2424"/>
                  </a:cubicBezTo>
                  <a:cubicBezTo>
                    <a:pt x="5483" y="2323"/>
                    <a:pt x="6081" y="2288"/>
                    <a:pt x="6573" y="2288"/>
                  </a:cubicBezTo>
                  <a:cubicBezTo>
                    <a:pt x="7710" y="2288"/>
                    <a:pt x="8285" y="2476"/>
                    <a:pt x="8285" y="2476"/>
                  </a:cubicBezTo>
                  <a:lnTo>
                    <a:pt x="8217" y="103"/>
                  </a:lnTo>
                  <a:cubicBezTo>
                    <a:pt x="8217" y="103"/>
                    <a:pt x="7561" y="0"/>
                    <a:pt x="6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6732098" y="807759"/>
              <a:ext cx="78311" cy="116109"/>
            </a:xfrm>
            <a:custGeom>
              <a:avLst/>
              <a:gdLst/>
              <a:ahLst/>
              <a:cxnLst/>
              <a:rect l="l" t="t" r="r" b="b"/>
              <a:pathLst>
                <a:path w="721" h="1069" extrusionOk="0">
                  <a:moveTo>
                    <a:pt x="140" y="0"/>
                  </a:moveTo>
                  <a:cubicBezTo>
                    <a:pt x="0" y="0"/>
                    <a:pt x="93" y="267"/>
                    <a:pt x="130" y="377"/>
                  </a:cubicBezTo>
                  <a:cubicBezTo>
                    <a:pt x="190" y="574"/>
                    <a:pt x="301" y="762"/>
                    <a:pt x="438" y="916"/>
                  </a:cubicBezTo>
                  <a:cubicBezTo>
                    <a:pt x="489" y="976"/>
                    <a:pt x="558" y="1028"/>
                    <a:pt x="627" y="1062"/>
                  </a:cubicBezTo>
                  <a:cubicBezTo>
                    <a:pt x="635" y="1066"/>
                    <a:pt x="646" y="1068"/>
                    <a:pt x="657" y="1068"/>
                  </a:cubicBezTo>
                  <a:cubicBezTo>
                    <a:pt x="667" y="1068"/>
                    <a:pt x="678" y="1066"/>
                    <a:pt x="687" y="1062"/>
                  </a:cubicBezTo>
                  <a:cubicBezTo>
                    <a:pt x="704" y="1045"/>
                    <a:pt x="712" y="1028"/>
                    <a:pt x="712" y="1011"/>
                  </a:cubicBezTo>
                  <a:cubicBezTo>
                    <a:pt x="721" y="908"/>
                    <a:pt x="712" y="796"/>
                    <a:pt x="678" y="694"/>
                  </a:cubicBezTo>
                  <a:cubicBezTo>
                    <a:pt x="652" y="557"/>
                    <a:pt x="601" y="428"/>
                    <a:pt x="532" y="308"/>
                  </a:cubicBezTo>
                  <a:cubicBezTo>
                    <a:pt x="464" y="180"/>
                    <a:pt x="361" y="85"/>
                    <a:pt x="232" y="25"/>
                  </a:cubicBezTo>
                  <a:cubicBezTo>
                    <a:pt x="194" y="8"/>
                    <a:pt x="164" y="0"/>
                    <a:pt x="1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6832024" y="734119"/>
              <a:ext cx="84502" cy="146196"/>
            </a:xfrm>
            <a:custGeom>
              <a:avLst/>
              <a:gdLst/>
              <a:ahLst/>
              <a:cxnLst/>
              <a:rect l="l" t="t" r="r" b="b"/>
              <a:pathLst>
                <a:path w="778" h="1346" extrusionOk="0">
                  <a:moveTo>
                    <a:pt x="190" y="0"/>
                  </a:moveTo>
                  <a:cubicBezTo>
                    <a:pt x="0" y="0"/>
                    <a:pt x="53" y="287"/>
                    <a:pt x="92" y="404"/>
                  </a:cubicBezTo>
                  <a:cubicBezTo>
                    <a:pt x="169" y="618"/>
                    <a:pt x="255" y="823"/>
                    <a:pt x="349" y="1029"/>
                  </a:cubicBezTo>
                  <a:cubicBezTo>
                    <a:pt x="383" y="1123"/>
                    <a:pt x="443" y="1209"/>
                    <a:pt x="503" y="1277"/>
                  </a:cubicBezTo>
                  <a:cubicBezTo>
                    <a:pt x="538" y="1320"/>
                    <a:pt x="580" y="1346"/>
                    <a:pt x="632" y="1346"/>
                  </a:cubicBezTo>
                  <a:cubicBezTo>
                    <a:pt x="717" y="1337"/>
                    <a:pt x="752" y="1235"/>
                    <a:pt x="760" y="1149"/>
                  </a:cubicBezTo>
                  <a:cubicBezTo>
                    <a:pt x="777" y="781"/>
                    <a:pt x="657" y="421"/>
                    <a:pt x="426" y="138"/>
                  </a:cubicBezTo>
                  <a:cubicBezTo>
                    <a:pt x="383" y="78"/>
                    <a:pt x="323" y="35"/>
                    <a:pt x="255" y="10"/>
                  </a:cubicBezTo>
                  <a:cubicBezTo>
                    <a:pt x="231" y="3"/>
                    <a:pt x="209" y="0"/>
                    <a:pt x="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6955518" y="679595"/>
              <a:ext cx="75487" cy="153039"/>
            </a:xfrm>
            <a:custGeom>
              <a:avLst/>
              <a:gdLst/>
              <a:ahLst/>
              <a:cxnLst/>
              <a:rect l="l" t="t" r="r" b="b"/>
              <a:pathLst>
                <a:path w="695" h="1409" extrusionOk="0">
                  <a:moveTo>
                    <a:pt x="153" y="0"/>
                  </a:moveTo>
                  <a:cubicBezTo>
                    <a:pt x="134" y="0"/>
                    <a:pt x="114" y="5"/>
                    <a:pt x="94" y="15"/>
                  </a:cubicBezTo>
                  <a:cubicBezTo>
                    <a:pt x="0" y="66"/>
                    <a:pt x="52" y="229"/>
                    <a:pt x="60" y="314"/>
                  </a:cubicBezTo>
                  <a:cubicBezTo>
                    <a:pt x="94" y="631"/>
                    <a:pt x="197" y="931"/>
                    <a:pt x="352" y="1205"/>
                  </a:cubicBezTo>
                  <a:cubicBezTo>
                    <a:pt x="394" y="1291"/>
                    <a:pt x="471" y="1368"/>
                    <a:pt x="566" y="1402"/>
                  </a:cubicBezTo>
                  <a:cubicBezTo>
                    <a:pt x="574" y="1407"/>
                    <a:pt x="585" y="1409"/>
                    <a:pt x="596" y="1409"/>
                  </a:cubicBezTo>
                  <a:cubicBezTo>
                    <a:pt x="606" y="1409"/>
                    <a:pt x="617" y="1407"/>
                    <a:pt x="626" y="1402"/>
                  </a:cubicBezTo>
                  <a:cubicBezTo>
                    <a:pt x="660" y="1385"/>
                    <a:pt x="668" y="1351"/>
                    <a:pt x="668" y="1317"/>
                  </a:cubicBezTo>
                  <a:cubicBezTo>
                    <a:pt x="694" y="940"/>
                    <a:pt x="600" y="563"/>
                    <a:pt x="420" y="229"/>
                  </a:cubicBezTo>
                  <a:cubicBezTo>
                    <a:pt x="376" y="155"/>
                    <a:pt x="269" y="0"/>
                    <a:pt x="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7479366" y="637127"/>
              <a:ext cx="46596" cy="129686"/>
            </a:xfrm>
            <a:custGeom>
              <a:avLst/>
              <a:gdLst/>
              <a:ahLst/>
              <a:cxnLst/>
              <a:rect l="l" t="t" r="r" b="b"/>
              <a:pathLst>
                <a:path w="429" h="1194" extrusionOk="0">
                  <a:moveTo>
                    <a:pt x="262" y="0"/>
                  </a:moveTo>
                  <a:cubicBezTo>
                    <a:pt x="233" y="0"/>
                    <a:pt x="198" y="21"/>
                    <a:pt x="155" y="71"/>
                  </a:cubicBezTo>
                  <a:cubicBezTo>
                    <a:pt x="69" y="183"/>
                    <a:pt x="18" y="311"/>
                    <a:pt x="9" y="457"/>
                  </a:cubicBezTo>
                  <a:cubicBezTo>
                    <a:pt x="1" y="594"/>
                    <a:pt x="9" y="731"/>
                    <a:pt x="43" y="868"/>
                  </a:cubicBezTo>
                  <a:cubicBezTo>
                    <a:pt x="52" y="971"/>
                    <a:pt x="95" y="1074"/>
                    <a:pt x="146" y="1168"/>
                  </a:cubicBezTo>
                  <a:cubicBezTo>
                    <a:pt x="155" y="1177"/>
                    <a:pt x="172" y="1194"/>
                    <a:pt x="189" y="1194"/>
                  </a:cubicBezTo>
                  <a:cubicBezTo>
                    <a:pt x="215" y="1194"/>
                    <a:pt x="232" y="1185"/>
                    <a:pt x="240" y="1168"/>
                  </a:cubicBezTo>
                  <a:cubicBezTo>
                    <a:pt x="292" y="1108"/>
                    <a:pt x="335" y="1040"/>
                    <a:pt x="352" y="962"/>
                  </a:cubicBezTo>
                  <a:cubicBezTo>
                    <a:pt x="412" y="765"/>
                    <a:pt x="429" y="551"/>
                    <a:pt x="403" y="346"/>
                  </a:cubicBezTo>
                  <a:cubicBezTo>
                    <a:pt x="390" y="240"/>
                    <a:pt x="361" y="0"/>
                    <a:pt x="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7350006" y="614861"/>
              <a:ext cx="59738" cy="155645"/>
            </a:xfrm>
            <a:custGeom>
              <a:avLst/>
              <a:gdLst/>
              <a:ahLst/>
              <a:cxnLst/>
              <a:rect l="l" t="t" r="r" b="b"/>
              <a:pathLst>
                <a:path w="550" h="1433" extrusionOk="0">
                  <a:moveTo>
                    <a:pt x="307" y="1"/>
                  </a:moveTo>
                  <a:cubicBezTo>
                    <a:pt x="275" y="1"/>
                    <a:pt x="239" y="16"/>
                    <a:pt x="198" y="54"/>
                  </a:cubicBezTo>
                  <a:cubicBezTo>
                    <a:pt x="146" y="105"/>
                    <a:pt x="104" y="174"/>
                    <a:pt x="95" y="242"/>
                  </a:cubicBezTo>
                  <a:cubicBezTo>
                    <a:pt x="1" y="602"/>
                    <a:pt x="52" y="979"/>
                    <a:pt x="232" y="1296"/>
                  </a:cubicBezTo>
                  <a:cubicBezTo>
                    <a:pt x="268" y="1361"/>
                    <a:pt x="323" y="1432"/>
                    <a:pt x="390" y="1432"/>
                  </a:cubicBezTo>
                  <a:cubicBezTo>
                    <a:pt x="403" y="1432"/>
                    <a:pt x="416" y="1430"/>
                    <a:pt x="429" y="1424"/>
                  </a:cubicBezTo>
                  <a:cubicBezTo>
                    <a:pt x="472" y="1399"/>
                    <a:pt x="506" y="1356"/>
                    <a:pt x="515" y="1313"/>
                  </a:cubicBezTo>
                  <a:cubicBezTo>
                    <a:pt x="540" y="1210"/>
                    <a:pt x="549" y="1116"/>
                    <a:pt x="549" y="1013"/>
                  </a:cubicBezTo>
                  <a:cubicBezTo>
                    <a:pt x="549" y="791"/>
                    <a:pt x="532" y="568"/>
                    <a:pt x="506" y="336"/>
                  </a:cubicBezTo>
                  <a:cubicBezTo>
                    <a:pt x="493" y="228"/>
                    <a:pt x="431" y="1"/>
                    <a:pt x="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7228141" y="617902"/>
              <a:ext cx="56914" cy="161076"/>
            </a:xfrm>
            <a:custGeom>
              <a:avLst/>
              <a:gdLst/>
              <a:ahLst/>
              <a:cxnLst/>
              <a:rect l="l" t="t" r="r" b="b"/>
              <a:pathLst>
                <a:path w="524" h="1483" extrusionOk="0">
                  <a:moveTo>
                    <a:pt x="223" y="0"/>
                  </a:moveTo>
                  <a:cubicBezTo>
                    <a:pt x="69" y="0"/>
                    <a:pt x="35" y="223"/>
                    <a:pt x="26" y="334"/>
                  </a:cubicBezTo>
                  <a:cubicBezTo>
                    <a:pt x="0" y="711"/>
                    <a:pt x="86" y="1088"/>
                    <a:pt x="266" y="1414"/>
                  </a:cubicBezTo>
                  <a:cubicBezTo>
                    <a:pt x="283" y="1448"/>
                    <a:pt x="309" y="1482"/>
                    <a:pt x="343" y="1482"/>
                  </a:cubicBezTo>
                  <a:cubicBezTo>
                    <a:pt x="360" y="1482"/>
                    <a:pt x="386" y="1474"/>
                    <a:pt x="403" y="1456"/>
                  </a:cubicBezTo>
                  <a:cubicBezTo>
                    <a:pt x="463" y="1379"/>
                    <a:pt x="506" y="1285"/>
                    <a:pt x="506" y="1182"/>
                  </a:cubicBezTo>
                  <a:cubicBezTo>
                    <a:pt x="523" y="865"/>
                    <a:pt x="489" y="548"/>
                    <a:pt x="386" y="257"/>
                  </a:cubicBezTo>
                  <a:cubicBezTo>
                    <a:pt x="360" y="180"/>
                    <a:pt x="326" y="0"/>
                    <a:pt x="2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7079882" y="633760"/>
              <a:ext cx="71143" cy="173675"/>
            </a:xfrm>
            <a:custGeom>
              <a:avLst/>
              <a:gdLst/>
              <a:ahLst/>
              <a:cxnLst/>
              <a:rect l="l" t="t" r="r" b="b"/>
              <a:pathLst>
                <a:path w="655" h="1599" extrusionOk="0">
                  <a:moveTo>
                    <a:pt x="123" y="1"/>
                  </a:moveTo>
                  <a:cubicBezTo>
                    <a:pt x="0" y="1"/>
                    <a:pt x="56" y="395"/>
                    <a:pt x="63" y="505"/>
                  </a:cubicBezTo>
                  <a:cubicBezTo>
                    <a:pt x="89" y="805"/>
                    <a:pt x="157" y="1096"/>
                    <a:pt x="252" y="1379"/>
                  </a:cubicBezTo>
                  <a:cubicBezTo>
                    <a:pt x="269" y="1439"/>
                    <a:pt x="303" y="1490"/>
                    <a:pt x="337" y="1542"/>
                  </a:cubicBezTo>
                  <a:cubicBezTo>
                    <a:pt x="371" y="1575"/>
                    <a:pt x="415" y="1599"/>
                    <a:pt x="466" y="1599"/>
                  </a:cubicBezTo>
                  <a:cubicBezTo>
                    <a:pt x="480" y="1599"/>
                    <a:pt x="494" y="1597"/>
                    <a:pt x="509" y="1593"/>
                  </a:cubicBezTo>
                  <a:cubicBezTo>
                    <a:pt x="603" y="1567"/>
                    <a:pt x="637" y="1439"/>
                    <a:pt x="637" y="1336"/>
                  </a:cubicBezTo>
                  <a:cubicBezTo>
                    <a:pt x="654" y="891"/>
                    <a:pt x="560" y="411"/>
                    <a:pt x="252" y="85"/>
                  </a:cubicBezTo>
                  <a:cubicBezTo>
                    <a:pt x="195" y="25"/>
                    <a:pt x="153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293;p15"/>
          <p:cNvGrpSpPr/>
          <p:nvPr/>
        </p:nvGrpSpPr>
        <p:grpSpPr>
          <a:xfrm>
            <a:off x="596773" y="2861146"/>
            <a:ext cx="1673810" cy="2642759"/>
            <a:chOff x="3653589" y="2996899"/>
            <a:chExt cx="1589110" cy="2509027"/>
          </a:xfrm>
        </p:grpSpPr>
        <p:sp>
          <p:nvSpPr>
            <p:cNvPr id="294" name="Google Shape;294;p15"/>
            <p:cNvSpPr/>
            <p:nvPr/>
          </p:nvSpPr>
          <p:spPr>
            <a:xfrm rot="5400000">
              <a:off x="3205168" y="3445320"/>
              <a:ext cx="2442602" cy="1545761"/>
            </a:xfrm>
            <a:custGeom>
              <a:avLst/>
              <a:gdLst/>
              <a:ahLst/>
              <a:cxnLst/>
              <a:rect l="l" t="t" r="r" b="b"/>
              <a:pathLst>
                <a:path w="30877" h="19540" extrusionOk="0">
                  <a:moveTo>
                    <a:pt x="30877" y="1"/>
                  </a:moveTo>
                  <a:cubicBezTo>
                    <a:pt x="29909" y="360"/>
                    <a:pt x="20211" y="3419"/>
                    <a:pt x="19405" y="3582"/>
                  </a:cubicBezTo>
                  <a:cubicBezTo>
                    <a:pt x="19301" y="3603"/>
                    <a:pt x="19193" y="3613"/>
                    <a:pt x="19083" y="3613"/>
                  </a:cubicBezTo>
                  <a:cubicBezTo>
                    <a:pt x="18310" y="3613"/>
                    <a:pt x="17404" y="3132"/>
                    <a:pt x="16407" y="2802"/>
                  </a:cubicBezTo>
                  <a:cubicBezTo>
                    <a:pt x="15276" y="2434"/>
                    <a:pt x="10650" y="2357"/>
                    <a:pt x="9630" y="2262"/>
                  </a:cubicBezTo>
                  <a:cubicBezTo>
                    <a:pt x="8931" y="2191"/>
                    <a:pt x="7640" y="1931"/>
                    <a:pt x="6821" y="1931"/>
                  </a:cubicBezTo>
                  <a:cubicBezTo>
                    <a:pt x="6456" y="1931"/>
                    <a:pt x="6185" y="1983"/>
                    <a:pt x="6101" y="2125"/>
                  </a:cubicBezTo>
                  <a:cubicBezTo>
                    <a:pt x="5826" y="2588"/>
                    <a:pt x="6126" y="3128"/>
                    <a:pt x="7129" y="3796"/>
                  </a:cubicBezTo>
                  <a:cubicBezTo>
                    <a:pt x="8122" y="4464"/>
                    <a:pt x="11609" y="5141"/>
                    <a:pt x="11609" y="5141"/>
                  </a:cubicBezTo>
                  <a:cubicBezTo>
                    <a:pt x="11609" y="5141"/>
                    <a:pt x="10667" y="5852"/>
                    <a:pt x="9999" y="6100"/>
                  </a:cubicBezTo>
                  <a:cubicBezTo>
                    <a:pt x="9330" y="6340"/>
                    <a:pt x="6572" y="7625"/>
                    <a:pt x="4404" y="8345"/>
                  </a:cubicBezTo>
                  <a:cubicBezTo>
                    <a:pt x="1971" y="9150"/>
                    <a:pt x="1" y="9990"/>
                    <a:pt x="241" y="10752"/>
                  </a:cubicBezTo>
                  <a:cubicBezTo>
                    <a:pt x="362" y="11125"/>
                    <a:pt x="753" y="11278"/>
                    <a:pt x="1314" y="11278"/>
                  </a:cubicBezTo>
                  <a:cubicBezTo>
                    <a:pt x="1901" y="11278"/>
                    <a:pt x="2676" y="11110"/>
                    <a:pt x="3522" y="10847"/>
                  </a:cubicBezTo>
                  <a:cubicBezTo>
                    <a:pt x="4788" y="10447"/>
                    <a:pt x="6907" y="9916"/>
                    <a:pt x="7851" y="9916"/>
                  </a:cubicBezTo>
                  <a:cubicBezTo>
                    <a:pt x="8139" y="9916"/>
                    <a:pt x="8318" y="9966"/>
                    <a:pt x="8328" y="10084"/>
                  </a:cubicBezTo>
                  <a:cubicBezTo>
                    <a:pt x="8371" y="10581"/>
                    <a:pt x="7428" y="10941"/>
                    <a:pt x="6306" y="11455"/>
                  </a:cubicBezTo>
                  <a:cubicBezTo>
                    <a:pt x="5192" y="11960"/>
                    <a:pt x="1945" y="13682"/>
                    <a:pt x="1046" y="14265"/>
                  </a:cubicBezTo>
                  <a:cubicBezTo>
                    <a:pt x="196" y="14821"/>
                    <a:pt x="414" y="15797"/>
                    <a:pt x="1164" y="15797"/>
                  </a:cubicBezTo>
                  <a:cubicBezTo>
                    <a:pt x="1201" y="15797"/>
                    <a:pt x="1238" y="15795"/>
                    <a:pt x="1277" y="15790"/>
                  </a:cubicBezTo>
                  <a:cubicBezTo>
                    <a:pt x="2117" y="15687"/>
                    <a:pt x="3693" y="15156"/>
                    <a:pt x="5210" y="14411"/>
                  </a:cubicBezTo>
                  <a:cubicBezTo>
                    <a:pt x="6735" y="13657"/>
                    <a:pt x="8328" y="12860"/>
                    <a:pt x="9365" y="12629"/>
                  </a:cubicBezTo>
                  <a:cubicBezTo>
                    <a:pt x="9568" y="12584"/>
                    <a:pt x="9720" y="12564"/>
                    <a:pt x="9828" y="12564"/>
                  </a:cubicBezTo>
                  <a:cubicBezTo>
                    <a:pt x="10242" y="12564"/>
                    <a:pt x="9996" y="12867"/>
                    <a:pt x="9459" y="13288"/>
                  </a:cubicBezTo>
                  <a:cubicBezTo>
                    <a:pt x="8782" y="13819"/>
                    <a:pt x="6032" y="15439"/>
                    <a:pt x="5278" y="15850"/>
                  </a:cubicBezTo>
                  <a:cubicBezTo>
                    <a:pt x="4516" y="16261"/>
                    <a:pt x="3445" y="17203"/>
                    <a:pt x="3693" y="17872"/>
                  </a:cubicBezTo>
                  <a:cubicBezTo>
                    <a:pt x="3771" y="18090"/>
                    <a:pt x="3995" y="18184"/>
                    <a:pt x="4311" y="18184"/>
                  </a:cubicBezTo>
                  <a:cubicBezTo>
                    <a:pt x="4975" y="18184"/>
                    <a:pt x="6043" y="17772"/>
                    <a:pt x="7000" y="17238"/>
                  </a:cubicBezTo>
                  <a:cubicBezTo>
                    <a:pt x="8414" y="16458"/>
                    <a:pt x="11241" y="14325"/>
                    <a:pt x="12252" y="14016"/>
                  </a:cubicBezTo>
                  <a:cubicBezTo>
                    <a:pt x="12413" y="13967"/>
                    <a:pt x="12532" y="13945"/>
                    <a:pt x="12615" y="13945"/>
                  </a:cubicBezTo>
                  <a:cubicBezTo>
                    <a:pt x="13051" y="13945"/>
                    <a:pt x="12516" y="14558"/>
                    <a:pt x="12192" y="15062"/>
                  </a:cubicBezTo>
                  <a:cubicBezTo>
                    <a:pt x="11798" y="15661"/>
                    <a:pt x="9150" y="17777"/>
                    <a:pt x="8791" y="18283"/>
                  </a:cubicBezTo>
                  <a:cubicBezTo>
                    <a:pt x="8488" y="18698"/>
                    <a:pt x="8376" y="19539"/>
                    <a:pt x="9032" y="19539"/>
                  </a:cubicBezTo>
                  <a:cubicBezTo>
                    <a:pt x="9176" y="19539"/>
                    <a:pt x="9356" y="19499"/>
                    <a:pt x="9579" y="19405"/>
                  </a:cubicBezTo>
                  <a:cubicBezTo>
                    <a:pt x="10821" y="18891"/>
                    <a:pt x="15516" y="15027"/>
                    <a:pt x="17281" y="13554"/>
                  </a:cubicBezTo>
                  <a:cubicBezTo>
                    <a:pt x="19037" y="12080"/>
                    <a:pt x="20425" y="10701"/>
                    <a:pt x="22438" y="9896"/>
                  </a:cubicBezTo>
                  <a:cubicBezTo>
                    <a:pt x="23766" y="9364"/>
                    <a:pt x="28110" y="8371"/>
                    <a:pt x="30877" y="7771"/>
                  </a:cubicBezTo>
                  <a:cubicBezTo>
                    <a:pt x="30877" y="6435"/>
                    <a:pt x="30877" y="5107"/>
                    <a:pt x="30877" y="3770"/>
                  </a:cubicBezTo>
                  <a:lnTo>
                    <a:pt x="30877" y="1388"/>
                  </a:lnTo>
                  <a:lnTo>
                    <a:pt x="30877" y="189"/>
                  </a:lnTo>
                  <a:lnTo>
                    <a:pt x="308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 rot="5400000">
              <a:off x="3936226" y="3067739"/>
              <a:ext cx="144134" cy="98647"/>
            </a:xfrm>
            <a:custGeom>
              <a:avLst/>
              <a:gdLst/>
              <a:ahLst/>
              <a:cxnLst/>
              <a:rect l="l" t="t" r="r" b="b"/>
              <a:pathLst>
                <a:path w="1822" h="1247" extrusionOk="0">
                  <a:moveTo>
                    <a:pt x="1130" y="1"/>
                  </a:moveTo>
                  <a:cubicBezTo>
                    <a:pt x="1108" y="1"/>
                    <a:pt x="1086" y="2"/>
                    <a:pt x="1063" y="3"/>
                  </a:cubicBezTo>
                  <a:cubicBezTo>
                    <a:pt x="823" y="12"/>
                    <a:pt x="575" y="63"/>
                    <a:pt x="344" y="140"/>
                  </a:cubicBezTo>
                  <a:cubicBezTo>
                    <a:pt x="301" y="175"/>
                    <a:pt x="267" y="209"/>
                    <a:pt x="232" y="243"/>
                  </a:cubicBezTo>
                  <a:cubicBezTo>
                    <a:pt x="70" y="414"/>
                    <a:pt x="1" y="654"/>
                    <a:pt x="61" y="877"/>
                  </a:cubicBezTo>
                  <a:cubicBezTo>
                    <a:pt x="121" y="1083"/>
                    <a:pt x="309" y="1228"/>
                    <a:pt x="524" y="1245"/>
                  </a:cubicBezTo>
                  <a:cubicBezTo>
                    <a:pt x="539" y="1246"/>
                    <a:pt x="555" y="1247"/>
                    <a:pt x="571" y="1247"/>
                  </a:cubicBezTo>
                  <a:cubicBezTo>
                    <a:pt x="742" y="1247"/>
                    <a:pt x="906" y="1203"/>
                    <a:pt x="1055" y="1117"/>
                  </a:cubicBezTo>
                  <a:cubicBezTo>
                    <a:pt x="1252" y="1014"/>
                    <a:pt x="1432" y="860"/>
                    <a:pt x="1560" y="671"/>
                  </a:cubicBezTo>
                  <a:cubicBezTo>
                    <a:pt x="1822" y="328"/>
                    <a:pt x="1577" y="1"/>
                    <a:pt x="11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 rot="5400000">
              <a:off x="3743604" y="3315976"/>
              <a:ext cx="145083" cy="98014"/>
            </a:xfrm>
            <a:custGeom>
              <a:avLst/>
              <a:gdLst/>
              <a:ahLst/>
              <a:cxnLst/>
              <a:rect l="l" t="t" r="r" b="b"/>
              <a:pathLst>
                <a:path w="1834" h="1239" extrusionOk="0">
                  <a:moveTo>
                    <a:pt x="1207" y="0"/>
                  </a:moveTo>
                  <a:cubicBezTo>
                    <a:pt x="994" y="0"/>
                    <a:pt x="746" y="75"/>
                    <a:pt x="488" y="200"/>
                  </a:cubicBezTo>
                  <a:cubicBezTo>
                    <a:pt x="334" y="277"/>
                    <a:pt x="206" y="380"/>
                    <a:pt x="94" y="517"/>
                  </a:cubicBezTo>
                  <a:cubicBezTo>
                    <a:pt x="0" y="680"/>
                    <a:pt x="9" y="894"/>
                    <a:pt x="111" y="1049"/>
                  </a:cubicBezTo>
                  <a:cubicBezTo>
                    <a:pt x="223" y="1186"/>
                    <a:pt x="394" y="1211"/>
                    <a:pt x="557" y="1237"/>
                  </a:cubicBezTo>
                  <a:cubicBezTo>
                    <a:pt x="573" y="1238"/>
                    <a:pt x="590" y="1239"/>
                    <a:pt x="606" y="1239"/>
                  </a:cubicBezTo>
                  <a:cubicBezTo>
                    <a:pt x="718" y="1239"/>
                    <a:pt x="828" y="1213"/>
                    <a:pt x="925" y="1168"/>
                  </a:cubicBezTo>
                  <a:cubicBezTo>
                    <a:pt x="1105" y="1083"/>
                    <a:pt x="1268" y="971"/>
                    <a:pt x="1405" y="826"/>
                  </a:cubicBezTo>
                  <a:cubicBezTo>
                    <a:pt x="1765" y="415"/>
                    <a:pt x="1833" y="140"/>
                    <a:pt x="1388" y="20"/>
                  </a:cubicBezTo>
                  <a:cubicBezTo>
                    <a:pt x="1331" y="7"/>
                    <a:pt x="1271" y="0"/>
                    <a:pt x="12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 rot="5400000">
              <a:off x="3647174" y="3693314"/>
              <a:ext cx="104422" cy="80611"/>
            </a:xfrm>
            <a:custGeom>
              <a:avLst/>
              <a:gdLst/>
              <a:ahLst/>
              <a:cxnLst/>
              <a:rect l="l" t="t" r="r" b="b"/>
              <a:pathLst>
                <a:path w="1320" h="1019" extrusionOk="0">
                  <a:moveTo>
                    <a:pt x="887" y="0"/>
                  </a:moveTo>
                  <a:cubicBezTo>
                    <a:pt x="641" y="0"/>
                    <a:pt x="303" y="219"/>
                    <a:pt x="43" y="422"/>
                  </a:cubicBezTo>
                  <a:cubicBezTo>
                    <a:pt x="1" y="756"/>
                    <a:pt x="69" y="850"/>
                    <a:pt x="129" y="910"/>
                  </a:cubicBezTo>
                  <a:cubicBezTo>
                    <a:pt x="230" y="991"/>
                    <a:pt x="362" y="1019"/>
                    <a:pt x="489" y="1019"/>
                  </a:cubicBezTo>
                  <a:cubicBezTo>
                    <a:pt x="524" y="1019"/>
                    <a:pt x="559" y="1017"/>
                    <a:pt x="592" y="1013"/>
                  </a:cubicBezTo>
                  <a:cubicBezTo>
                    <a:pt x="754" y="910"/>
                    <a:pt x="900" y="790"/>
                    <a:pt x="1020" y="645"/>
                  </a:cubicBezTo>
                  <a:cubicBezTo>
                    <a:pt x="1260" y="336"/>
                    <a:pt x="1320" y="37"/>
                    <a:pt x="926" y="2"/>
                  </a:cubicBezTo>
                  <a:cubicBezTo>
                    <a:pt x="913" y="1"/>
                    <a:pt x="900" y="0"/>
                    <a:pt x="8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 rot="5400000">
              <a:off x="4294971" y="3042425"/>
              <a:ext cx="130211" cy="81243"/>
            </a:xfrm>
            <a:custGeom>
              <a:avLst/>
              <a:gdLst/>
              <a:ahLst/>
              <a:cxnLst/>
              <a:rect l="l" t="t" r="r" b="b"/>
              <a:pathLst>
                <a:path w="1646" h="1027" extrusionOk="0">
                  <a:moveTo>
                    <a:pt x="958" y="0"/>
                  </a:moveTo>
                  <a:cubicBezTo>
                    <a:pt x="815" y="0"/>
                    <a:pt x="651" y="32"/>
                    <a:pt x="471" y="108"/>
                  </a:cubicBezTo>
                  <a:cubicBezTo>
                    <a:pt x="240" y="211"/>
                    <a:pt x="0" y="442"/>
                    <a:pt x="52" y="648"/>
                  </a:cubicBezTo>
                  <a:cubicBezTo>
                    <a:pt x="114" y="881"/>
                    <a:pt x="423" y="1027"/>
                    <a:pt x="755" y="1027"/>
                  </a:cubicBezTo>
                  <a:cubicBezTo>
                    <a:pt x="837" y="1027"/>
                    <a:pt x="921" y="1018"/>
                    <a:pt x="1003" y="999"/>
                  </a:cubicBezTo>
                  <a:cubicBezTo>
                    <a:pt x="1380" y="905"/>
                    <a:pt x="1645" y="656"/>
                    <a:pt x="1585" y="391"/>
                  </a:cubicBezTo>
                  <a:cubicBezTo>
                    <a:pt x="1542" y="195"/>
                    <a:pt x="1313" y="0"/>
                    <a:pt x="9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 rot="5400000">
              <a:off x="4951193" y="3527072"/>
              <a:ext cx="143105" cy="47860"/>
            </a:xfrm>
            <a:custGeom>
              <a:avLst/>
              <a:gdLst/>
              <a:ahLst/>
              <a:cxnLst/>
              <a:rect l="l" t="t" r="r" b="b"/>
              <a:pathLst>
                <a:path w="1809" h="605" extrusionOk="0">
                  <a:moveTo>
                    <a:pt x="716" y="0"/>
                  </a:moveTo>
                  <a:cubicBezTo>
                    <a:pt x="354" y="0"/>
                    <a:pt x="84" y="51"/>
                    <a:pt x="1" y="195"/>
                  </a:cubicBezTo>
                  <a:cubicBezTo>
                    <a:pt x="1" y="204"/>
                    <a:pt x="9" y="212"/>
                    <a:pt x="18" y="221"/>
                  </a:cubicBezTo>
                  <a:cubicBezTo>
                    <a:pt x="112" y="315"/>
                    <a:pt x="232" y="392"/>
                    <a:pt x="352" y="444"/>
                  </a:cubicBezTo>
                  <a:cubicBezTo>
                    <a:pt x="580" y="551"/>
                    <a:pt x="827" y="604"/>
                    <a:pt x="1071" y="604"/>
                  </a:cubicBezTo>
                  <a:cubicBezTo>
                    <a:pt x="1120" y="604"/>
                    <a:pt x="1169" y="602"/>
                    <a:pt x="1217" y="598"/>
                  </a:cubicBezTo>
                  <a:cubicBezTo>
                    <a:pt x="1466" y="572"/>
                    <a:pt x="1808" y="546"/>
                    <a:pt x="1791" y="230"/>
                  </a:cubicBezTo>
                  <a:cubicBezTo>
                    <a:pt x="1791" y="178"/>
                    <a:pt x="1783" y="135"/>
                    <a:pt x="1774" y="84"/>
                  </a:cubicBezTo>
                  <a:cubicBezTo>
                    <a:pt x="1393" y="37"/>
                    <a:pt x="1022" y="0"/>
                    <a:pt x="7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5"/>
            <p:cNvSpPr/>
            <p:nvPr/>
          </p:nvSpPr>
          <p:spPr>
            <a:xfrm rot="5400000">
              <a:off x="4657699" y="4920927"/>
              <a:ext cx="452099" cy="717901"/>
            </a:xfrm>
            <a:custGeom>
              <a:avLst/>
              <a:gdLst/>
              <a:ahLst/>
              <a:cxnLst/>
              <a:rect l="l" t="t" r="r" b="b"/>
              <a:pathLst>
                <a:path w="5715" h="9075" extrusionOk="0">
                  <a:moveTo>
                    <a:pt x="5706" y="0"/>
                  </a:moveTo>
                  <a:cubicBezTo>
                    <a:pt x="5517" y="77"/>
                    <a:pt x="5329" y="163"/>
                    <a:pt x="5140" y="257"/>
                  </a:cubicBezTo>
                  <a:cubicBezTo>
                    <a:pt x="4875" y="412"/>
                    <a:pt x="2553" y="986"/>
                    <a:pt x="1688" y="1362"/>
                  </a:cubicBezTo>
                  <a:cubicBezTo>
                    <a:pt x="823" y="1739"/>
                    <a:pt x="26" y="1988"/>
                    <a:pt x="0" y="2056"/>
                  </a:cubicBezTo>
                  <a:lnTo>
                    <a:pt x="874" y="8987"/>
                  </a:lnTo>
                  <a:cubicBezTo>
                    <a:pt x="874" y="8987"/>
                    <a:pt x="1154" y="9075"/>
                    <a:pt x="1380" y="9075"/>
                  </a:cubicBezTo>
                  <a:cubicBezTo>
                    <a:pt x="1436" y="9075"/>
                    <a:pt x="1489" y="9069"/>
                    <a:pt x="1534" y="9056"/>
                  </a:cubicBezTo>
                  <a:cubicBezTo>
                    <a:pt x="1662" y="9013"/>
                    <a:pt x="3907" y="8679"/>
                    <a:pt x="5714" y="8413"/>
                  </a:cubicBezTo>
                  <a:lnTo>
                    <a:pt x="57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 rot="5400000">
              <a:off x="4855153" y="5175258"/>
              <a:ext cx="492049" cy="167866"/>
            </a:xfrm>
            <a:custGeom>
              <a:avLst/>
              <a:gdLst/>
              <a:ahLst/>
              <a:cxnLst/>
              <a:rect l="l" t="t" r="r" b="b"/>
              <a:pathLst>
                <a:path w="6220" h="2122" extrusionOk="0">
                  <a:moveTo>
                    <a:pt x="6220" y="0"/>
                  </a:moveTo>
                  <a:cubicBezTo>
                    <a:pt x="6083" y="43"/>
                    <a:pt x="5937" y="78"/>
                    <a:pt x="5792" y="112"/>
                  </a:cubicBezTo>
                  <a:cubicBezTo>
                    <a:pt x="5363" y="198"/>
                    <a:pt x="4935" y="240"/>
                    <a:pt x="4515" y="369"/>
                  </a:cubicBezTo>
                  <a:cubicBezTo>
                    <a:pt x="4052" y="515"/>
                    <a:pt x="3615" y="729"/>
                    <a:pt x="3161" y="891"/>
                  </a:cubicBezTo>
                  <a:cubicBezTo>
                    <a:pt x="2913" y="986"/>
                    <a:pt x="2664" y="1071"/>
                    <a:pt x="2425" y="1166"/>
                  </a:cubicBezTo>
                  <a:cubicBezTo>
                    <a:pt x="2176" y="1268"/>
                    <a:pt x="1936" y="1380"/>
                    <a:pt x="1688" y="1465"/>
                  </a:cubicBezTo>
                  <a:cubicBezTo>
                    <a:pt x="1157" y="1663"/>
                    <a:pt x="600" y="1740"/>
                    <a:pt x="77" y="1962"/>
                  </a:cubicBezTo>
                  <a:cubicBezTo>
                    <a:pt x="0" y="1993"/>
                    <a:pt x="41" y="2122"/>
                    <a:pt x="119" y="2122"/>
                  </a:cubicBezTo>
                  <a:cubicBezTo>
                    <a:pt x="127" y="2122"/>
                    <a:pt x="136" y="2120"/>
                    <a:pt x="146" y="2117"/>
                  </a:cubicBezTo>
                  <a:cubicBezTo>
                    <a:pt x="617" y="1937"/>
                    <a:pt x="1122" y="1851"/>
                    <a:pt x="1602" y="1697"/>
                  </a:cubicBezTo>
                  <a:cubicBezTo>
                    <a:pt x="2108" y="1534"/>
                    <a:pt x="2613" y="1337"/>
                    <a:pt x="3101" y="1148"/>
                  </a:cubicBezTo>
                  <a:cubicBezTo>
                    <a:pt x="3564" y="969"/>
                    <a:pt x="4018" y="763"/>
                    <a:pt x="4481" y="592"/>
                  </a:cubicBezTo>
                  <a:cubicBezTo>
                    <a:pt x="4712" y="497"/>
                    <a:pt x="4952" y="429"/>
                    <a:pt x="5200" y="377"/>
                  </a:cubicBezTo>
                  <a:cubicBezTo>
                    <a:pt x="5389" y="335"/>
                    <a:pt x="5577" y="317"/>
                    <a:pt x="5766" y="292"/>
                  </a:cubicBezTo>
                  <a:cubicBezTo>
                    <a:pt x="5920" y="258"/>
                    <a:pt x="6074" y="232"/>
                    <a:pt x="6220" y="189"/>
                  </a:cubicBezTo>
                  <a:lnTo>
                    <a:pt x="6220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 rot="5400000">
              <a:off x="4814652" y="5209985"/>
              <a:ext cx="437148" cy="153310"/>
            </a:xfrm>
            <a:custGeom>
              <a:avLst/>
              <a:gdLst/>
              <a:ahLst/>
              <a:cxnLst/>
              <a:rect l="l" t="t" r="r" b="b"/>
              <a:pathLst>
                <a:path w="5526" h="1938" extrusionOk="0">
                  <a:moveTo>
                    <a:pt x="5526" y="0"/>
                  </a:moveTo>
                  <a:cubicBezTo>
                    <a:pt x="5397" y="43"/>
                    <a:pt x="5277" y="78"/>
                    <a:pt x="5140" y="103"/>
                  </a:cubicBezTo>
                  <a:cubicBezTo>
                    <a:pt x="4900" y="155"/>
                    <a:pt x="4652" y="232"/>
                    <a:pt x="4412" y="309"/>
                  </a:cubicBezTo>
                  <a:cubicBezTo>
                    <a:pt x="3932" y="463"/>
                    <a:pt x="3470" y="660"/>
                    <a:pt x="3007" y="840"/>
                  </a:cubicBezTo>
                  <a:cubicBezTo>
                    <a:pt x="2536" y="1020"/>
                    <a:pt x="2065" y="1183"/>
                    <a:pt x="1594" y="1337"/>
                  </a:cubicBezTo>
                  <a:cubicBezTo>
                    <a:pt x="1328" y="1423"/>
                    <a:pt x="1054" y="1483"/>
                    <a:pt x="797" y="1585"/>
                  </a:cubicBezTo>
                  <a:cubicBezTo>
                    <a:pt x="557" y="1671"/>
                    <a:pt x="326" y="1800"/>
                    <a:pt x="69" y="1825"/>
                  </a:cubicBezTo>
                  <a:cubicBezTo>
                    <a:pt x="3" y="1834"/>
                    <a:pt x="0" y="1937"/>
                    <a:pt x="61" y="1937"/>
                  </a:cubicBezTo>
                  <a:cubicBezTo>
                    <a:pt x="64" y="1937"/>
                    <a:pt x="66" y="1937"/>
                    <a:pt x="69" y="1937"/>
                  </a:cubicBezTo>
                  <a:cubicBezTo>
                    <a:pt x="283" y="1902"/>
                    <a:pt x="488" y="1842"/>
                    <a:pt x="685" y="1757"/>
                  </a:cubicBezTo>
                  <a:cubicBezTo>
                    <a:pt x="917" y="1671"/>
                    <a:pt x="1148" y="1611"/>
                    <a:pt x="1388" y="1543"/>
                  </a:cubicBezTo>
                  <a:cubicBezTo>
                    <a:pt x="1876" y="1397"/>
                    <a:pt x="2365" y="1268"/>
                    <a:pt x="2844" y="1088"/>
                  </a:cubicBezTo>
                  <a:cubicBezTo>
                    <a:pt x="3324" y="917"/>
                    <a:pt x="3812" y="712"/>
                    <a:pt x="4301" y="557"/>
                  </a:cubicBezTo>
                  <a:cubicBezTo>
                    <a:pt x="4703" y="420"/>
                    <a:pt x="5115" y="292"/>
                    <a:pt x="5526" y="163"/>
                  </a:cubicBezTo>
                  <a:lnTo>
                    <a:pt x="5526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5"/>
            <p:cNvSpPr/>
            <p:nvPr/>
          </p:nvSpPr>
          <p:spPr>
            <a:xfrm rot="5400000">
              <a:off x="4718578" y="5217619"/>
              <a:ext cx="419824" cy="155367"/>
            </a:xfrm>
            <a:custGeom>
              <a:avLst/>
              <a:gdLst/>
              <a:ahLst/>
              <a:cxnLst/>
              <a:rect l="l" t="t" r="r" b="b"/>
              <a:pathLst>
                <a:path w="5307" h="1964" extrusionOk="0">
                  <a:moveTo>
                    <a:pt x="5307" y="0"/>
                  </a:moveTo>
                  <a:cubicBezTo>
                    <a:pt x="5024" y="77"/>
                    <a:pt x="4733" y="146"/>
                    <a:pt x="4442" y="223"/>
                  </a:cubicBezTo>
                  <a:cubicBezTo>
                    <a:pt x="3945" y="360"/>
                    <a:pt x="3465" y="531"/>
                    <a:pt x="2977" y="703"/>
                  </a:cubicBezTo>
                  <a:cubicBezTo>
                    <a:pt x="2488" y="866"/>
                    <a:pt x="2034" y="1028"/>
                    <a:pt x="1572" y="1225"/>
                  </a:cubicBezTo>
                  <a:cubicBezTo>
                    <a:pt x="1075" y="1431"/>
                    <a:pt x="603" y="1697"/>
                    <a:pt x="72" y="1842"/>
                  </a:cubicBezTo>
                  <a:cubicBezTo>
                    <a:pt x="0" y="1858"/>
                    <a:pt x="25" y="1964"/>
                    <a:pt x="92" y="1964"/>
                  </a:cubicBezTo>
                  <a:cubicBezTo>
                    <a:pt x="97" y="1964"/>
                    <a:pt x="101" y="1963"/>
                    <a:pt x="107" y="1962"/>
                  </a:cubicBezTo>
                  <a:cubicBezTo>
                    <a:pt x="561" y="1842"/>
                    <a:pt x="989" y="1637"/>
                    <a:pt x="1417" y="1457"/>
                  </a:cubicBezTo>
                  <a:cubicBezTo>
                    <a:pt x="1880" y="1260"/>
                    <a:pt x="2368" y="1157"/>
                    <a:pt x="2848" y="1003"/>
                  </a:cubicBezTo>
                  <a:cubicBezTo>
                    <a:pt x="3319" y="857"/>
                    <a:pt x="3816" y="668"/>
                    <a:pt x="4313" y="523"/>
                  </a:cubicBezTo>
                  <a:cubicBezTo>
                    <a:pt x="4647" y="429"/>
                    <a:pt x="4981" y="334"/>
                    <a:pt x="5307" y="240"/>
                  </a:cubicBezTo>
                  <a:lnTo>
                    <a:pt x="5307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5"/>
            <p:cNvSpPr/>
            <p:nvPr/>
          </p:nvSpPr>
          <p:spPr>
            <a:xfrm rot="5400000">
              <a:off x="4633461" y="5242933"/>
              <a:ext cx="394746" cy="129815"/>
            </a:xfrm>
            <a:custGeom>
              <a:avLst/>
              <a:gdLst/>
              <a:ahLst/>
              <a:cxnLst/>
              <a:rect l="l" t="t" r="r" b="b"/>
              <a:pathLst>
                <a:path w="4990" h="1641" extrusionOk="0">
                  <a:moveTo>
                    <a:pt x="4990" y="1"/>
                  </a:moveTo>
                  <a:cubicBezTo>
                    <a:pt x="4433" y="121"/>
                    <a:pt x="3910" y="309"/>
                    <a:pt x="3362" y="472"/>
                  </a:cubicBezTo>
                  <a:cubicBezTo>
                    <a:pt x="2822" y="635"/>
                    <a:pt x="2257" y="755"/>
                    <a:pt x="1709" y="926"/>
                  </a:cubicBezTo>
                  <a:cubicBezTo>
                    <a:pt x="1417" y="1020"/>
                    <a:pt x="1135" y="1140"/>
                    <a:pt x="843" y="1251"/>
                  </a:cubicBezTo>
                  <a:cubicBezTo>
                    <a:pt x="595" y="1337"/>
                    <a:pt x="304" y="1363"/>
                    <a:pt x="72" y="1500"/>
                  </a:cubicBezTo>
                  <a:cubicBezTo>
                    <a:pt x="0" y="1543"/>
                    <a:pt x="43" y="1640"/>
                    <a:pt x="109" y="1640"/>
                  </a:cubicBezTo>
                  <a:cubicBezTo>
                    <a:pt x="122" y="1640"/>
                    <a:pt x="136" y="1637"/>
                    <a:pt x="149" y="1628"/>
                  </a:cubicBezTo>
                  <a:cubicBezTo>
                    <a:pt x="372" y="1508"/>
                    <a:pt x="646" y="1491"/>
                    <a:pt x="878" y="1406"/>
                  </a:cubicBezTo>
                  <a:cubicBezTo>
                    <a:pt x="1143" y="1311"/>
                    <a:pt x="1400" y="1217"/>
                    <a:pt x="1666" y="1149"/>
                  </a:cubicBezTo>
                  <a:cubicBezTo>
                    <a:pt x="2223" y="1003"/>
                    <a:pt x="2788" y="883"/>
                    <a:pt x="3345" y="720"/>
                  </a:cubicBezTo>
                  <a:cubicBezTo>
                    <a:pt x="3619" y="643"/>
                    <a:pt x="3885" y="540"/>
                    <a:pt x="4159" y="463"/>
                  </a:cubicBezTo>
                  <a:cubicBezTo>
                    <a:pt x="4433" y="386"/>
                    <a:pt x="4699" y="326"/>
                    <a:pt x="4956" y="266"/>
                  </a:cubicBezTo>
                  <a:lnTo>
                    <a:pt x="4990" y="258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5"/>
            <p:cNvSpPr/>
            <p:nvPr/>
          </p:nvSpPr>
          <p:spPr>
            <a:xfrm rot="5400000">
              <a:off x="4538059" y="5240402"/>
              <a:ext cx="390949" cy="138675"/>
            </a:xfrm>
            <a:custGeom>
              <a:avLst/>
              <a:gdLst/>
              <a:ahLst/>
              <a:cxnLst/>
              <a:rect l="l" t="t" r="r" b="b"/>
              <a:pathLst>
                <a:path w="4942" h="1753" extrusionOk="0">
                  <a:moveTo>
                    <a:pt x="4942" y="0"/>
                  </a:moveTo>
                  <a:cubicBezTo>
                    <a:pt x="4462" y="197"/>
                    <a:pt x="3991" y="386"/>
                    <a:pt x="3503" y="549"/>
                  </a:cubicBezTo>
                  <a:cubicBezTo>
                    <a:pt x="2980" y="711"/>
                    <a:pt x="2457" y="866"/>
                    <a:pt x="1943" y="1020"/>
                  </a:cubicBezTo>
                  <a:cubicBezTo>
                    <a:pt x="1335" y="1208"/>
                    <a:pt x="735" y="1397"/>
                    <a:pt x="119" y="1560"/>
                  </a:cubicBezTo>
                  <a:cubicBezTo>
                    <a:pt x="1" y="1591"/>
                    <a:pt x="41" y="1752"/>
                    <a:pt x="148" y="1752"/>
                  </a:cubicBezTo>
                  <a:cubicBezTo>
                    <a:pt x="158" y="1752"/>
                    <a:pt x="168" y="1751"/>
                    <a:pt x="179" y="1748"/>
                  </a:cubicBezTo>
                  <a:cubicBezTo>
                    <a:pt x="1258" y="1491"/>
                    <a:pt x="2303" y="1123"/>
                    <a:pt x="3366" y="823"/>
                  </a:cubicBezTo>
                  <a:cubicBezTo>
                    <a:pt x="3888" y="677"/>
                    <a:pt x="4394" y="506"/>
                    <a:pt x="4890" y="300"/>
                  </a:cubicBezTo>
                  <a:lnTo>
                    <a:pt x="4942" y="283"/>
                  </a:lnTo>
                  <a:lnTo>
                    <a:pt x="4942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5"/>
            <p:cNvSpPr/>
            <p:nvPr/>
          </p:nvSpPr>
          <p:spPr>
            <a:xfrm rot="5400000">
              <a:off x="4448116" y="5261602"/>
              <a:ext cx="373941" cy="113282"/>
            </a:xfrm>
            <a:custGeom>
              <a:avLst/>
              <a:gdLst/>
              <a:ahLst/>
              <a:cxnLst/>
              <a:rect l="l" t="t" r="r" b="b"/>
              <a:pathLst>
                <a:path w="4727" h="1432" extrusionOk="0">
                  <a:moveTo>
                    <a:pt x="4727" y="0"/>
                  </a:moveTo>
                  <a:cubicBezTo>
                    <a:pt x="4393" y="146"/>
                    <a:pt x="4050" y="266"/>
                    <a:pt x="3707" y="369"/>
                  </a:cubicBezTo>
                  <a:cubicBezTo>
                    <a:pt x="3142" y="514"/>
                    <a:pt x="2577" y="634"/>
                    <a:pt x="2020" y="780"/>
                  </a:cubicBezTo>
                  <a:cubicBezTo>
                    <a:pt x="1377" y="960"/>
                    <a:pt x="735" y="1140"/>
                    <a:pt x="92" y="1285"/>
                  </a:cubicBezTo>
                  <a:cubicBezTo>
                    <a:pt x="1" y="1310"/>
                    <a:pt x="38" y="1432"/>
                    <a:pt x="126" y="1432"/>
                  </a:cubicBezTo>
                  <a:cubicBezTo>
                    <a:pt x="129" y="1432"/>
                    <a:pt x="132" y="1431"/>
                    <a:pt x="135" y="1431"/>
                  </a:cubicBezTo>
                  <a:cubicBezTo>
                    <a:pt x="1283" y="1234"/>
                    <a:pt x="2405" y="900"/>
                    <a:pt x="3545" y="651"/>
                  </a:cubicBezTo>
                  <a:cubicBezTo>
                    <a:pt x="3819" y="600"/>
                    <a:pt x="4093" y="514"/>
                    <a:pt x="4358" y="420"/>
                  </a:cubicBezTo>
                  <a:cubicBezTo>
                    <a:pt x="4478" y="369"/>
                    <a:pt x="4607" y="326"/>
                    <a:pt x="4727" y="275"/>
                  </a:cubicBezTo>
                  <a:lnTo>
                    <a:pt x="4727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5"/>
            <p:cNvSpPr/>
            <p:nvPr/>
          </p:nvSpPr>
          <p:spPr>
            <a:xfrm rot="5400000">
              <a:off x="4610199" y="4756187"/>
              <a:ext cx="355905" cy="605489"/>
            </a:xfrm>
            <a:custGeom>
              <a:avLst/>
              <a:gdLst/>
              <a:ahLst/>
              <a:cxnLst/>
              <a:rect l="l" t="t" r="r" b="b"/>
              <a:pathLst>
                <a:path w="4499" h="7654" extrusionOk="0">
                  <a:moveTo>
                    <a:pt x="2408" y="0"/>
                  </a:moveTo>
                  <a:cubicBezTo>
                    <a:pt x="1971" y="77"/>
                    <a:pt x="1543" y="197"/>
                    <a:pt x="1131" y="352"/>
                  </a:cubicBezTo>
                  <a:cubicBezTo>
                    <a:pt x="634" y="540"/>
                    <a:pt x="1" y="814"/>
                    <a:pt x="1" y="814"/>
                  </a:cubicBezTo>
                  <a:cubicBezTo>
                    <a:pt x="506" y="1654"/>
                    <a:pt x="900" y="2545"/>
                    <a:pt x="1183" y="3479"/>
                  </a:cubicBezTo>
                  <a:cubicBezTo>
                    <a:pt x="1491" y="4549"/>
                    <a:pt x="1731" y="5638"/>
                    <a:pt x="1902" y="6734"/>
                  </a:cubicBezTo>
                  <a:cubicBezTo>
                    <a:pt x="1945" y="7034"/>
                    <a:pt x="1980" y="7342"/>
                    <a:pt x="1988" y="7642"/>
                  </a:cubicBezTo>
                  <a:cubicBezTo>
                    <a:pt x="1988" y="7642"/>
                    <a:pt x="2033" y="7654"/>
                    <a:pt x="2147" y="7654"/>
                  </a:cubicBezTo>
                  <a:cubicBezTo>
                    <a:pt x="2311" y="7654"/>
                    <a:pt x="2619" y="7630"/>
                    <a:pt x="3145" y="7514"/>
                  </a:cubicBezTo>
                  <a:cubicBezTo>
                    <a:pt x="4027" y="7317"/>
                    <a:pt x="4498" y="7025"/>
                    <a:pt x="4498" y="7025"/>
                  </a:cubicBezTo>
                  <a:cubicBezTo>
                    <a:pt x="4498" y="5809"/>
                    <a:pt x="4344" y="4592"/>
                    <a:pt x="4053" y="3410"/>
                  </a:cubicBezTo>
                  <a:cubicBezTo>
                    <a:pt x="3564" y="1508"/>
                    <a:pt x="2408" y="0"/>
                    <a:pt x="2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" name="Google Shape;308;p15"/>
          <p:cNvGrpSpPr/>
          <p:nvPr/>
        </p:nvGrpSpPr>
        <p:grpSpPr>
          <a:xfrm rot="4583332">
            <a:off x="6870833" y="-158647"/>
            <a:ext cx="2135559" cy="2980295"/>
            <a:chOff x="7174798" y="-46374"/>
            <a:chExt cx="1967750" cy="2746107"/>
          </a:xfrm>
        </p:grpSpPr>
        <p:sp>
          <p:nvSpPr>
            <p:cNvPr id="309" name="Google Shape;309;p15"/>
            <p:cNvSpPr/>
            <p:nvPr/>
          </p:nvSpPr>
          <p:spPr>
            <a:xfrm rot="5307993">
              <a:off x="6756270" y="459658"/>
              <a:ext cx="2670915" cy="1763014"/>
            </a:xfrm>
            <a:custGeom>
              <a:avLst/>
              <a:gdLst/>
              <a:ahLst/>
              <a:cxnLst/>
              <a:rect l="l" t="t" r="r" b="b"/>
              <a:pathLst>
                <a:path w="33596" h="22176" extrusionOk="0">
                  <a:moveTo>
                    <a:pt x="2279" y="1"/>
                  </a:moveTo>
                  <a:cubicBezTo>
                    <a:pt x="1679" y="1140"/>
                    <a:pt x="1183" y="2340"/>
                    <a:pt x="788" y="3565"/>
                  </a:cubicBezTo>
                  <a:cubicBezTo>
                    <a:pt x="103" y="5698"/>
                    <a:pt x="0" y="7557"/>
                    <a:pt x="326" y="7634"/>
                  </a:cubicBezTo>
                  <a:cubicBezTo>
                    <a:pt x="660" y="7720"/>
                    <a:pt x="10504" y="11961"/>
                    <a:pt x="11240" y="12380"/>
                  </a:cubicBezTo>
                  <a:cubicBezTo>
                    <a:pt x="11986" y="12800"/>
                    <a:pt x="12388" y="13897"/>
                    <a:pt x="12997" y="14925"/>
                  </a:cubicBezTo>
                  <a:cubicBezTo>
                    <a:pt x="13614" y="15944"/>
                    <a:pt x="17075" y="19020"/>
                    <a:pt x="17777" y="19757"/>
                  </a:cubicBezTo>
                  <a:cubicBezTo>
                    <a:pt x="18449" y="20469"/>
                    <a:pt x="19738" y="22175"/>
                    <a:pt x="20300" y="22175"/>
                  </a:cubicBezTo>
                  <a:cubicBezTo>
                    <a:pt x="20326" y="22175"/>
                    <a:pt x="20350" y="22172"/>
                    <a:pt x="20373" y="22164"/>
                  </a:cubicBezTo>
                  <a:cubicBezTo>
                    <a:pt x="20879" y="21993"/>
                    <a:pt x="21007" y="21393"/>
                    <a:pt x="20682" y="20228"/>
                  </a:cubicBezTo>
                  <a:cubicBezTo>
                    <a:pt x="20365" y="19071"/>
                    <a:pt x="18163" y="16287"/>
                    <a:pt x="18163" y="16287"/>
                  </a:cubicBezTo>
                  <a:lnTo>
                    <a:pt x="18163" y="16287"/>
                  </a:lnTo>
                  <a:cubicBezTo>
                    <a:pt x="18163" y="16287"/>
                    <a:pt x="19337" y="16364"/>
                    <a:pt x="20005" y="16612"/>
                  </a:cubicBezTo>
                  <a:cubicBezTo>
                    <a:pt x="20682" y="16869"/>
                    <a:pt x="23594" y="17692"/>
                    <a:pt x="25710" y="18566"/>
                  </a:cubicBezTo>
                  <a:cubicBezTo>
                    <a:pt x="27367" y="19250"/>
                    <a:pt x="28867" y="19770"/>
                    <a:pt x="29724" y="19770"/>
                  </a:cubicBezTo>
                  <a:cubicBezTo>
                    <a:pt x="30090" y="19770"/>
                    <a:pt x="30339" y="19675"/>
                    <a:pt x="30431" y="19457"/>
                  </a:cubicBezTo>
                  <a:cubicBezTo>
                    <a:pt x="30748" y="18737"/>
                    <a:pt x="29609" y="17932"/>
                    <a:pt x="28015" y="17246"/>
                  </a:cubicBezTo>
                  <a:cubicBezTo>
                    <a:pt x="26422" y="16561"/>
                    <a:pt x="23577" y="15096"/>
                    <a:pt x="23869" y="14685"/>
                  </a:cubicBezTo>
                  <a:cubicBezTo>
                    <a:pt x="23966" y="14554"/>
                    <a:pt x="24132" y="14501"/>
                    <a:pt x="24352" y="14501"/>
                  </a:cubicBezTo>
                  <a:cubicBezTo>
                    <a:pt x="24810" y="14501"/>
                    <a:pt x="25500" y="14730"/>
                    <a:pt x="26293" y="14968"/>
                  </a:cubicBezTo>
                  <a:cubicBezTo>
                    <a:pt x="27475" y="15319"/>
                    <a:pt x="31065" y="16124"/>
                    <a:pt x="32119" y="16270"/>
                  </a:cubicBezTo>
                  <a:cubicBezTo>
                    <a:pt x="32191" y="16280"/>
                    <a:pt x="32260" y="16284"/>
                    <a:pt x="32326" y="16284"/>
                  </a:cubicBezTo>
                  <a:cubicBezTo>
                    <a:pt x="33231" y="16284"/>
                    <a:pt x="33596" y="15407"/>
                    <a:pt x="32941" y="14968"/>
                  </a:cubicBezTo>
                  <a:cubicBezTo>
                    <a:pt x="32239" y="14496"/>
                    <a:pt x="30697" y="13871"/>
                    <a:pt x="29060" y="13443"/>
                  </a:cubicBezTo>
                  <a:cubicBezTo>
                    <a:pt x="27398" y="13014"/>
                    <a:pt x="25685" y="12586"/>
                    <a:pt x="24751" y="12080"/>
                  </a:cubicBezTo>
                  <a:cubicBezTo>
                    <a:pt x="23969" y="11647"/>
                    <a:pt x="24183" y="11518"/>
                    <a:pt x="24839" y="11518"/>
                  </a:cubicBezTo>
                  <a:cubicBezTo>
                    <a:pt x="24923" y="11518"/>
                    <a:pt x="25014" y="11520"/>
                    <a:pt x="25111" y="11524"/>
                  </a:cubicBezTo>
                  <a:cubicBezTo>
                    <a:pt x="25967" y="11558"/>
                    <a:pt x="29112" y="12132"/>
                    <a:pt x="29951" y="12312"/>
                  </a:cubicBezTo>
                  <a:cubicBezTo>
                    <a:pt x="30233" y="12372"/>
                    <a:pt x="30582" y="12411"/>
                    <a:pt x="30931" y="12411"/>
                  </a:cubicBezTo>
                  <a:cubicBezTo>
                    <a:pt x="31619" y="12411"/>
                    <a:pt x="32305" y="12259"/>
                    <a:pt x="32470" y="11815"/>
                  </a:cubicBezTo>
                  <a:cubicBezTo>
                    <a:pt x="32727" y="11147"/>
                    <a:pt x="31133" y="10461"/>
                    <a:pt x="29557" y="10136"/>
                  </a:cubicBezTo>
                  <a:cubicBezTo>
                    <a:pt x="27972" y="9802"/>
                    <a:pt x="24434" y="9570"/>
                    <a:pt x="23466" y="9142"/>
                  </a:cubicBezTo>
                  <a:cubicBezTo>
                    <a:pt x="22498" y="8714"/>
                    <a:pt x="23509" y="8585"/>
                    <a:pt x="24203" y="8388"/>
                  </a:cubicBezTo>
                  <a:cubicBezTo>
                    <a:pt x="24888" y="8191"/>
                    <a:pt x="28272" y="8319"/>
                    <a:pt x="28880" y="8174"/>
                  </a:cubicBezTo>
                  <a:cubicBezTo>
                    <a:pt x="29480" y="8037"/>
                    <a:pt x="30294" y="7231"/>
                    <a:pt x="29017" y="6812"/>
                  </a:cubicBezTo>
                  <a:cubicBezTo>
                    <a:pt x="27732" y="6383"/>
                    <a:pt x="21650" y="6246"/>
                    <a:pt x="19354" y="6221"/>
                  </a:cubicBezTo>
                  <a:cubicBezTo>
                    <a:pt x="17066" y="6186"/>
                    <a:pt x="15113" y="6323"/>
                    <a:pt x="13065" y="5621"/>
                  </a:cubicBezTo>
                  <a:cubicBezTo>
                    <a:pt x="11026" y="4918"/>
                    <a:pt x="3136" y="540"/>
                    <a:pt x="3136" y="540"/>
                  </a:cubicBezTo>
                  <a:lnTo>
                    <a:pt x="227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5"/>
            <p:cNvSpPr/>
            <p:nvPr/>
          </p:nvSpPr>
          <p:spPr>
            <a:xfrm rot="5307993">
              <a:off x="7703765" y="2531594"/>
              <a:ext cx="143817" cy="98422"/>
            </a:xfrm>
            <a:custGeom>
              <a:avLst/>
              <a:gdLst/>
              <a:ahLst/>
              <a:cxnLst/>
              <a:rect l="l" t="t" r="r" b="b"/>
              <a:pathLst>
                <a:path w="1809" h="1238" extrusionOk="0">
                  <a:moveTo>
                    <a:pt x="799" y="1"/>
                  </a:moveTo>
                  <a:cubicBezTo>
                    <a:pt x="679" y="1"/>
                    <a:pt x="562" y="15"/>
                    <a:pt x="446" y="47"/>
                  </a:cubicBezTo>
                  <a:cubicBezTo>
                    <a:pt x="0" y="132"/>
                    <a:pt x="0" y="578"/>
                    <a:pt x="386" y="878"/>
                  </a:cubicBezTo>
                  <a:cubicBezTo>
                    <a:pt x="583" y="1023"/>
                    <a:pt x="797" y="1143"/>
                    <a:pt x="1028" y="1237"/>
                  </a:cubicBezTo>
                  <a:lnTo>
                    <a:pt x="1174" y="1237"/>
                  </a:lnTo>
                  <a:cubicBezTo>
                    <a:pt x="1405" y="1212"/>
                    <a:pt x="1611" y="1075"/>
                    <a:pt x="1722" y="869"/>
                  </a:cubicBezTo>
                  <a:cubicBezTo>
                    <a:pt x="1808" y="663"/>
                    <a:pt x="1765" y="432"/>
                    <a:pt x="1611" y="278"/>
                  </a:cubicBezTo>
                  <a:cubicBezTo>
                    <a:pt x="1474" y="158"/>
                    <a:pt x="1311" y="72"/>
                    <a:pt x="1131" y="38"/>
                  </a:cubicBezTo>
                  <a:cubicBezTo>
                    <a:pt x="1020" y="13"/>
                    <a:pt x="909" y="1"/>
                    <a:pt x="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5"/>
            <p:cNvSpPr/>
            <p:nvPr/>
          </p:nvSpPr>
          <p:spPr>
            <a:xfrm rot="5307993">
              <a:off x="8010304" y="2461519"/>
              <a:ext cx="151290" cy="88962"/>
            </a:xfrm>
            <a:custGeom>
              <a:avLst/>
              <a:gdLst/>
              <a:ahLst/>
              <a:cxnLst/>
              <a:rect l="l" t="t" r="r" b="b"/>
              <a:pathLst>
                <a:path w="1903" h="1119" extrusionOk="0">
                  <a:moveTo>
                    <a:pt x="915" y="1"/>
                  </a:moveTo>
                  <a:cubicBezTo>
                    <a:pt x="868" y="1"/>
                    <a:pt x="820" y="3"/>
                    <a:pt x="772" y="7"/>
                  </a:cubicBezTo>
                  <a:cubicBezTo>
                    <a:pt x="232" y="84"/>
                    <a:pt x="1" y="247"/>
                    <a:pt x="267" y="632"/>
                  </a:cubicBezTo>
                  <a:cubicBezTo>
                    <a:pt x="412" y="847"/>
                    <a:pt x="703" y="984"/>
                    <a:pt x="1055" y="1078"/>
                  </a:cubicBezTo>
                  <a:cubicBezTo>
                    <a:pt x="1156" y="1105"/>
                    <a:pt x="1262" y="1118"/>
                    <a:pt x="1368" y="1118"/>
                  </a:cubicBezTo>
                  <a:cubicBezTo>
                    <a:pt x="1432" y="1118"/>
                    <a:pt x="1496" y="1113"/>
                    <a:pt x="1560" y="1104"/>
                  </a:cubicBezTo>
                  <a:cubicBezTo>
                    <a:pt x="1740" y="1035"/>
                    <a:pt x="1869" y="872"/>
                    <a:pt x="1894" y="684"/>
                  </a:cubicBezTo>
                  <a:cubicBezTo>
                    <a:pt x="1903" y="504"/>
                    <a:pt x="1791" y="375"/>
                    <a:pt x="1680" y="255"/>
                  </a:cubicBezTo>
                  <a:cubicBezTo>
                    <a:pt x="1594" y="161"/>
                    <a:pt x="1483" y="101"/>
                    <a:pt x="1363" y="67"/>
                  </a:cubicBezTo>
                  <a:cubicBezTo>
                    <a:pt x="1214" y="22"/>
                    <a:pt x="1065" y="1"/>
                    <a:pt x="9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5"/>
            <p:cNvSpPr/>
            <p:nvPr/>
          </p:nvSpPr>
          <p:spPr>
            <a:xfrm rot="5307993">
              <a:off x="8354177" y="2259007"/>
              <a:ext cx="117900" cy="65588"/>
            </a:xfrm>
            <a:custGeom>
              <a:avLst/>
              <a:gdLst/>
              <a:ahLst/>
              <a:cxnLst/>
              <a:rect l="l" t="t" r="r" b="b"/>
              <a:pathLst>
                <a:path w="1483" h="825" extrusionOk="0">
                  <a:moveTo>
                    <a:pt x="909" y="0"/>
                  </a:moveTo>
                  <a:cubicBezTo>
                    <a:pt x="815" y="0"/>
                    <a:pt x="720" y="7"/>
                    <a:pt x="626" y="19"/>
                  </a:cubicBezTo>
                  <a:cubicBezTo>
                    <a:pt x="241" y="105"/>
                    <a:pt x="1" y="285"/>
                    <a:pt x="275" y="568"/>
                  </a:cubicBezTo>
                  <a:cubicBezTo>
                    <a:pt x="446" y="756"/>
                    <a:pt x="875" y="816"/>
                    <a:pt x="1217" y="825"/>
                  </a:cubicBezTo>
                  <a:cubicBezTo>
                    <a:pt x="1474" y="611"/>
                    <a:pt x="1483" y="491"/>
                    <a:pt x="1474" y="405"/>
                  </a:cubicBezTo>
                  <a:cubicBezTo>
                    <a:pt x="1457" y="242"/>
                    <a:pt x="1320" y="122"/>
                    <a:pt x="1192" y="19"/>
                  </a:cubicBezTo>
                  <a:cubicBezTo>
                    <a:pt x="1097" y="7"/>
                    <a:pt x="1003" y="0"/>
                    <a:pt x="9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5"/>
            <p:cNvSpPr/>
            <p:nvPr/>
          </p:nvSpPr>
          <p:spPr>
            <a:xfrm rot="5307993">
              <a:off x="7427055" y="2337467"/>
              <a:ext cx="126804" cy="93811"/>
            </a:xfrm>
            <a:custGeom>
              <a:avLst/>
              <a:gdLst/>
              <a:ahLst/>
              <a:cxnLst/>
              <a:rect l="l" t="t" r="r" b="b"/>
              <a:pathLst>
                <a:path w="1595" h="1180" extrusionOk="0">
                  <a:moveTo>
                    <a:pt x="521" y="1"/>
                  </a:moveTo>
                  <a:cubicBezTo>
                    <a:pt x="346" y="1"/>
                    <a:pt x="201" y="65"/>
                    <a:pt x="129" y="199"/>
                  </a:cubicBezTo>
                  <a:cubicBezTo>
                    <a:pt x="1" y="447"/>
                    <a:pt x="138" y="935"/>
                    <a:pt x="797" y="1141"/>
                  </a:cubicBezTo>
                  <a:cubicBezTo>
                    <a:pt x="879" y="1165"/>
                    <a:pt x="974" y="1180"/>
                    <a:pt x="1066" y="1180"/>
                  </a:cubicBezTo>
                  <a:cubicBezTo>
                    <a:pt x="1235" y="1180"/>
                    <a:pt x="1396" y="1131"/>
                    <a:pt x="1457" y="1004"/>
                  </a:cubicBezTo>
                  <a:cubicBezTo>
                    <a:pt x="1594" y="738"/>
                    <a:pt x="1346" y="319"/>
                    <a:pt x="969" y="122"/>
                  </a:cubicBezTo>
                  <a:cubicBezTo>
                    <a:pt x="817" y="42"/>
                    <a:pt x="660" y="1"/>
                    <a:pt x="5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 rot="5307993">
              <a:off x="7212447" y="1538544"/>
              <a:ext cx="113209" cy="105021"/>
            </a:xfrm>
            <a:custGeom>
              <a:avLst/>
              <a:gdLst/>
              <a:ahLst/>
              <a:cxnLst/>
              <a:rect l="l" t="t" r="r" b="b"/>
              <a:pathLst>
                <a:path w="1424" h="1321" extrusionOk="0">
                  <a:moveTo>
                    <a:pt x="304" y="1"/>
                  </a:moveTo>
                  <a:cubicBezTo>
                    <a:pt x="225" y="1"/>
                    <a:pt x="148" y="33"/>
                    <a:pt x="78" y="117"/>
                  </a:cubicBezTo>
                  <a:cubicBezTo>
                    <a:pt x="52" y="151"/>
                    <a:pt x="27" y="194"/>
                    <a:pt x="1" y="237"/>
                  </a:cubicBezTo>
                  <a:cubicBezTo>
                    <a:pt x="520" y="811"/>
                    <a:pt x="1039" y="1320"/>
                    <a:pt x="1346" y="1320"/>
                  </a:cubicBezTo>
                  <a:cubicBezTo>
                    <a:pt x="1374" y="1320"/>
                    <a:pt x="1399" y="1316"/>
                    <a:pt x="1423" y="1308"/>
                  </a:cubicBezTo>
                  <a:lnTo>
                    <a:pt x="1423" y="1282"/>
                  </a:lnTo>
                  <a:cubicBezTo>
                    <a:pt x="1406" y="1145"/>
                    <a:pt x="1372" y="1008"/>
                    <a:pt x="1312" y="888"/>
                  </a:cubicBezTo>
                  <a:cubicBezTo>
                    <a:pt x="1192" y="614"/>
                    <a:pt x="995" y="383"/>
                    <a:pt x="755" y="211"/>
                  </a:cubicBezTo>
                  <a:cubicBezTo>
                    <a:pt x="619" y="121"/>
                    <a:pt x="457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5"/>
            <p:cNvSpPr/>
            <p:nvPr/>
          </p:nvSpPr>
          <p:spPr>
            <a:xfrm rot="5307993">
              <a:off x="8367667" y="-251236"/>
              <a:ext cx="549749" cy="985653"/>
            </a:xfrm>
            <a:custGeom>
              <a:avLst/>
              <a:gdLst/>
              <a:ahLst/>
              <a:cxnLst/>
              <a:rect l="l" t="t" r="r" b="b"/>
              <a:pathLst>
                <a:path w="6915" h="12398" extrusionOk="0">
                  <a:moveTo>
                    <a:pt x="0" y="0"/>
                  </a:moveTo>
                  <a:lnTo>
                    <a:pt x="0" y="9973"/>
                  </a:lnTo>
                  <a:cubicBezTo>
                    <a:pt x="0" y="9973"/>
                    <a:pt x="1020" y="10444"/>
                    <a:pt x="2485" y="11035"/>
                  </a:cubicBezTo>
                  <a:cubicBezTo>
                    <a:pt x="4010" y="11652"/>
                    <a:pt x="5878" y="12397"/>
                    <a:pt x="5878" y="12397"/>
                  </a:cubicBezTo>
                  <a:cubicBezTo>
                    <a:pt x="5878" y="12397"/>
                    <a:pt x="6914" y="8259"/>
                    <a:pt x="6734" y="6666"/>
                  </a:cubicBezTo>
                  <a:cubicBezTo>
                    <a:pt x="6563" y="5072"/>
                    <a:pt x="6212" y="4113"/>
                    <a:pt x="6212" y="41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5"/>
            <p:cNvSpPr/>
            <p:nvPr/>
          </p:nvSpPr>
          <p:spPr>
            <a:xfrm rot="5307993">
              <a:off x="8102486" y="80111"/>
              <a:ext cx="728865" cy="790876"/>
            </a:xfrm>
            <a:custGeom>
              <a:avLst/>
              <a:gdLst/>
              <a:ahLst/>
              <a:cxnLst/>
              <a:rect l="l" t="t" r="r" b="b"/>
              <a:pathLst>
                <a:path w="9168" h="9948" extrusionOk="0">
                  <a:moveTo>
                    <a:pt x="3745" y="1"/>
                  </a:moveTo>
                  <a:cubicBezTo>
                    <a:pt x="3745" y="1"/>
                    <a:pt x="3196" y="198"/>
                    <a:pt x="1843" y="2725"/>
                  </a:cubicBezTo>
                  <a:cubicBezTo>
                    <a:pt x="489" y="5253"/>
                    <a:pt x="1" y="7086"/>
                    <a:pt x="18" y="7292"/>
                  </a:cubicBezTo>
                  <a:cubicBezTo>
                    <a:pt x="44" y="7489"/>
                    <a:pt x="755" y="7686"/>
                    <a:pt x="1397" y="7934"/>
                  </a:cubicBezTo>
                  <a:cubicBezTo>
                    <a:pt x="2040" y="8174"/>
                    <a:pt x="4875" y="9373"/>
                    <a:pt x="5381" y="9545"/>
                  </a:cubicBezTo>
                  <a:cubicBezTo>
                    <a:pt x="5895" y="9725"/>
                    <a:pt x="6469" y="9947"/>
                    <a:pt x="6469" y="9947"/>
                  </a:cubicBezTo>
                  <a:cubicBezTo>
                    <a:pt x="6469" y="9947"/>
                    <a:pt x="7000" y="8337"/>
                    <a:pt x="7557" y="6726"/>
                  </a:cubicBezTo>
                  <a:cubicBezTo>
                    <a:pt x="7994" y="5501"/>
                    <a:pt x="8534" y="4310"/>
                    <a:pt x="9168" y="3171"/>
                  </a:cubicBezTo>
                  <a:cubicBezTo>
                    <a:pt x="9168" y="3171"/>
                    <a:pt x="7780" y="2391"/>
                    <a:pt x="7266" y="2083"/>
                  </a:cubicBezTo>
                  <a:cubicBezTo>
                    <a:pt x="6760" y="1774"/>
                    <a:pt x="3745" y="1"/>
                    <a:pt x="37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5"/>
            <p:cNvSpPr/>
            <p:nvPr/>
          </p:nvSpPr>
          <p:spPr>
            <a:xfrm rot="5307993">
              <a:off x="8607135" y="523671"/>
              <a:ext cx="122511" cy="94924"/>
            </a:xfrm>
            <a:custGeom>
              <a:avLst/>
              <a:gdLst/>
              <a:ahLst/>
              <a:cxnLst/>
              <a:rect l="l" t="t" r="r" b="b"/>
              <a:pathLst>
                <a:path w="1541" h="1194" extrusionOk="0">
                  <a:moveTo>
                    <a:pt x="584" y="1"/>
                  </a:moveTo>
                  <a:cubicBezTo>
                    <a:pt x="236" y="1"/>
                    <a:pt x="1" y="393"/>
                    <a:pt x="127" y="712"/>
                  </a:cubicBezTo>
                  <a:cubicBezTo>
                    <a:pt x="178" y="841"/>
                    <a:pt x="272" y="952"/>
                    <a:pt x="392" y="1029"/>
                  </a:cubicBezTo>
                  <a:cubicBezTo>
                    <a:pt x="532" y="1124"/>
                    <a:pt x="768" y="1193"/>
                    <a:pt x="989" y="1193"/>
                  </a:cubicBezTo>
                  <a:cubicBezTo>
                    <a:pt x="1267" y="1193"/>
                    <a:pt x="1522" y="1083"/>
                    <a:pt x="1532" y="772"/>
                  </a:cubicBezTo>
                  <a:cubicBezTo>
                    <a:pt x="1540" y="370"/>
                    <a:pt x="966" y="18"/>
                    <a:pt x="606" y="1"/>
                  </a:cubicBezTo>
                  <a:cubicBezTo>
                    <a:pt x="599" y="1"/>
                    <a:pt x="592" y="1"/>
                    <a:pt x="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" name="Google Shape;318;p15"/>
          <p:cNvGrpSpPr/>
          <p:nvPr/>
        </p:nvGrpSpPr>
        <p:grpSpPr>
          <a:xfrm rot="3616541">
            <a:off x="134458" y="-277785"/>
            <a:ext cx="2539023" cy="2921857"/>
            <a:chOff x="0" y="2012450"/>
            <a:chExt cx="2720806" cy="3131050"/>
          </a:xfrm>
        </p:grpSpPr>
        <p:sp>
          <p:nvSpPr>
            <p:cNvPr id="319" name="Google Shape;319;p15"/>
            <p:cNvSpPr/>
            <p:nvPr/>
          </p:nvSpPr>
          <p:spPr>
            <a:xfrm>
              <a:off x="526957" y="2012450"/>
              <a:ext cx="2193849" cy="2768805"/>
            </a:xfrm>
            <a:custGeom>
              <a:avLst/>
              <a:gdLst/>
              <a:ahLst/>
              <a:cxnLst/>
              <a:rect l="l" t="t" r="r" b="b"/>
              <a:pathLst>
                <a:path w="24863" h="31379" extrusionOk="0">
                  <a:moveTo>
                    <a:pt x="20194" y="1"/>
                  </a:moveTo>
                  <a:cubicBezTo>
                    <a:pt x="20020" y="1"/>
                    <a:pt x="19837" y="77"/>
                    <a:pt x="19679" y="247"/>
                  </a:cubicBezTo>
                  <a:cubicBezTo>
                    <a:pt x="19105" y="872"/>
                    <a:pt x="18231" y="2269"/>
                    <a:pt x="17554" y="3836"/>
                  </a:cubicBezTo>
                  <a:cubicBezTo>
                    <a:pt x="16869" y="5413"/>
                    <a:pt x="16167" y="7032"/>
                    <a:pt x="15515" y="7872"/>
                  </a:cubicBezTo>
                  <a:cubicBezTo>
                    <a:pt x="15285" y="8174"/>
                    <a:pt x="15134" y="8304"/>
                    <a:pt x="15046" y="8304"/>
                  </a:cubicBezTo>
                  <a:cubicBezTo>
                    <a:pt x="14900" y="8304"/>
                    <a:pt x="14921" y="7953"/>
                    <a:pt x="15027" y="7426"/>
                  </a:cubicBezTo>
                  <a:cubicBezTo>
                    <a:pt x="15207" y="6587"/>
                    <a:pt x="16269" y="3571"/>
                    <a:pt x="16578" y="2774"/>
                  </a:cubicBezTo>
                  <a:cubicBezTo>
                    <a:pt x="16895" y="1977"/>
                    <a:pt x="17117" y="564"/>
                    <a:pt x="16492" y="204"/>
                  </a:cubicBezTo>
                  <a:cubicBezTo>
                    <a:pt x="16429" y="168"/>
                    <a:pt x="16363" y="151"/>
                    <a:pt x="16295" y="151"/>
                  </a:cubicBezTo>
                  <a:cubicBezTo>
                    <a:pt x="15689" y="151"/>
                    <a:pt x="14883" y="1470"/>
                    <a:pt x="14367" y="2817"/>
                  </a:cubicBezTo>
                  <a:cubicBezTo>
                    <a:pt x="13785" y="4325"/>
                    <a:pt x="12988" y="7786"/>
                    <a:pt x="12414" y="8668"/>
                  </a:cubicBezTo>
                  <a:cubicBezTo>
                    <a:pt x="12254" y="8916"/>
                    <a:pt x="12143" y="9016"/>
                    <a:pt x="12062" y="9016"/>
                  </a:cubicBezTo>
                  <a:cubicBezTo>
                    <a:pt x="11854" y="9016"/>
                    <a:pt x="11859" y="8342"/>
                    <a:pt x="11797" y="7829"/>
                  </a:cubicBezTo>
                  <a:cubicBezTo>
                    <a:pt x="11712" y="7118"/>
                    <a:pt x="12371" y="3794"/>
                    <a:pt x="12328" y="3177"/>
                  </a:cubicBezTo>
                  <a:cubicBezTo>
                    <a:pt x="12301" y="2772"/>
                    <a:pt x="12014" y="2241"/>
                    <a:pt x="11646" y="2241"/>
                  </a:cubicBezTo>
                  <a:cubicBezTo>
                    <a:pt x="11445" y="2241"/>
                    <a:pt x="11221" y="2398"/>
                    <a:pt x="11001" y="2817"/>
                  </a:cubicBezTo>
                  <a:cubicBezTo>
                    <a:pt x="10384" y="4016"/>
                    <a:pt x="9270" y="9996"/>
                    <a:pt x="8876" y="12258"/>
                  </a:cubicBezTo>
                  <a:cubicBezTo>
                    <a:pt x="8473" y="14520"/>
                    <a:pt x="8302" y="16473"/>
                    <a:pt x="7282" y="18375"/>
                  </a:cubicBezTo>
                  <a:cubicBezTo>
                    <a:pt x="6263" y="20277"/>
                    <a:pt x="677" y="27371"/>
                    <a:pt x="677" y="27371"/>
                  </a:cubicBezTo>
                  <a:lnTo>
                    <a:pt x="0" y="28133"/>
                  </a:lnTo>
                  <a:cubicBezTo>
                    <a:pt x="1037" y="28904"/>
                    <a:pt x="2133" y="29589"/>
                    <a:pt x="3281" y="30163"/>
                  </a:cubicBezTo>
                  <a:cubicBezTo>
                    <a:pt x="4838" y="30959"/>
                    <a:pt x="6286" y="31378"/>
                    <a:pt x="6908" y="31378"/>
                  </a:cubicBezTo>
                  <a:cubicBezTo>
                    <a:pt x="7084" y="31378"/>
                    <a:pt x="7194" y="31345"/>
                    <a:pt x="7222" y="31277"/>
                  </a:cubicBezTo>
                  <a:cubicBezTo>
                    <a:pt x="7359" y="30960"/>
                    <a:pt x="13117" y="21922"/>
                    <a:pt x="13648" y="21262"/>
                  </a:cubicBezTo>
                  <a:cubicBezTo>
                    <a:pt x="14187" y="20594"/>
                    <a:pt x="15336" y="20371"/>
                    <a:pt x="16441" y="19926"/>
                  </a:cubicBezTo>
                  <a:cubicBezTo>
                    <a:pt x="17554" y="19489"/>
                    <a:pt x="21144" y="16559"/>
                    <a:pt x="21984" y="15985"/>
                  </a:cubicBezTo>
                  <a:cubicBezTo>
                    <a:pt x="22823" y="15411"/>
                    <a:pt x="24862" y="14348"/>
                    <a:pt x="24777" y="13817"/>
                  </a:cubicBezTo>
                  <a:cubicBezTo>
                    <a:pt x="24707" y="13384"/>
                    <a:pt x="24307" y="13156"/>
                    <a:pt x="23517" y="13156"/>
                  </a:cubicBezTo>
                  <a:cubicBezTo>
                    <a:pt x="23337" y="13156"/>
                    <a:pt x="23138" y="13168"/>
                    <a:pt x="22917" y="13192"/>
                  </a:cubicBezTo>
                  <a:cubicBezTo>
                    <a:pt x="21718" y="13329"/>
                    <a:pt x="18617" y="15059"/>
                    <a:pt x="18617" y="15059"/>
                  </a:cubicBezTo>
                  <a:cubicBezTo>
                    <a:pt x="18617" y="15059"/>
                    <a:pt x="18882" y="13903"/>
                    <a:pt x="19234" y="13286"/>
                  </a:cubicBezTo>
                  <a:cubicBezTo>
                    <a:pt x="19593" y="12661"/>
                    <a:pt x="20878" y="9911"/>
                    <a:pt x="22069" y="7966"/>
                  </a:cubicBezTo>
                  <a:cubicBezTo>
                    <a:pt x="23414" y="5781"/>
                    <a:pt x="24374" y="3871"/>
                    <a:pt x="23714" y="3442"/>
                  </a:cubicBezTo>
                  <a:cubicBezTo>
                    <a:pt x="23609" y="3375"/>
                    <a:pt x="23495" y="3343"/>
                    <a:pt x="23375" y="3343"/>
                  </a:cubicBezTo>
                  <a:cubicBezTo>
                    <a:pt x="22738" y="3343"/>
                    <a:pt x="21923" y="4248"/>
                    <a:pt x="21144" y="5481"/>
                  </a:cubicBezTo>
                  <a:cubicBezTo>
                    <a:pt x="20269" y="6846"/>
                    <a:pt x="18544" y="9189"/>
                    <a:pt x="18034" y="9189"/>
                  </a:cubicBezTo>
                  <a:cubicBezTo>
                    <a:pt x="18000" y="9189"/>
                    <a:pt x="17971" y="9179"/>
                    <a:pt x="17948" y="9157"/>
                  </a:cubicBezTo>
                  <a:cubicBezTo>
                    <a:pt x="17597" y="8805"/>
                    <a:pt x="18086" y="7914"/>
                    <a:pt x="18617" y="6809"/>
                  </a:cubicBezTo>
                  <a:cubicBezTo>
                    <a:pt x="19148" y="5704"/>
                    <a:pt x="20519" y="2286"/>
                    <a:pt x="20836" y="1266"/>
                  </a:cubicBezTo>
                  <a:cubicBezTo>
                    <a:pt x="21059" y="528"/>
                    <a:pt x="20653" y="1"/>
                    <a:pt x="20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2240713" y="2024715"/>
              <a:ext cx="117179" cy="141886"/>
            </a:xfrm>
            <a:custGeom>
              <a:avLst/>
              <a:gdLst/>
              <a:ahLst/>
              <a:cxnLst/>
              <a:rect l="l" t="t" r="r" b="b"/>
              <a:pathLst>
                <a:path w="1328" h="1608" extrusionOk="0">
                  <a:moveTo>
                    <a:pt x="746" y="1"/>
                  </a:moveTo>
                  <a:cubicBezTo>
                    <a:pt x="639" y="1"/>
                    <a:pt x="534" y="33"/>
                    <a:pt x="446" y="99"/>
                  </a:cubicBezTo>
                  <a:cubicBezTo>
                    <a:pt x="291" y="211"/>
                    <a:pt x="180" y="365"/>
                    <a:pt x="120" y="536"/>
                  </a:cubicBezTo>
                  <a:cubicBezTo>
                    <a:pt x="34" y="750"/>
                    <a:pt x="0" y="982"/>
                    <a:pt x="26" y="1204"/>
                  </a:cubicBezTo>
                  <a:cubicBezTo>
                    <a:pt x="36" y="1471"/>
                    <a:pt x="190" y="1607"/>
                    <a:pt x="387" y="1607"/>
                  </a:cubicBezTo>
                  <a:cubicBezTo>
                    <a:pt x="526" y="1607"/>
                    <a:pt x="686" y="1540"/>
                    <a:pt x="831" y="1401"/>
                  </a:cubicBezTo>
                  <a:cubicBezTo>
                    <a:pt x="1011" y="1230"/>
                    <a:pt x="1165" y="1042"/>
                    <a:pt x="1294" y="827"/>
                  </a:cubicBezTo>
                  <a:cubicBezTo>
                    <a:pt x="1302" y="785"/>
                    <a:pt x="1311" y="733"/>
                    <a:pt x="1311" y="682"/>
                  </a:cubicBezTo>
                  <a:cubicBezTo>
                    <a:pt x="1328" y="442"/>
                    <a:pt x="1225" y="219"/>
                    <a:pt x="1037" y="82"/>
                  </a:cubicBezTo>
                  <a:cubicBezTo>
                    <a:pt x="946" y="28"/>
                    <a:pt x="845" y="1"/>
                    <a:pt x="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5"/>
            <p:cNvSpPr/>
            <p:nvPr/>
          </p:nvSpPr>
          <p:spPr>
            <a:xfrm>
              <a:off x="1893850" y="2035833"/>
              <a:ext cx="107297" cy="148680"/>
            </a:xfrm>
            <a:custGeom>
              <a:avLst/>
              <a:gdLst/>
              <a:ahLst/>
              <a:cxnLst/>
              <a:rect l="l" t="t" r="r" b="b"/>
              <a:pathLst>
                <a:path w="1216" h="1685" extrusionOk="0">
                  <a:moveTo>
                    <a:pt x="782" y="0"/>
                  </a:moveTo>
                  <a:cubicBezTo>
                    <a:pt x="640" y="0"/>
                    <a:pt x="510" y="80"/>
                    <a:pt x="393" y="153"/>
                  </a:cubicBezTo>
                  <a:cubicBezTo>
                    <a:pt x="290" y="230"/>
                    <a:pt x="213" y="325"/>
                    <a:pt x="161" y="444"/>
                  </a:cubicBezTo>
                  <a:cubicBezTo>
                    <a:pt x="67" y="624"/>
                    <a:pt x="16" y="813"/>
                    <a:pt x="7" y="1018"/>
                  </a:cubicBezTo>
                  <a:cubicBezTo>
                    <a:pt x="1" y="1436"/>
                    <a:pt x="71" y="1684"/>
                    <a:pt x="301" y="1684"/>
                  </a:cubicBezTo>
                  <a:cubicBezTo>
                    <a:pt x="369" y="1684"/>
                    <a:pt x="450" y="1663"/>
                    <a:pt x="547" y="1618"/>
                  </a:cubicBezTo>
                  <a:cubicBezTo>
                    <a:pt x="778" y="1507"/>
                    <a:pt x="975" y="1233"/>
                    <a:pt x="1121" y="907"/>
                  </a:cubicBezTo>
                  <a:cubicBezTo>
                    <a:pt x="1181" y="744"/>
                    <a:pt x="1215" y="573"/>
                    <a:pt x="1215" y="402"/>
                  </a:cubicBezTo>
                  <a:cubicBezTo>
                    <a:pt x="1181" y="213"/>
                    <a:pt x="1035" y="59"/>
                    <a:pt x="855" y="8"/>
                  </a:cubicBezTo>
                  <a:cubicBezTo>
                    <a:pt x="831" y="3"/>
                    <a:pt x="806" y="0"/>
                    <a:pt x="7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5"/>
            <p:cNvSpPr/>
            <p:nvPr/>
          </p:nvSpPr>
          <p:spPr>
            <a:xfrm>
              <a:off x="1508162" y="2219369"/>
              <a:ext cx="78708" cy="113562"/>
            </a:xfrm>
            <a:custGeom>
              <a:avLst/>
              <a:gdLst/>
              <a:ahLst/>
              <a:cxnLst/>
              <a:rect l="l" t="t" r="r" b="b"/>
              <a:pathLst>
                <a:path w="892" h="1287" extrusionOk="0">
                  <a:moveTo>
                    <a:pt x="497" y="0"/>
                  </a:moveTo>
                  <a:cubicBezTo>
                    <a:pt x="341" y="0"/>
                    <a:pt x="202" y="108"/>
                    <a:pt x="86" y="215"/>
                  </a:cubicBezTo>
                  <a:cubicBezTo>
                    <a:pt x="35" y="395"/>
                    <a:pt x="0" y="583"/>
                    <a:pt x="0" y="772"/>
                  </a:cubicBezTo>
                  <a:cubicBezTo>
                    <a:pt x="20" y="1065"/>
                    <a:pt x="100" y="1286"/>
                    <a:pt x="274" y="1286"/>
                  </a:cubicBezTo>
                  <a:cubicBezTo>
                    <a:pt x="334" y="1286"/>
                    <a:pt x="405" y="1260"/>
                    <a:pt x="489" y="1200"/>
                  </a:cubicBezTo>
                  <a:cubicBezTo>
                    <a:pt x="703" y="1055"/>
                    <a:pt x="823" y="652"/>
                    <a:pt x="891" y="309"/>
                  </a:cubicBezTo>
                  <a:cubicBezTo>
                    <a:pt x="720" y="27"/>
                    <a:pt x="609" y="1"/>
                    <a:pt x="514" y="1"/>
                  </a:cubicBezTo>
                  <a:cubicBezTo>
                    <a:pt x="509" y="0"/>
                    <a:pt x="503" y="0"/>
                    <a:pt x="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5"/>
            <p:cNvSpPr/>
            <p:nvPr/>
          </p:nvSpPr>
          <p:spPr>
            <a:xfrm>
              <a:off x="2506044" y="2314755"/>
              <a:ext cx="124062" cy="117885"/>
            </a:xfrm>
            <a:custGeom>
              <a:avLst/>
              <a:gdLst/>
              <a:ahLst/>
              <a:cxnLst/>
              <a:rect l="l" t="t" r="r" b="b"/>
              <a:pathLst>
                <a:path w="1406" h="1336" extrusionOk="0">
                  <a:moveTo>
                    <a:pt x="1003" y="1"/>
                  </a:moveTo>
                  <a:cubicBezTo>
                    <a:pt x="765" y="1"/>
                    <a:pt x="471" y="160"/>
                    <a:pt x="283" y="410"/>
                  </a:cubicBezTo>
                  <a:cubicBezTo>
                    <a:pt x="52" y="727"/>
                    <a:pt x="0" y="1087"/>
                    <a:pt x="223" y="1259"/>
                  </a:cubicBezTo>
                  <a:cubicBezTo>
                    <a:pt x="289" y="1307"/>
                    <a:pt x="381" y="1336"/>
                    <a:pt x="485" y="1336"/>
                  </a:cubicBezTo>
                  <a:cubicBezTo>
                    <a:pt x="730" y="1336"/>
                    <a:pt x="1043" y="1177"/>
                    <a:pt x="1260" y="745"/>
                  </a:cubicBezTo>
                  <a:cubicBezTo>
                    <a:pt x="1371" y="522"/>
                    <a:pt x="1405" y="196"/>
                    <a:pt x="1234" y="68"/>
                  </a:cubicBezTo>
                  <a:cubicBezTo>
                    <a:pt x="1170" y="22"/>
                    <a:pt x="1090" y="1"/>
                    <a:pt x="1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2571781" y="3230581"/>
              <a:ext cx="146739" cy="109238"/>
            </a:xfrm>
            <a:custGeom>
              <a:avLst/>
              <a:gdLst/>
              <a:ahLst/>
              <a:cxnLst/>
              <a:rect l="l" t="t" r="r" b="b"/>
              <a:pathLst>
                <a:path w="1663" h="1238" extrusionOk="0">
                  <a:moveTo>
                    <a:pt x="1485" y="1"/>
                  </a:moveTo>
                  <a:cubicBezTo>
                    <a:pt x="1379" y="1"/>
                    <a:pt x="1274" y="13"/>
                    <a:pt x="1174" y="47"/>
                  </a:cubicBezTo>
                  <a:cubicBezTo>
                    <a:pt x="883" y="124"/>
                    <a:pt x="626" y="278"/>
                    <a:pt x="412" y="492"/>
                  </a:cubicBezTo>
                  <a:cubicBezTo>
                    <a:pt x="249" y="672"/>
                    <a:pt x="0" y="903"/>
                    <a:pt x="215" y="1135"/>
                  </a:cubicBezTo>
                  <a:cubicBezTo>
                    <a:pt x="249" y="1169"/>
                    <a:pt x="283" y="1203"/>
                    <a:pt x="317" y="1237"/>
                  </a:cubicBezTo>
                  <a:cubicBezTo>
                    <a:pt x="1029" y="775"/>
                    <a:pt x="1663" y="304"/>
                    <a:pt x="1611" y="4"/>
                  </a:cubicBezTo>
                  <a:lnTo>
                    <a:pt x="1577" y="4"/>
                  </a:lnTo>
                  <a:cubicBezTo>
                    <a:pt x="1546" y="2"/>
                    <a:pt x="1515" y="1"/>
                    <a:pt x="14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1344128" y="3771129"/>
              <a:ext cx="83120" cy="70590"/>
            </a:xfrm>
            <a:custGeom>
              <a:avLst/>
              <a:gdLst/>
              <a:ahLst/>
              <a:cxnLst/>
              <a:rect l="l" t="t" r="r" b="b"/>
              <a:pathLst>
                <a:path w="942" h="800" extrusionOk="0">
                  <a:moveTo>
                    <a:pt x="207" y="1"/>
                  </a:moveTo>
                  <a:cubicBezTo>
                    <a:pt x="200" y="1"/>
                    <a:pt x="194" y="2"/>
                    <a:pt x="189" y="3"/>
                  </a:cubicBezTo>
                  <a:cubicBezTo>
                    <a:pt x="77" y="37"/>
                    <a:pt x="0" y="346"/>
                    <a:pt x="0" y="346"/>
                  </a:cubicBezTo>
                  <a:lnTo>
                    <a:pt x="686" y="800"/>
                  </a:lnTo>
                  <a:cubicBezTo>
                    <a:pt x="686" y="800"/>
                    <a:pt x="900" y="611"/>
                    <a:pt x="917" y="466"/>
                  </a:cubicBezTo>
                  <a:cubicBezTo>
                    <a:pt x="942" y="335"/>
                    <a:pt x="357" y="1"/>
                    <a:pt x="2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929851" y="3796277"/>
              <a:ext cx="656222" cy="500571"/>
            </a:xfrm>
            <a:custGeom>
              <a:avLst/>
              <a:gdLst/>
              <a:ahLst/>
              <a:cxnLst/>
              <a:rect l="l" t="t" r="r" b="b"/>
              <a:pathLst>
                <a:path w="7437" h="5673" extrusionOk="0">
                  <a:moveTo>
                    <a:pt x="1294" y="1"/>
                  </a:moveTo>
                  <a:cubicBezTo>
                    <a:pt x="1003" y="258"/>
                    <a:pt x="754" y="549"/>
                    <a:pt x="549" y="875"/>
                  </a:cubicBezTo>
                  <a:cubicBezTo>
                    <a:pt x="335" y="1183"/>
                    <a:pt x="146" y="1509"/>
                    <a:pt x="1" y="1851"/>
                  </a:cubicBezTo>
                  <a:cubicBezTo>
                    <a:pt x="1" y="1851"/>
                    <a:pt x="1011" y="2348"/>
                    <a:pt x="2562" y="3299"/>
                  </a:cubicBezTo>
                  <a:cubicBezTo>
                    <a:pt x="4113" y="4250"/>
                    <a:pt x="6332" y="5672"/>
                    <a:pt x="6332" y="5672"/>
                  </a:cubicBezTo>
                  <a:cubicBezTo>
                    <a:pt x="6503" y="5467"/>
                    <a:pt x="6657" y="5253"/>
                    <a:pt x="6794" y="5030"/>
                  </a:cubicBezTo>
                  <a:cubicBezTo>
                    <a:pt x="7137" y="4464"/>
                    <a:pt x="7437" y="4027"/>
                    <a:pt x="7368" y="3916"/>
                  </a:cubicBezTo>
                  <a:cubicBezTo>
                    <a:pt x="7300" y="3813"/>
                    <a:pt x="5818" y="2280"/>
                    <a:pt x="4267" y="1346"/>
                  </a:cubicBezTo>
                  <a:cubicBezTo>
                    <a:pt x="3333" y="789"/>
                    <a:pt x="2331" y="335"/>
                    <a:pt x="1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975999" y="3772982"/>
              <a:ext cx="495983" cy="447541"/>
            </a:xfrm>
            <a:custGeom>
              <a:avLst/>
              <a:gdLst/>
              <a:ahLst/>
              <a:cxnLst/>
              <a:rect l="l" t="t" r="r" b="b"/>
              <a:pathLst>
                <a:path w="5621" h="5072" extrusionOk="0">
                  <a:moveTo>
                    <a:pt x="3194" y="0"/>
                  </a:moveTo>
                  <a:cubicBezTo>
                    <a:pt x="2845" y="0"/>
                    <a:pt x="2502" y="73"/>
                    <a:pt x="2202" y="231"/>
                  </a:cubicBezTo>
                  <a:cubicBezTo>
                    <a:pt x="831" y="950"/>
                    <a:pt x="0" y="3221"/>
                    <a:pt x="1225" y="4420"/>
                  </a:cubicBezTo>
                  <a:cubicBezTo>
                    <a:pt x="1655" y="4842"/>
                    <a:pt x="2230" y="5072"/>
                    <a:pt x="2825" y="5072"/>
                  </a:cubicBezTo>
                  <a:cubicBezTo>
                    <a:pt x="2894" y="5072"/>
                    <a:pt x="2964" y="5069"/>
                    <a:pt x="3033" y="5063"/>
                  </a:cubicBezTo>
                  <a:cubicBezTo>
                    <a:pt x="3607" y="4994"/>
                    <a:pt x="4138" y="4746"/>
                    <a:pt x="4558" y="4343"/>
                  </a:cubicBezTo>
                  <a:cubicBezTo>
                    <a:pt x="5243" y="3709"/>
                    <a:pt x="5620" y="2801"/>
                    <a:pt x="5577" y="1867"/>
                  </a:cubicBezTo>
                  <a:cubicBezTo>
                    <a:pt x="5493" y="745"/>
                    <a:pt x="4310" y="0"/>
                    <a:pt x="3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1046236" y="3833601"/>
              <a:ext cx="363009" cy="323920"/>
            </a:xfrm>
            <a:custGeom>
              <a:avLst/>
              <a:gdLst/>
              <a:ahLst/>
              <a:cxnLst/>
              <a:rect l="l" t="t" r="r" b="b"/>
              <a:pathLst>
                <a:path w="4114" h="3671" extrusionOk="0">
                  <a:moveTo>
                    <a:pt x="2339" y="1"/>
                  </a:moveTo>
                  <a:cubicBezTo>
                    <a:pt x="2083" y="1"/>
                    <a:pt x="1831" y="54"/>
                    <a:pt x="1612" y="169"/>
                  </a:cubicBezTo>
                  <a:cubicBezTo>
                    <a:pt x="618" y="683"/>
                    <a:pt x="1" y="2328"/>
                    <a:pt x="900" y="3202"/>
                  </a:cubicBezTo>
                  <a:cubicBezTo>
                    <a:pt x="1216" y="3502"/>
                    <a:pt x="1636" y="3671"/>
                    <a:pt x="2072" y="3671"/>
                  </a:cubicBezTo>
                  <a:cubicBezTo>
                    <a:pt x="2121" y="3671"/>
                    <a:pt x="2170" y="3669"/>
                    <a:pt x="2220" y="3664"/>
                  </a:cubicBezTo>
                  <a:cubicBezTo>
                    <a:pt x="2640" y="3613"/>
                    <a:pt x="3025" y="3433"/>
                    <a:pt x="3334" y="3142"/>
                  </a:cubicBezTo>
                  <a:cubicBezTo>
                    <a:pt x="3393" y="3090"/>
                    <a:pt x="3453" y="3030"/>
                    <a:pt x="3505" y="2971"/>
                  </a:cubicBezTo>
                  <a:cubicBezTo>
                    <a:pt x="3899" y="2525"/>
                    <a:pt x="4113" y="1942"/>
                    <a:pt x="4079" y="1351"/>
                  </a:cubicBezTo>
                  <a:cubicBezTo>
                    <a:pt x="4014" y="537"/>
                    <a:pt x="3152" y="1"/>
                    <a:pt x="23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1226948" y="3979901"/>
              <a:ext cx="35648" cy="31413"/>
            </a:xfrm>
            <a:custGeom>
              <a:avLst/>
              <a:gdLst/>
              <a:ahLst/>
              <a:cxnLst/>
              <a:rect l="l" t="t" r="r" b="b"/>
              <a:pathLst>
                <a:path w="404" h="356" extrusionOk="0">
                  <a:moveTo>
                    <a:pt x="237" y="0"/>
                  </a:moveTo>
                  <a:cubicBezTo>
                    <a:pt x="212" y="0"/>
                    <a:pt x="187" y="6"/>
                    <a:pt x="163" y="19"/>
                  </a:cubicBezTo>
                  <a:cubicBezTo>
                    <a:pt x="60" y="70"/>
                    <a:pt x="0" y="233"/>
                    <a:pt x="95" y="310"/>
                  </a:cubicBezTo>
                  <a:cubicBezTo>
                    <a:pt x="123" y="339"/>
                    <a:pt x="157" y="355"/>
                    <a:pt x="197" y="355"/>
                  </a:cubicBezTo>
                  <a:cubicBezTo>
                    <a:pt x="206" y="355"/>
                    <a:pt x="214" y="354"/>
                    <a:pt x="223" y="353"/>
                  </a:cubicBezTo>
                  <a:cubicBezTo>
                    <a:pt x="257" y="353"/>
                    <a:pt x="300" y="336"/>
                    <a:pt x="326" y="302"/>
                  </a:cubicBezTo>
                  <a:lnTo>
                    <a:pt x="343" y="284"/>
                  </a:lnTo>
                  <a:cubicBezTo>
                    <a:pt x="386" y="250"/>
                    <a:pt x="403" y="190"/>
                    <a:pt x="403" y="130"/>
                  </a:cubicBezTo>
                  <a:cubicBezTo>
                    <a:pt x="384" y="53"/>
                    <a:pt x="312" y="0"/>
                    <a:pt x="2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1239036" y="3869603"/>
              <a:ext cx="13677" cy="120356"/>
            </a:xfrm>
            <a:custGeom>
              <a:avLst/>
              <a:gdLst/>
              <a:ahLst/>
              <a:cxnLst/>
              <a:rect l="l" t="t" r="r" b="b"/>
              <a:pathLst>
                <a:path w="155" h="1364" extrusionOk="0">
                  <a:moveTo>
                    <a:pt x="70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1" y="9"/>
                    <a:pt x="43" y="1363"/>
                    <a:pt x="43" y="1363"/>
                  </a:cubicBezTo>
                  <a:lnTo>
                    <a:pt x="155" y="1355"/>
                  </a:lnTo>
                  <a:cubicBezTo>
                    <a:pt x="155" y="1355"/>
                    <a:pt x="129" y="1"/>
                    <a:pt x="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1151328" y="3989872"/>
              <a:ext cx="94591" cy="42266"/>
            </a:xfrm>
            <a:custGeom>
              <a:avLst/>
              <a:gdLst/>
              <a:ahLst/>
              <a:cxnLst/>
              <a:rect l="l" t="t" r="r" b="b"/>
              <a:pathLst>
                <a:path w="1072" h="479" extrusionOk="0">
                  <a:moveTo>
                    <a:pt x="1037" y="0"/>
                  </a:moveTo>
                  <a:cubicBezTo>
                    <a:pt x="1037" y="0"/>
                    <a:pt x="1" y="403"/>
                    <a:pt x="1" y="471"/>
                  </a:cubicBezTo>
                  <a:cubicBezTo>
                    <a:pt x="1" y="476"/>
                    <a:pt x="8" y="479"/>
                    <a:pt x="19" y="479"/>
                  </a:cubicBezTo>
                  <a:cubicBezTo>
                    <a:pt x="161" y="479"/>
                    <a:pt x="1072" y="111"/>
                    <a:pt x="1072" y="111"/>
                  </a:cubicBezTo>
                  <a:lnTo>
                    <a:pt x="10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0" y="4536420"/>
              <a:ext cx="1200559" cy="606368"/>
            </a:xfrm>
            <a:custGeom>
              <a:avLst/>
              <a:gdLst/>
              <a:ahLst/>
              <a:cxnLst/>
              <a:rect l="l" t="t" r="r" b="b"/>
              <a:pathLst>
                <a:path w="13606" h="6872" extrusionOk="0">
                  <a:moveTo>
                    <a:pt x="5364" y="0"/>
                  </a:moveTo>
                  <a:cubicBezTo>
                    <a:pt x="5364" y="0"/>
                    <a:pt x="3890" y="2485"/>
                    <a:pt x="3034" y="3196"/>
                  </a:cubicBezTo>
                  <a:cubicBezTo>
                    <a:pt x="2177" y="3907"/>
                    <a:pt x="1552" y="4412"/>
                    <a:pt x="1080" y="5089"/>
                  </a:cubicBezTo>
                  <a:cubicBezTo>
                    <a:pt x="678" y="5663"/>
                    <a:pt x="147" y="6605"/>
                    <a:pt x="1" y="6871"/>
                  </a:cubicBezTo>
                  <a:lnTo>
                    <a:pt x="11704" y="6871"/>
                  </a:lnTo>
                  <a:cubicBezTo>
                    <a:pt x="11764" y="6768"/>
                    <a:pt x="11832" y="6648"/>
                    <a:pt x="11892" y="6537"/>
                  </a:cubicBezTo>
                  <a:cubicBezTo>
                    <a:pt x="12278" y="5826"/>
                    <a:pt x="12835" y="4909"/>
                    <a:pt x="12989" y="4284"/>
                  </a:cubicBezTo>
                  <a:cubicBezTo>
                    <a:pt x="13134" y="3658"/>
                    <a:pt x="13606" y="2870"/>
                    <a:pt x="13606" y="2870"/>
                  </a:cubicBezTo>
                  <a:lnTo>
                    <a:pt x="53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430160" y="4261999"/>
              <a:ext cx="873992" cy="685517"/>
            </a:xfrm>
            <a:custGeom>
              <a:avLst/>
              <a:gdLst/>
              <a:ahLst/>
              <a:cxnLst/>
              <a:rect l="l" t="t" r="r" b="b"/>
              <a:pathLst>
                <a:path w="9905" h="7769" extrusionOk="0">
                  <a:moveTo>
                    <a:pt x="2751" y="0"/>
                  </a:moveTo>
                  <a:cubicBezTo>
                    <a:pt x="2322" y="0"/>
                    <a:pt x="1" y="2510"/>
                    <a:pt x="86" y="3102"/>
                  </a:cubicBezTo>
                  <a:cubicBezTo>
                    <a:pt x="181" y="3693"/>
                    <a:pt x="1406" y="4738"/>
                    <a:pt x="3590" y="6100"/>
                  </a:cubicBezTo>
                  <a:cubicBezTo>
                    <a:pt x="5464" y="7268"/>
                    <a:pt x="7211" y="7769"/>
                    <a:pt x="8049" y="7769"/>
                  </a:cubicBezTo>
                  <a:cubicBezTo>
                    <a:pt x="8188" y="7769"/>
                    <a:pt x="8302" y="7755"/>
                    <a:pt x="8388" y="7728"/>
                  </a:cubicBezTo>
                  <a:cubicBezTo>
                    <a:pt x="8765" y="7608"/>
                    <a:pt x="9793" y="4978"/>
                    <a:pt x="9853" y="4532"/>
                  </a:cubicBezTo>
                  <a:cubicBezTo>
                    <a:pt x="9904" y="4095"/>
                    <a:pt x="9587" y="4095"/>
                    <a:pt x="9587" y="4095"/>
                  </a:cubicBezTo>
                  <a:cubicBezTo>
                    <a:pt x="9587" y="4095"/>
                    <a:pt x="7977" y="3898"/>
                    <a:pt x="5749" y="2468"/>
                  </a:cubicBezTo>
                  <a:cubicBezTo>
                    <a:pt x="4199" y="1474"/>
                    <a:pt x="3273" y="0"/>
                    <a:pt x="27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494397" y="4619541"/>
              <a:ext cx="88" cy="8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465984" y="4644159"/>
              <a:ext cx="51972" cy="47295"/>
            </a:xfrm>
            <a:custGeom>
              <a:avLst/>
              <a:gdLst/>
              <a:ahLst/>
              <a:cxnLst/>
              <a:rect l="l" t="t" r="r" b="b"/>
              <a:pathLst>
                <a:path w="589" h="536" extrusionOk="0">
                  <a:moveTo>
                    <a:pt x="124" y="1"/>
                  </a:moveTo>
                  <a:cubicBezTo>
                    <a:pt x="59" y="1"/>
                    <a:pt x="1" y="85"/>
                    <a:pt x="66" y="150"/>
                  </a:cubicBezTo>
                  <a:cubicBezTo>
                    <a:pt x="134" y="227"/>
                    <a:pt x="186" y="304"/>
                    <a:pt x="254" y="381"/>
                  </a:cubicBezTo>
                  <a:cubicBezTo>
                    <a:pt x="289" y="416"/>
                    <a:pt x="331" y="450"/>
                    <a:pt x="374" y="484"/>
                  </a:cubicBezTo>
                  <a:cubicBezTo>
                    <a:pt x="391" y="501"/>
                    <a:pt x="409" y="510"/>
                    <a:pt x="434" y="518"/>
                  </a:cubicBezTo>
                  <a:cubicBezTo>
                    <a:pt x="451" y="527"/>
                    <a:pt x="468" y="535"/>
                    <a:pt x="494" y="535"/>
                  </a:cubicBezTo>
                  <a:lnTo>
                    <a:pt x="528" y="535"/>
                  </a:lnTo>
                  <a:cubicBezTo>
                    <a:pt x="563" y="535"/>
                    <a:pt x="588" y="493"/>
                    <a:pt x="571" y="458"/>
                  </a:cubicBezTo>
                  <a:cubicBezTo>
                    <a:pt x="554" y="441"/>
                    <a:pt x="546" y="424"/>
                    <a:pt x="528" y="407"/>
                  </a:cubicBezTo>
                  <a:cubicBezTo>
                    <a:pt x="503" y="390"/>
                    <a:pt x="486" y="373"/>
                    <a:pt x="477" y="356"/>
                  </a:cubicBezTo>
                  <a:cubicBezTo>
                    <a:pt x="434" y="321"/>
                    <a:pt x="409" y="287"/>
                    <a:pt x="374" y="253"/>
                  </a:cubicBezTo>
                  <a:cubicBezTo>
                    <a:pt x="314" y="176"/>
                    <a:pt x="254" y="99"/>
                    <a:pt x="186" y="30"/>
                  </a:cubicBezTo>
                  <a:cubicBezTo>
                    <a:pt x="167" y="9"/>
                    <a:pt x="145" y="1"/>
                    <a:pt x="1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563487" y="4724368"/>
              <a:ext cx="35383" cy="24530"/>
            </a:xfrm>
            <a:custGeom>
              <a:avLst/>
              <a:gdLst/>
              <a:ahLst/>
              <a:cxnLst/>
              <a:rect l="l" t="t" r="r" b="b"/>
              <a:pathLst>
                <a:path w="401" h="278" extrusionOk="0">
                  <a:moveTo>
                    <a:pt x="131" y="1"/>
                  </a:moveTo>
                  <a:cubicBezTo>
                    <a:pt x="61" y="1"/>
                    <a:pt x="0" y="92"/>
                    <a:pt x="66" y="158"/>
                  </a:cubicBezTo>
                  <a:cubicBezTo>
                    <a:pt x="92" y="183"/>
                    <a:pt x="126" y="209"/>
                    <a:pt x="169" y="235"/>
                  </a:cubicBezTo>
                  <a:cubicBezTo>
                    <a:pt x="186" y="243"/>
                    <a:pt x="203" y="252"/>
                    <a:pt x="229" y="260"/>
                  </a:cubicBezTo>
                  <a:lnTo>
                    <a:pt x="254" y="269"/>
                  </a:lnTo>
                  <a:lnTo>
                    <a:pt x="289" y="269"/>
                  </a:lnTo>
                  <a:cubicBezTo>
                    <a:pt x="297" y="269"/>
                    <a:pt x="314" y="278"/>
                    <a:pt x="323" y="278"/>
                  </a:cubicBezTo>
                  <a:cubicBezTo>
                    <a:pt x="340" y="269"/>
                    <a:pt x="349" y="269"/>
                    <a:pt x="366" y="260"/>
                  </a:cubicBezTo>
                  <a:cubicBezTo>
                    <a:pt x="392" y="252"/>
                    <a:pt x="400" y="226"/>
                    <a:pt x="392" y="200"/>
                  </a:cubicBezTo>
                  <a:cubicBezTo>
                    <a:pt x="383" y="183"/>
                    <a:pt x="374" y="175"/>
                    <a:pt x="366" y="166"/>
                  </a:cubicBezTo>
                  <a:cubicBezTo>
                    <a:pt x="357" y="158"/>
                    <a:pt x="349" y="149"/>
                    <a:pt x="340" y="149"/>
                  </a:cubicBezTo>
                  <a:lnTo>
                    <a:pt x="340" y="140"/>
                  </a:lnTo>
                  <a:cubicBezTo>
                    <a:pt x="332" y="132"/>
                    <a:pt x="323" y="123"/>
                    <a:pt x="314" y="115"/>
                  </a:cubicBezTo>
                  <a:lnTo>
                    <a:pt x="280" y="98"/>
                  </a:lnTo>
                  <a:lnTo>
                    <a:pt x="297" y="115"/>
                  </a:lnTo>
                  <a:lnTo>
                    <a:pt x="246" y="72"/>
                  </a:lnTo>
                  <a:cubicBezTo>
                    <a:pt x="229" y="55"/>
                    <a:pt x="212" y="46"/>
                    <a:pt x="195" y="29"/>
                  </a:cubicBezTo>
                  <a:cubicBezTo>
                    <a:pt x="175" y="9"/>
                    <a:pt x="152" y="1"/>
                    <a:pt x="1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627548" y="4775546"/>
              <a:ext cx="54443" cy="33795"/>
            </a:xfrm>
            <a:custGeom>
              <a:avLst/>
              <a:gdLst/>
              <a:ahLst/>
              <a:cxnLst/>
              <a:rect l="l" t="t" r="r" b="b"/>
              <a:pathLst>
                <a:path w="617" h="383" extrusionOk="0">
                  <a:moveTo>
                    <a:pt x="71" y="1"/>
                  </a:moveTo>
                  <a:cubicBezTo>
                    <a:pt x="34" y="1"/>
                    <a:pt x="1" y="48"/>
                    <a:pt x="34" y="75"/>
                  </a:cubicBezTo>
                  <a:cubicBezTo>
                    <a:pt x="111" y="143"/>
                    <a:pt x="197" y="203"/>
                    <a:pt x="291" y="246"/>
                  </a:cubicBezTo>
                  <a:cubicBezTo>
                    <a:pt x="334" y="272"/>
                    <a:pt x="385" y="297"/>
                    <a:pt x="428" y="323"/>
                  </a:cubicBezTo>
                  <a:cubicBezTo>
                    <a:pt x="471" y="349"/>
                    <a:pt x="522" y="366"/>
                    <a:pt x="574" y="383"/>
                  </a:cubicBezTo>
                  <a:cubicBezTo>
                    <a:pt x="591" y="383"/>
                    <a:pt x="617" y="366"/>
                    <a:pt x="599" y="340"/>
                  </a:cubicBezTo>
                  <a:cubicBezTo>
                    <a:pt x="591" y="323"/>
                    <a:pt x="574" y="306"/>
                    <a:pt x="557" y="289"/>
                  </a:cubicBezTo>
                  <a:cubicBezTo>
                    <a:pt x="531" y="280"/>
                    <a:pt x="514" y="263"/>
                    <a:pt x="488" y="254"/>
                  </a:cubicBezTo>
                  <a:lnTo>
                    <a:pt x="351" y="177"/>
                  </a:lnTo>
                  <a:cubicBezTo>
                    <a:pt x="257" y="134"/>
                    <a:pt x="171" y="75"/>
                    <a:pt x="102" y="15"/>
                  </a:cubicBezTo>
                  <a:cubicBezTo>
                    <a:pt x="93" y="5"/>
                    <a:pt x="82" y="1"/>
                    <a:pt x="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737845" y="4857696"/>
              <a:ext cx="3882" cy="3088"/>
            </a:xfrm>
            <a:custGeom>
              <a:avLst/>
              <a:gdLst/>
              <a:ahLst/>
              <a:cxnLst/>
              <a:rect l="l" t="t" r="r" b="b"/>
              <a:pathLst>
                <a:path w="44" h="35" extrusionOk="0">
                  <a:moveTo>
                    <a:pt x="9" y="0"/>
                  </a:moveTo>
                  <a:cubicBezTo>
                    <a:pt x="0" y="9"/>
                    <a:pt x="0" y="9"/>
                    <a:pt x="0" y="17"/>
                  </a:cubicBezTo>
                  <a:cubicBezTo>
                    <a:pt x="0" y="17"/>
                    <a:pt x="0" y="26"/>
                    <a:pt x="0" y="26"/>
                  </a:cubicBezTo>
                  <a:lnTo>
                    <a:pt x="0" y="34"/>
                  </a:lnTo>
                  <a:lnTo>
                    <a:pt x="9" y="17"/>
                  </a:lnTo>
                  <a:lnTo>
                    <a:pt x="43" y="17"/>
                  </a:lnTo>
                  <a:lnTo>
                    <a:pt x="43" y="9"/>
                  </a:lnTo>
                  <a:cubicBezTo>
                    <a:pt x="43" y="9"/>
                    <a:pt x="43" y="9"/>
                    <a:pt x="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776229" y="4873049"/>
              <a:ext cx="139327" cy="72090"/>
            </a:xfrm>
            <a:custGeom>
              <a:avLst/>
              <a:gdLst/>
              <a:ahLst/>
              <a:cxnLst/>
              <a:rect l="l" t="t" r="r" b="b"/>
              <a:pathLst>
                <a:path w="1579" h="817" extrusionOk="0">
                  <a:moveTo>
                    <a:pt x="68" y="0"/>
                  </a:moveTo>
                  <a:cubicBezTo>
                    <a:pt x="32" y="0"/>
                    <a:pt x="0" y="54"/>
                    <a:pt x="37" y="83"/>
                  </a:cubicBezTo>
                  <a:cubicBezTo>
                    <a:pt x="199" y="229"/>
                    <a:pt x="388" y="349"/>
                    <a:pt x="594" y="443"/>
                  </a:cubicBezTo>
                  <a:cubicBezTo>
                    <a:pt x="791" y="529"/>
                    <a:pt x="996" y="614"/>
                    <a:pt x="1193" y="709"/>
                  </a:cubicBezTo>
                  <a:cubicBezTo>
                    <a:pt x="1249" y="737"/>
                    <a:pt x="1357" y="816"/>
                    <a:pt x="1436" y="816"/>
                  </a:cubicBezTo>
                  <a:cubicBezTo>
                    <a:pt x="1454" y="816"/>
                    <a:pt x="1470" y="812"/>
                    <a:pt x="1485" y="803"/>
                  </a:cubicBezTo>
                  <a:cubicBezTo>
                    <a:pt x="1579" y="743"/>
                    <a:pt x="1442" y="632"/>
                    <a:pt x="1390" y="606"/>
                  </a:cubicBezTo>
                  <a:cubicBezTo>
                    <a:pt x="1193" y="494"/>
                    <a:pt x="988" y="400"/>
                    <a:pt x="782" y="332"/>
                  </a:cubicBezTo>
                  <a:cubicBezTo>
                    <a:pt x="542" y="255"/>
                    <a:pt x="311" y="143"/>
                    <a:pt x="88" y="6"/>
                  </a:cubicBezTo>
                  <a:cubicBezTo>
                    <a:pt x="82" y="2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968675" y="4962700"/>
              <a:ext cx="117003" cy="31324"/>
            </a:xfrm>
            <a:custGeom>
              <a:avLst/>
              <a:gdLst/>
              <a:ahLst/>
              <a:cxnLst/>
              <a:rect l="l" t="t" r="r" b="b"/>
              <a:pathLst>
                <a:path w="1326" h="355" extrusionOk="0">
                  <a:moveTo>
                    <a:pt x="35" y="0"/>
                  </a:moveTo>
                  <a:cubicBezTo>
                    <a:pt x="12" y="0"/>
                    <a:pt x="0" y="45"/>
                    <a:pt x="32" y="52"/>
                  </a:cubicBezTo>
                  <a:cubicBezTo>
                    <a:pt x="92" y="70"/>
                    <a:pt x="152" y="87"/>
                    <a:pt x="212" y="112"/>
                  </a:cubicBezTo>
                  <a:lnTo>
                    <a:pt x="349" y="181"/>
                  </a:lnTo>
                  <a:cubicBezTo>
                    <a:pt x="409" y="198"/>
                    <a:pt x="443" y="232"/>
                    <a:pt x="494" y="258"/>
                  </a:cubicBezTo>
                  <a:cubicBezTo>
                    <a:pt x="546" y="284"/>
                    <a:pt x="597" y="301"/>
                    <a:pt x="657" y="309"/>
                  </a:cubicBezTo>
                  <a:cubicBezTo>
                    <a:pt x="760" y="327"/>
                    <a:pt x="871" y="344"/>
                    <a:pt x="983" y="352"/>
                  </a:cubicBezTo>
                  <a:cubicBezTo>
                    <a:pt x="1017" y="352"/>
                    <a:pt x="1055" y="354"/>
                    <a:pt x="1094" y="354"/>
                  </a:cubicBezTo>
                  <a:cubicBezTo>
                    <a:pt x="1171" y="354"/>
                    <a:pt x="1251" y="347"/>
                    <a:pt x="1308" y="301"/>
                  </a:cubicBezTo>
                  <a:cubicBezTo>
                    <a:pt x="1325" y="284"/>
                    <a:pt x="1325" y="258"/>
                    <a:pt x="1308" y="241"/>
                  </a:cubicBezTo>
                  <a:cubicBezTo>
                    <a:pt x="1223" y="172"/>
                    <a:pt x="1094" y="181"/>
                    <a:pt x="991" y="172"/>
                  </a:cubicBezTo>
                  <a:cubicBezTo>
                    <a:pt x="888" y="155"/>
                    <a:pt x="786" y="147"/>
                    <a:pt x="683" y="121"/>
                  </a:cubicBezTo>
                  <a:cubicBezTo>
                    <a:pt x="631" y="112"/>
                    <a:pt x="580" y="104"/>
                    <a:pt x="520" y="95"/>
                  </a:cubicBezTo>
                  <a:cubicBezTo>
                    <a:pt x="494" y="100"/>
                    <a:pt x="471" y="102"/>
                    <a:pt x="447" y="102"/>
                  </a:cubicBezTo>
                  <a:cubicBezTo>
                    <a:pt x="424" y="102"/>
                    <a:pt x="400" y="100"/>
                    <a:pt x="374" y="95"/>
                  </a:cubicBezTo>
                  <a:cubicBezTo>
                    <a:pt x="314" y="87"/>
                    <a:pt x="263" y="78"/>
                    <a:pt x="203" y="70"/>
                  </a:cubicBezTo>
                  <a:cubicBezTo>
                    <a:pt x="152" y="52"/>
                    <a:pt x="100" y="27"/>
                    <a:pt x="40" y="1"/>
                  </a:cubicBezTo>
                  <a:cubicBezTo>
                    <a:pt x="38" y="0"/>
                    <a:pt x="36" y="0"/>
                    <a:pt x="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405982" y="4689690"/>
              <a:ext cx="44648" cy="48001"/>
            </a:xfrm>
            <a:custGeom>
              <a:avLst/>
              <a:gdLst/>
              <a:ahLst/>
              <a:cxnLst/>
              <a:rect l="l" t="t" r="r" b="b"/>
              <a:pathLst>
                <a:path w="506" h="544" extrusionOk="0">
                  <a:moveTo>
                    <a:pt x="78" y="0"/>
                  </a:moveTo>
                  <a:cubicBezTo>
                    <a:pt x="63" y="0"/>
                    <a:pt x="48" y="7"/>
                    <a:pt x="35" y="19"/>
                  </a:cubicBezTo>
                  <a:cubicBezTo>
                    <a:pt x="9" y="37"/>
                    <a:pt x="0" y="71"/>
                    <a:pt x="18" y="105"/>
                  </a:cubicBezTo>
                  <a:cubicBezTo>
                    <a:pt x="78" y="182"/>
                    <a:pt x="146" y="259"/>
                    <a:pt x="215" y="336"/>
                  </a:cubicBezTo>
                  <a:cubicBezTo>
                    <a:pt x="240" y="371"/>
                    <a:pt x="275" y="405"/>
                    <a:pt x="309" y="448"/>
                  </a:cubicBezTo>
                  <a:lnTo>
                    <a:pt x="360" y="499"/>
                  </a:lnTo>
                  <a:cubicBezTo>
                    <a:pt x="369" y="508"/>
                    <a:pt x="386" y="525"/>
                    <a:pt x="403" y="525"/>
                  </a:cubicBezTo>
                  <a:lnTo>
                    <a:pt x="437" y="542"/>
                  </a:lnTo>
                  <a:cubicBezTo>
                    <a:pt x="442" y="543"/>
                    <a:pt x="446" y="544"/>
                    <a:pt x="451" y="544"/>
                  </a:cubicBezTo>
                  <a:cubicBezTo>
                    <a:pt x="480" y="544"/>
                    <a:pt x="506" y="520"/>
                    <a:pt x="506" y="491"/>
                  </a:cubicBezTo>
                  <a:cubicBezTo>
                    <a:pt x="506" y="474"/>
                    <a:pt x="506" y="465"/>
                    <a:pt x="497" y="448"/>
                  </a:cubicBezTo>
                  <a:cubicBezTo>
                    <a:pt x="497" y="431"/>
                    <a:pt x="480" y="405"/>
                    <a:pt x="472" y="396"/>
                  </a:cubicBezTo>
                  <a:lnTo>
                    <a:pt x="420" y="336"/>
                  </a:lnTo>
                  <a:cubicBezTo>
                    <a:pt x="395" y="302"/>
                    <a:pt x="360" y="268"/>
                    <a:pt x="326" y="234"/>
                  </a:cubicBezTo>
                  <a:cubicBezTo>
                    <a:pt x="249" y="165"/>
                    <a:pt x="180" y="97"/>
                    <a:pt x="120" y="19"/>
                  </a:cubicBezTo>
                  <a:cubicBezTo>
                    <a:pt x="108" y="7"/>
                    <a:pt x="93" y="0"/>
                    <a:pt x="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501985" y="4783929"/>
              <a:ext cx="81708" cy="57972"/>
            </a:xfrm>
            <a:custGeom>
              <a:avLst/>
              <a:gdLst/>
              <a:ahLst/>
              <a:cxnLst/>
              <a:rect l="l" t="t" r="r" b="b"/>
              <a:pathLst>
                <a:path w="926" h="657" extrusionOk="0">
                  <a:moveTo>
                    <a:pt x="99" y="1"/>
                  </a:moveTo>
                  <a:cubicBezTo>
                    <a:pt x="73" y="1"/>
                    <a:pt x="45" y="12"/>
                    <a:pt x="26" y="31"/>
                  </a:cubicBezTo>
                  <a:cubicBezTo>
                    <a:pt x="1" y="74"/>
                    <a:pt x="9" y="125"/>
                    <a:pt x="52" y="151"/>
                  </a:cubicBezTo>
                  <a:cubicBezTo>
                    <a:pt x="120" y="202"/>
                    <a:pt x="189" y="245"/>
                    <a:pt x="258" y="288"/>
                  </a:cubicBezTo>
                  <a:cubicBezTo>
                    <a:pt x="292" y="305"/>
                    <a:pt x="326" y="322"/>
                    <a:pt x="369" y="339"/>
                  </a:cubicBezTo>
                  <a:cubicBezTo>
                    <a:pt x="412" y="356"/>
                    <a:pt x="446" y="374"/>
                    <a:pt x="489" y="391"/>
                  </a:cubicBezTo>
                  <a:cubicBezTo>
                    <a:pt x="557" y="434"/>
                    <a:pt x="617" y="485"/>
                    <a:pt x="686" y="528"/>
                  </a:cubicBezTo>
                  <a:cubicBezTo>
                    <a:pt x="720" y="554"/>
                    <a:pt x="754" y="579"/>
                    <a:pt x="789" y="605"/>
                  </a:cubicBezTo>
                  <a:cubicBezTo>
                    <a:pt x="823" y="631"/>
                    <a:pt x="857" y="648"/>
                    <a:pt x="892" y="656"/>
                  </a:cubicBezTo>
                  <a:cubicBezTo>
                    <a:pt x="909" y="656"/>
                    <a:pt x="926" y="639"/>
                    <a:pt x="917" y="622"/>
                  </a:cubicBezTo>
                  <a:cubicBezTo>
                    <a:pt x="892" y="596"/>
                    <a:pt x="866" y="579"/>
                    <a:pt x="840" y="562"/>
                  </a:cubicBezTo>
                  <a:cubicBezTo>
                    <a:pt x="806" y="536"/>
                    <a:pt x="772" y="519"/>
                    <a:pt x="729" y="502"/>
                  </a:cubicBezTo>
                  <a:cubicBezTo>
                    <a:pt x="652" y="459"/>
                    <a:pt x="583" y="408"/>
                    <a:pt x="515" y="356"/>
                  </a:cubicBezTo>
                  <a:cubicBezTo>
                    <a:pt x="480" y="331"/>
                    <a:pt x="455" y="305"/>
                    <a:pt x="429" y="271"/>
                  </a:cubicBezTo>
                  <a:cubicBezTo>
                    <a:pt x="403" y="245"/>
                    <a:pt x="377" y="211"/>
                    <a:pt x="343" y="185"/>
                  </a:cubicBezTo>
                  <a:cubicBezTo>
                    <a:pt x="283" y="125"/>
                    <a:pt x="215" y="82"/>
                    <a:pt x="155" y="22"/>
                  </a:cubicBezTo>
                  <a:cubicBezTo>
                    <a:pt x="140" y="7"/>
                    <a:pt x="120" y="1"/>
                    <a:pt x="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677402" y="4904550"/>
              <a:ext cx="9883" cy="7677"/>
            </a:xfrm>
            <a:custGeom>
              <a:avLst/>
              <a:gdLst/>
              <a:ahLst/>
              <a:cxnLst/>
              <a:rect l="l" t="t" r="r" b="b"/>
              <a:pathLst>
                <a:path w="112" h="87" extrusionOk="0">
                  <a:moveTo>
                    <a:pt x="60" y="0"/>
                  </a:moveTo>
                  <a:cubicBezTo>
                    <a:pt x="0" y="0"/>
                    <a:pt x="0" y="86"/>
                    <a:pt x="60" y="86"/>
                  </a:cubicBezTo>
                  <a:cubicBezTo>
                    <a:pt x="111" y="86"/>
                    <a:pt x="11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5"/>
            <p:cNvSpPr/>
            <p:nvPr/>
          </p:nvSpPr>
          <p:spPr>
            <a:xfrm>
              <a:off x="718786" y="4929787"/>
              <a:ext cx="76590" cy="37413"/>
            </a:xfrm>
            <a:custGeom>
              <a:avLst/>
              <a:gdLst/>
              <a:ahLst/>
              <a:cxnLst/>
              <a:rect l="l" t="t" r="r" b="b"/>
              <a:pathLst>
                <a:path w="868" h="424" extrusionOk="0">
                  <a:moveTo>
                    <a:pt x="67" y="0"/>
                  </a:moveTo>
                  <a:cubicBezTo>
                    <a:pt x="26" y="0"/>
                    <a:pt x="1" y="61"/>
                    <a:pt x="45" y="83"/>
                  </a:cubicBezTo>
                  <a:cubicBezTo>
                    <a:pt x="114" y="108"/>
                    <a:pt x="182" y="134"/>
                    <a:pt x="251" y="177"/>
                  </a:cubicBezTo>
                  <a:cubicBezTo>
                    <a:pt x="311" y="211"/>
                    <a:pt x="371" y="254"/>
                    <a:pt x="439" y="288"/>
                  </a:cubicBezTo>
                  <a:cubicBezTo>
                    <a:pt x="499" y="323"/>
                    <a:pt x="568" y="357"/>
                    <a:pt x="628" y="383"/>
                  </a:cubicBezTo>
                  <a:cubicBezTo>
                    <a:pt x="672" y="408"/>
                    <a:pt x="725" y="424"/>
                    <a:pt x="780" y="424"/>
                  </a:cubicBezTo>
                  <a:cubicBezTo>
                    <a:pt x="801" y="424"/>
                    <a:pt x="821" y="421"/>
                    <a:pt x="842" y="417"/>
                  </a:cubicBezTo>
                  <a:cubicBezTo>
                    <a:pt x="859" y="408"/>
                    <a:pt x="868" y="383"/>
                    <a:pt x="859" y="365"/>
                  </a:cubicBezTo>
                  <a:cubicBezTo>
                    <a:pt x="825" y="306"/>
                    <a:pt x="765" y="254"/>
                    <a:pt x="696" y="237"/>
                  </a:cubicBezTo>
                  <a:cubicBezTo>
                    <a:pt x="628" y="211"/>
                    <a:pt x="559" y="186"/>
                    <a:pt x="499" y="160"/>
                  </a:cubicBezTo>
                  <a:cubicBezTo>
                    <a:pt x="431" y="134"/>
                    <a:pt x="362" y="117"/>
                    <a:pt x="294" y="100"/>
                  </a:cubicBezTo>
                  <a:cubicBezTo>
                    <a:pt x="225" y="74"/>
                    <a:pt x="157" y="40"/>
                    <a:pt x="88" y="6"/>
                  </a:cubicBezTo>
                  <a:cubicBezTo>
                    <a:pt x="81" y="2"/>
                    <a:pt x="74" y="0"/>
                    <a:pt x="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5"/>
            <p:cNvSpPr/>
            <p:nvPr/>
          </p:nvSpPr>
          <p:spPr>
            <a:xfrm>
              <a:off x="802435" y="4967817"/>
              <a:ext cx="51178" cy="21001"/>
            </a:xfrm>
            <a:custGeom>
              <a:avLst/>
              <a:gdLst/>
              <a:ahLst/>
              <a:cxnLst/>
              <a:rect l="l" t="t" r="r" b="b"/>
              <a:pathLst>
                <a:path w="580" h="238" extrusionOk="0">
                  <a:moveTo>
                    <a:pt x="51" y="1"/>
                  </a:moveTo>
                  <a:cubicBezTo>
                    <a:pt x="11" y="1"/>
                    <a:pt x="1" y="65"/>
                    <a:pt x="40" y="80"/>
                  </a:cubicBezTo>
                  <a:cubicBezTo>
                    <a:pt x="125" y="114"/>
                    <a:pt x="211" y="157"/>
                    <a:pt x="297" y="183"/>
                  </a:cubicBezTo>
                  <a:cubicBezTo>
                    <a:pt x="322" y="192"/>
                    <a:pt x="339" y="200"/>
                    <a:pt x="365" y="200"/>
                  </a:cubicBezTo>
                  <a:cubicBezTo>
                    <a:pt x="382" y="209"/>
                    <a:pt x="408" y="209"/>
                    <a:pt x="425" y="217"/>
                  </a:cubicBezTo>
                  <a:cubicBezTo>
                    <a:pt x="456" y="230"/>
                    <a:pt x="492" y="238"/>
                    <a:pt x="526" y="238"/>
                  </a:cubicBezTo>
                  <a:cubicBezTo>
                    <a:pt x="539" y="238"/>
                    <a:pt x="551" y="237"/>
                    <a:pt x="562" y="234"/>
                  </a:cubicBezTo>
                  <a:cubicBezTo>
                    <a:pt x="579" y="226"/>
                    <a:pt x="579" y="209"/>
                    <a:pt x="562" y="200"/>
                  </a:cubicBezTo>
                  <a:cubicBezTo>
                    <a:pt x="519" y="183"/>
                    <a:pt x="476" y="166"/>
                    <a:pt x="434" y="157"/>
                  </a:cubicBezTo>
                  <a:cubicBezTo>
                    <a:pt x="391" y="149"/>
                    <a:pt x="357" y="132"/>
                    <a:pt x="322" y="106"/>
                  </a:cubicBezTo>
                  <a:cubicBezTo>
                    <a:pt x="237" y="63"/>
                    <a:pt x="151" y="29"/>
                    <a:pt x="65" y="3"/>
                  </a:cubicBezTo>
                  <a:cubicBezTo>
                    <a:pt x="60" y="1"/>
                    <a:pt x="55" y="1"/>
                    <a:pt x="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874614" y="4994907"/>
              <a:ext cx="148327" cy="55148"/>
            </a:xfrm>
            <a:custGeom>
              <a:avLst/>
              <a:gdLst/>
              <a:ahLst/>
              <a:cxnLst/>
              <a:rect l="l" t="t" r="r" b="b"/>
              <a:pathLst>
                <a:path w="1681" h="625" extrusionOk="0">
                  <a:moveTo>
                    <a:pt x="82" y="1"/>
                  </a:moveTo>
                  <a:cubicBezTo>
                    <a:pt x="21" y="1"/>
                    <a:pt x="0" y="93"/>
                    <a:pt x="70" y="116"/>
                  </a:cubicBezTo>
                  <a:cubicBezTo>
                    <a:pt x="138" y="150"/>
                    <a:pt x="207" y="176"/>
                    <a:pt x="275" y="193"/>
                  </a:cubicBezTo>
                  <a:cubicBezTo>
                    <a:pt x="361" y="201"/>
                    <a:pt x="438" y="236"/>
                    <a:pt x="507" y="287"/>
                  </a:cubicBezTo>
                  <a:cubicBezTo>
                    <a:pt x="567" y="330"/>
                    <a:pt x="627" y="364"/>
                    <a:pt x="687" y="390"/>
                  </a:cubicBezTo>
                  <a:cubicBezTo>
                    <a:pt x="721" y="407"/>
                    <a:pt x="746" y="416"/>
                    <a:pt x="781" y="416"/>
                  </a:cubicBezTo>
                  <a:cubicBezTo>
                    <a:pt x="792" y="413"/>
                    <a:pt x="804" y="412"/>
                    <a:pt x="817" y="412"/>
                  </a:cubicBezTo>
                  <a:cubicBezTo>
                    <a:pt x="850" y="412"/>
                    <a:pt x="884" y="420"/>
                    <a:pt x="909" y="433"/>
                  </a:cubicBezTo>
                  <a:cubicBezTo>
                    <a:pt x="969" y="467"/>
                    <a:pt x="1021" y="518"/>
                    <a:pt x="1072" y="544"/>
                  </a:cubicBezTo>
                  <a:cubicBezTo>
                    <a:pt x="1141" y="561"/>
                    <a:pt x="1218" y="578"/>
                    <a:pt x="1286" y="587"/>
                  </a:cubicBezTo>
                  <a:cubicBezTo>
                    <a:pt x="1349" y="602"/>
                    <a:pt x="1434" y="624"/>
                    <a:pt x="1511" y="624"/>
                  </a:cubicBezTo>
                  <a:cubicBezTo>
                    <a:pt x="1571" y="624"/>
                    <a:pt x="1626" y="611"/>
                    <a:pt x="1663" y="570"/>
                  </a:cubicBezTo>
                  <a:cubicBezTo>
                    <a:pt x="1680" y="553"/>
                    <a:pt x="1680" y="536"/>
                    <a:pt x="1672" y="518"/>
                  </a:cubicBezTo>
                  <a:cubicBezTo>
                    <a:pt x="1595" y="424"/>
                    <a:pt x="1423" y="433"/>
                    <a:pt x="1312" y="416"/>
                  </a:cubicBezTo>
                  <a:cubicBezTo>
                    <a:pt x="1243" y="390"/>
                    <a:pt x="1175" y="364"/>
                    <a:pt x="1098" y="356"/>
                  </a:cubicBezTo>
                  <a:cubicBezTo>
                    <a:pt x="1083" y="354"/>
                    <a:pt x="1069" y="354"/>
                    <a:pt x="1054" y="354"/>
                  </a:cubicBezTo>
                  <a:cubicBezTo>
                    <a:pt x="1038" y="354"/>
                    <a:pt x="1022" y="354"/>
                    <a:pt x="1006" y="354"/>
                  </a:cubicBezTo>
                  <a:cubicBezTo>
                    <a:pt x="957" y="354"/>
                    <a:pt x="908" y="350"/>
                    <a:pt x="866" y="313"/>
                  </a:cubicBezTo>
                  <a:cubicBezTo>
                    <a:pt x="815" y="270"/>
                    <a:pt x="764" y="244"/>
                    <a:pt x="704" y="227"/>
                  </a:cubicBezTo>
                  <a:cubicBezTo>
                    <a:pt x="635" y="201"/>
                    <a:pt x="567" y="201"/>
                    <a:pt x="498" y="184"/>
                  </a:cubicBezTo>
                  <a:cubicBezTo>
                    <a:pt x="421" y="159"/>
                    <a:pt x="352" y="124"/>
                    <a:pt x="292" y="82"/>
                  </a:cubicBezTo>
                  <a:cubicBezTo>
                    <a:pt x="232" y="47"/>
                    <a:pt x="164" y="22"/>
                    <a:pt x="104" y="4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514868" y="4893785"/>
              <a:ext cx="59031" cy="41825"/>
            </a:xfrm>
            <a:custGeom>
              <a:avLst/>
              <a:gdLst/>
              <a:ahLst/>
              <a:cxnLst/>
              <a:rect l="l" t="t" r="r" b="b"/>
              <a:pathLst>
                <a:path w="669" h="474" extrusionOk="0">
                  <a:moveTo>
                    <a:pt x="82" y="0"/>
                  </a:moveTo>
                  <a:cubicBezTo>
                    <a:pt x="62" y="0"/>
                    <a:pt x="43" y="7"/>
                    <a:pt x="26" y="20"/>
                  </a:cubicBezTo>
                  <a:cubicBezTo>
                    <a:pt x="0" y="54"/>
                    <a:pt x="0" y="97"/>
                    <a:pt x="26" y="131"/>
                  </a:cubicBezTo>
                  <a:cubicBezTo>
                    <a:pt x="112" y="217"/>
                    <a:pt x="206" y="294"/>
                    <a:pt x="309" y="354"/>
                  </a:cubicBezTo>
                  <a:cubicBezTo>
                    <a:pt x="360" y="388"/>
                    <a:pt x="420" y="414"/>
                    <a:pt x="471" y="439"/>
                  </a:cubicBezTo>
                  <a:cubicBezTo>
                    <a:pt x="523" y="465"/>
                    <a:pt x="583" y="474"/>
                    <a:pt x="634" y="474"/>
                  </a:cubicBezTo>
                  <a:cubicBezTo>
                    <a:pt x="660" y="474"/>
                    <a:pt x="668" y="448"/>
                    <a:pt x="651" y="431"/>
                  </a:cubicBezTo>
                  <a:cubicBezTo>
                    <a:pt x="600" y="414"/>
                    <a:pt x="557" y="388"/>
                    <a:pt x="514" y="362"/>
                  </a:cubicBezTo>
                  <a:cubicBezTo>
                    <a:pt x="463" y="328"/>
                    <a:pt x="420" y="294"/>
                    <a:pt x="377" y="259"/>
                  </a:cubicBezTo>
                  <a:cubicBezTo>
                    <a:pt x="291" y="182"/>
                    <a:pt x="206" y="105"/>
                    <a:pt x="137" y="20"/>
                  </a:cubicBezTo>
                  <a:cubicBezTo>
                    <a:pt x="120" y="7"/>
                    <a:pt x="101" y="0"/>
                    <a:pt x="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594723" y="4951229"/>
              <a:ext cx="101650" cy="60796"/>
            </a:xfrm>
            <a:custGeom>
              <a:avLst/>
              <a:gdLst/>
              <a:ahLst/>
              <a:cxnLst/>
              <a:rect l="l" t="t" r="r" b="b"/>
              <a:pathLst>
                <a:path w="1152" h="689" extrusionOk="0">
                  <a:moveTo>
                    <a:pt x="65" y="0"/>
                  </a:moveTo>
                  <a:cubicBezTo>
                    <a:pt x="16" y="0"/>
                    <a:pt x="0" y="73"/>
                    <a:pt x="55" y="88"/>
                  </a:cubicBezTo>
                  <a:cubicBezTo>
                    <a:pt x="235" y="174"/>
                    <a:pt x="406" y="277"/>
                    <a:pt x="560" y="414"/>
                  </a:cubicBezTo>
                  <a:cubicBezTo>
                    <a:pt x="646" y="474"/>
                    <a:pt x="723" y="534"/>
                    <a:pt x="800" y="594"/>
                  </a:cubicBezTo>
                  <a:cubicBezTo>
                    <a:pt x="870" y="635"/>
                    <a:pt x="956" y="689"/>
                    <a:pt x="1042" y="689"/>
                  </a:cubicBezTo>
                  <a:cubicBezTo>
                    <a:pt x="1061" y="689"/>
                    <a:pt x="1081" y="686"/>
                    <a:pt x="1100" y="679"/>
                  </a:cubicBezTo>
                  <a:cubicBezTo>
                    <a:pt x="1134" y="671"/>
                    <a:pt x="1151" y="628"/>
                    <a:pt x="1134" y="594"/>
                  </a:cubicBezTo>
                  <a:cubicBezTo>
                    <a:pt x="1066" y="517"/>
                    <a:pt x="980" y="465"/>
                    <a:pt x="886" y="439"/>
                  </a:cubicBezTo>
                  <a:cubicBezTo>
                    <a:pt x="791" y="388"/>
                    <a:pt x="697" y="337"/>
                    <a:pt x="612" y="277"/>
                  </a:cubicBezTo>
                  <a:cubicBezTo>
                    <a:pt x="449" y="165"/>
                    <a:pt x="269" y="71"/>
                    <a:pt x="80" y="3"/>
                  </a:cubicBezTo>
                  <a:cubicBezTo>
                    <a:pt x="75" y="1"/>
                    <a:pt x="70" y="0"/>
                    <a:pt x="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5"/>
            <p:cNvSpPr/>
            <p:nvPr/>
          </p:nvSpPr>
          <p:spPr>
            <a:xfrm>
              <a:off x="723727" y="5023937"/>
              <a:ext cx="36883" cy="23736"/>
            </a:xfrm>
            <a:custGeom>
              <a:avLst/>
              <a:gdLst/>
              <a:ahLst/>
              <a:cxnLst/>
              <a:rect l="l" t="t" r="r" b="b"/>
              <a:pathLst>
                <a:path w="418" h="269" extrusionOk="0">
                  <a:moveTo>
                    <a:pt x="66" y="0"/>
                  </a:moveTo>
                  <a:cubicBezTo>
                    <a:pt x="21" y="0"/>
                    <a:pt x="0" y="62"/>
                    <a:pt x="41" y="87"/>
                  </a:cubicBezTo>
                  <a:cubicBezTo>
                    <a:pt x="83" y="112"/>
                    <a:pt x="126" y="138"/>
                    <a:pt x="169" y="172"/>
                  </a:cubicBezTo>
                  <a:lnTo>
                    <a:pt x="186" y="181"/>
                  </a:lnTo>
                  <a:lnTo>
                    <a:pt x="195" y="181"/>
                  </a:lnTo>
                  <a:lnTo>
                    <a:pt x="229" y="215"/>
                  </a:lnTo>
                  <a:cubicBezTo>
                    <a:pt x="255" y="232"/>
                    <a:pt x="272" y="241"/>
                    <a:pt x="298" y="249"/>
                  </a:cubicBezTo>
                  <a:cubicBezTo>
                    <a:pt x="310" y="262"/>
                    <a:pt x="328" y="269"/>
                    <a:pt x="346" y="269"/>
                  </a:cubicBezTo>
                  <a:cubicBezTo>
                    <a:pt x="364" y="269"/>
                    <a:pt x="383" y="262"/>
                    <a:pt x="400" y="249"/>
                  </a:cubicBezTo>
                  <a:cubicBezTo>
                    <a:pt x="409" y="241"/>
                    <a:pt x="417" y="224"/>
                    <a:pt x="409" y="207"/>
                  </a:cubicBezTo>
                  <a:cubicBezTo>
                    <a:pt x="409" y="189"/>
                    <a:pt x="400" y="172"/>
                    <a:pt x="383" y="164"/>
                  </a:cubicBezTo>
                  <a:cubicBezTo>
                    <a:pt x="332" y="130"/>
                    <a:pt x="289" y="104"/>
                    <a:pt x="238" y="87"/>
                  </a:cubicBezTo>
                  <a:cubicBezTo>
                    <a:pt x="186" y="52"/>
                    <a:pt x="135" y="27"/>
                    <a:pt x="75" y="1"/>
                  </a:cubicBezTo>
                  <a:cubicBezTo>
                    <a:pt x="72" y="0"/>
                    <a:pt x="69" y="0"/>
                    <a:pt x="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5"/>
            <p:cNvSpPr/>
            <p:nvPr/>
          </p:nvSpPr>
          <p:spPr>
            <a:xfrm>
              <a:off x="781699" y="5054203"/>
              <a:ext cx="2382" cy="1588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1"/>
                  </a:moveTo>
                  <a:cubicBezTo>
                    <a:pt x="0" y="1"/>
                    <a:pt x="0" y="1"/>
                    <a:pt x="0" y="9"/>
                  </a:cubicBezTo>
                  <a:cubicBezTo>
                    <a:pt x="0" y="9"/>
                    <a:pt x="0" y="18"/>
                    <a:pt x="0" y="18"/>
                  </a:cubicBezTo>
                  <a:lnTo>
                    <a:pt x="26" y="18"/>
                  </a:lnTo>
                  <a:cubicBezTo>
                    <a:pt x="26" y="18"/>
                    <a:pt x="26" y="9"/>
                    <a:pt x="26" y="9"/>
                  </a:cubicBezTo>
                  <a:cubicBezTo>
                    <a:pt x="26" y="9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853966" y="5075909"/>
              <a:ext cx="162886" cy="48266"/>
            </a:xfrm>
            <a:custGeom>
              <a:avLst/>
              <a:gdLst/>
              <a:ahLst/>
              <a:cxnLst/>
              <a:rect l="l" t="t" r="r" b="b"/>
              <a:pathLst>
                <a:path w="1846" h="547" extrusionOk="0">
                  <a:moveTo>
                    <a:pt x="73" y="1"/>
                  </a:moveTo>
                  <a:cubicBezTo>
                    <a:pt x="24" y="1"/>
                    <a:pt x="0" y="66"/>
                    <a:pt x="47" y="97"/>
                  </a:cubicBezTo>
                  <a:cubicBezTo>
                    <a:pt x="329" y="243"/>
                    <a:pt x="621" y="354"/>
                    <a:pt x="921" y="440"/>
                  </a:cubicBezTo>
                  <a:cubicBezTo>
                    <a:pt x="1075" y="474"/>
                    <a:pt x="1229" y="509"/>
                    <a:pt x="1392" y="526"/>
                  </a:cubicBezTo>
                  <a:cubicBezTo>
                    <a:pt x="1449" y="540"/>
                    <a:pt x="1509" y="547"/>
                    <a:pt x="1570" y="547"/>
                  </a:cubicBezTo>
                  <a:cubicBezTo>
                    <a:pt x="1655" y="547"/>
                    <a:pt x="1740" y="534"/>
                    <a:pt x="1820" y="509"/>
                  </a:cubicBezTo>
                  <a:cubicBezTo>
                    <a:pt x="1846" y="491"/>
                    <a:pt x="1846" y="457"/>
                    <a:pt x="1820" y="440"/>
                  </a:cubicBezTo>
                  <a:cubicBezTo>
                    <a:pt x="1752" y="406"/>
                    <a:pt x="1683" y="397"/>
                    <a:pt x="1614" y="389"/>
                  </a:cubicBezTo>
                  <a:lnTo>
                    <a:pt x="1409" y="354"/>
                  </a:lnTo>
                  <a:cubicBezTo>
                    <a:pt x="1255" y="329"/>
                    <a:pt x="1109" y="294"/>
                    <a:pt x="955" y="260"/>
                  </a:cubicBezTo>
                  <a:cubicBezTo>
                    <a:pt x="663" y="192"/>
                    <a:pt x="372" y="97"/>
                    <a:pt x="89" y="3"/>
                  </a:cubicBezTo>
                  <a:cubicBezTo>
                    <a:pt x="84" y="1"/>
                    <a:pt x="78" y="1"/>
                    <a:pt x="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356834" y="4780487"/>
              <a:ext cx="52237" cy="41560"/>
            </a:xfrm>
            <a:custGeom>
              <a:avLst/>
              <a:gdLst/>
              <a:ahLst/>
              <a:cxnLst/>
              <a:rect l="l" t="t" r="r" b="b"/>
              <a:pathLst>
                <a:path w="592" h="471" extrusionOk="0">
                  <a:moveTo>
                    <a:pt x="83" y="0"/>
                  </a:moveTo>
                  <a:cubicBezTo>
                    <a:pt x="42" y="0"/>
                    <a:pt x="1" y="48"/>
                    <a:pt x="26" y="87"/>
                  </a:cubicBezTo>
                  <a:cubicBezTo>
                    <a:pt x="86" y="173"/>
                    <a:pt x="163" y="258"/>
                    <a:pt x="240" y="318"/>
                  </a:cubicBezTo>
                  <a:cubicBezTo>
                    <a:pt x="283" y="353"/>
                    <a:pt x="326" y="387"/>
                    <a:pt x="369" y="413"/>
                  </a:cubicBezTo>
                  <a:cubicBezTo>
                    <a:pt x="386" y="430"/>
                    <a:pt x="412" y="438"/>
                    <a:pt x="429" y="447"/>
                  </a:cubicBezTo>
                  <a:cubicBezTo>
                    <a:pt x="446" y="455"/>
                    <a:pt x="463" y="464"/>
                    <a:pt x="472" y="464"/>
                  </a:cubicBezTo>
                  <a:cubicBezTo>
                    <a:pt x="480" y="468"/>
                    <a:pt x="489" y="470"/>
                    <a:pt x="498" y="470"/>
                  </a:cubicBezTo>
                  <a:cubicBezTo>
                    <a:pt x="506" y="470"/>
                    <a:pt x="515" y="468"/>
                    <a:pt x="523" y="464"/>
                  </a:cubicBezTo>
                  <a:cubicBezTo>
                    <a:pt x="557" y="464"/>
                    <a:pt x="592" y="438"/>
                    <a:pt x="575" y="404"/>
                  </a:cubicBezTo>
                  <a:cubicBezTo>
                    <a:pt x="575" y="387"/>
                    <a:pt x="566" y="370"/>
                    <a:pt x="557" y="361"/>
                  </a:cubicBezTo>
                  <a:cubicBezTo>
                    <a:pt x="549" y="344"/>
                    <a:pt x="532" y="327"/>
                    <a:pt x="515" y="318"/>
                  </a:cubicBezTo>
                  <a:cubicBezTo>
                    <a:pt x="498" y="301"/>
                    <a:pt x="472" y="293"/>
                    <a:pt x="455" y="276"/>
                  </a:cubicBezTo>
                  <a:cubicBezTo>
                    <a:pt x="412" y="250"/>
                    <a:pt x="369" y="224"/>
                    <a:pt x="335" y="198"/>
                  </a:cubicBezTo>
                  <a:lnTo>
                    <a:pt x="275" y="164"/>
                  </a:lnTo>
                  <a:lnTo>
                    <a:pt x="266" y="156"/>
                  </a:lnTo>
                  <a:lnTo>
                    <a:pt x="258" y="147"/>
                  </a:lnTo>
                  <a:lnTo>
                    <a:pt x="232" y="121"/>
                  </a:lnTo>
                  <a:cubicBezTo>
                    <a:pt x="198" y="87"/>
                    <a:pt x="155" y="53"/>
                    <a:pt x="121" y="19"/>
                  </a:cubicBezTo>
                  <a:cubicBezTo>
                    <a:pt x="110" y="6"/>
                    <a:pt x="96" y="0"/>
                    <a:pt x="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436248" y="4840754"/>
              <a:ext cx="34854" cy="22148"/>
            </a:xfrm>
            <a:custGeom>
              <a:avLst/>
              <a:gdLst/>
              <a:ahLst/>
              <a:cxnLst/>
              <a:rect l="l" t="t" r="r" b="b"/>
              <a:pathLst>
                <a:path w="395" h="251" extrusionOk="0">
                  <a:moveTo>
                    <a:pt x="74" y="1"/>
                  </a:moveTo>
                  <a:cubicBezTo>
                    <a:pt x="53" y="1"/>
                    <a:pt x="30" y="10"/>
                    <a:pt x="17" y="29"/>
                  </a:cubicBezTo>
                  <a:cubicBezTo>
                    <a:pt x="0" y="55"/>
                    <a:pt x="9" y="89"/>
                    <a:pt x="34" y="107"/>
                  </a:cubicBezTo>
                  <a:cubicBezTo>
                    <a:pt x="77" y="141"/>
                    <a:pt x="120" y="167"/>
                    <a:pt x="163" y="192"/>
                  </a:cubicBezTo>
                  <a:cubicBezTo>
                    <a:pt x="189" y="209"/>
                    <a:pt x="223" y="226"/>
                    <a:pt x="249" y="235"/>
                  </a:cubicBezTo>
                  <a:cubicBezTo>
                    <a:pt x="257" y="244"/>
                    <a:pt x="274" y="244"/>
                    <a:pt x="283" y="244"/>
                  </a:cubicBezTo>
                  <a:cubicBezTo>
                    <a:pt x="296" y="248"/>
                    <a:pt x="306" y="250"/>
                    <a:pt x="316" y="250"/>
                  </a:cubicBezTo>
                  <a:cubicBezTo>
                    <a:pt x="326" y="250"/>
                    <a:pt x="334" y="248"/>
                    <a:pt x="343" y="244"/>
                  </a:cubicBezTo>
                  <a:cubicBezTo>
                    <a:pt x="377" y="235"/>
                    <a:pt x="394" y="192"/>
                    <a:pt x="377" y="167"/>
                  </a:cubicBezTo>
                  <a:cubicBezTo>
                    <a:pt x="369" y="149"/>
                    <a:pt x="360" y="132"/>
                    <a:pt x="343" y="115"/>
                  </a:cubicBezTo>
                  <a:lnTo>
                    <a:pt x="309" y="98"/>
                  </a:lnTo>
                  <a:cubicBezTo>
                    <a:pt x="283" y="89"/>
                    <a:pt x="249" y="81"/>
                    <a:pt x="223" y="64"/>
                  </a:cubicBezTo>
                  <a:lnTo>
                    <a:pt x="214" y="64"/>
                  </a:lnTo>
                  <a:lnTo>
                    <a:pt x="197" y="55"/>
                  </a:lnTo>
                  <a:lnTo>
                    <a:pt x="163" y="47"/>
                  </a:lnTo>
                  <a:cubicBezTo>
                    <a:pt x="146" y="29"/>
                    <a:pt x="120" y="21"/>
                    <a:pt x="94" y="4"/>
                  </a:cubicBezTo>
                  <a:cubicBezTo>
                    <a:pt x="88" y="2"/>
                    <a:pt x="81" y="1"/>
                    <a:pt x="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295950" y="4859108"/>
              <a:ext cx="221476" cy="160328"/>
            </a:xfrm>
            <a:custGeom>
              <a:avLst/>
              <a:gdLst/>
              <a:ahLst/>
              <a:cxnLst/>
              <a:rect l="l" t="t" r="r" b="b"/>
              <a:pathLst>
                <a:path w="2510" h="1817" extrusionOk="0">
                  <a:moveTo>
                    <a:pt x="37" y="1"/>
                  </a:moveTo>
                  <a:cubicBezTo>
                    <a:pt x="17" y="1"/>
                    <a:pt x="1" y="25"/>
                    <a:pt x="14" y="44"/>
                  </a:cubicBezTo>
                  <a:cubicBezTo>
                    <a:pt x="219" y="241"/>
                    <a:pt x="408" y="438"/>
                    <a:pt x="596" y="635"/>
                  </a:cubicBezTo>
                  <a:cubicBezTo>
                    <a:pt x="768" y="832"/>
                    <a:pt x="965" y="1012"/>
                    <a:pt x="1170" y="1175"/>
                  </a:cubicBezTo>
                  <a:cubicBezTo>
                    <a:pt x="1367" y="1304"/>
                    <a:pt x="1582" y="1406"/>
                    <a:pt x="1796" y="1492"/>
                  </a:cubicBezTo>
                  <a:cubicBezTo>
                    <a:pt x="2010" y="1586"/>
                    <a:pt x="2224" y="1698"/>
                    <a:pt x="2430" y="1809"/>
                  </a:cubicBezTo>
                  <a:cubicBezTo>
                    <a:pt x="2437" y="1815"/>
                    <a:pt x="2445" y="1817"/>
                    <a:pt x="2453" y="1817"/>
                  </a:cubicBezTo>
                  <a:cubicBezTo>
                    <a:pt x="2482" y="1817"/>
                    <a:pt x="2510" y="1785"/>
                    <a:pt x="2490" y="1758"/>
                  </a:cubicBezTo>
                  <a:cubicBezTo>
                    <a:pt x="2361" y="1569"/>
                    <a:pt x="2156" y="1466"/>
                    <a:pt x="1959" y="1372"/>
                  </a:cubicBezTo>
                  <a:cubicBezTo>
                    <a:pt x="1762" y="1278"/>
                    <a:pt x="1530" y="1175"/>
                    <a:pt x="1333" y="1055"/>
                  </a:cubicBezTo>
                  <a:cubicBezTo>
                    <a:pt x="1093" y="918"/>
                    <a:pt x="871" y="755"/>
                    <a:pt x="656" y="584"/>
                  </a:cubicBezTo>
                  <a:cubicBezTo>
                    <a:pt x="442" y="404"/>
                    <a:pt x="254" y="198"/>
                    <a:pt x="57" y="10"/>
                  </a:cubicBezTo>
                  <a:cubicBezTo>
                    <a:pt x="50" y="3"/>
                    <a:pt x="43" y="1"/>
                    <a:pt x="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525457" y="5023231"/>
              <a:ext cx="38560" cy="27265"/>
            </a:xfrm>
            <a:custGeom>
              <a:avLst/>
              <a:gdLst/>
              <a:ahLst/>
              <a:cxnLst/>
              <a:rect l="l" t="t" r="r" b="b"/>
              <a:pathLst>
                <a:path w="437" h="309" extrusionOk="0">
                  <a:moveTo>
                    <a:pt x="69" y="0"/>
                  </a:moveTo>
                  <a:cubicBezTo>
                    <a:pt x="52" y="9"/>
                    <a:pt x="34" y="18"/>
                    <a:pt x="17" y="35"/>
                  </a:cubicBezTo>
                  <a:cubicBezTo>
                    <a:pt x="9" y="52"/>
                    <a:pt x="0" y="78"/>
                    <a:pt x="0" y="95"/>
                  </a:cubicBezTo>
                  <a:cubicBezTo>
                    <a:pt x="0" y="120"/>
                    <a:pt x="9" y="146"/>
                    <a:pt x="26" y="163"/>
                  </a:cubicBezTo>
                  <a:cubicBezTo>
                    <a:pt x="77" y="197"/>
                    <a:pt x="120" y="223"/>
                    <a:pt x="171" y="257"/>
                  </a:cubicBezTo>
                  <a:cubicBezTo>
                    <a:pt x="197" y="266"/>
                    <a:pt x="223" y="283"/>
                    <a:pt x="257" y="292"/>
                  </a:cubicBezTo>
                  <a:lnTo>
                    <a:pt x="291" y="309"/>
                  </a:lnTo>
                  <a:lnTo>
                    <a:pt x="386" y="309"/>
                  </a:lnTo>
                  <a:cubicBezTo>
                    <a:pt x="411" y="309"/>
                    <a:pt x="437" y="275"/>
                    <a:pt x="428" y="249"/>
                  </a:cubicBezTo>
                  <a:cubicBezTo>
                    <a:pt x="428" y="232"/>
                    <a:pt x="420" y="215"/>
                    <a:pt x="411" y="206"/>
                  </a:cubicBezTo>
                  <a:lnTo>
                    <a:pt x="403" y="197"/>
                  </a:lnTo>
                  <a:lnTo>
                    <a:pt x="403" y="206"/>
                  </a:lnTo>
                  <a:cubicBezTo>
                    <a:pt x="403" y="189"/>
                    <a:pt x="394" y="180"/>
                    <a:pt x="386" y="163"/>
                  </a:cubicBezTo>
                  <a:cubicBezTo>
                    <a:pt x="368" y="155"/>
                    <a:pt x="360" y="146"/>
                    <a:pt x="343" y="129"/>
                  </a:cubicBezTo>
                  <a:cubicBezTo>
                    <a:pt x="334" y="120"/>
                    <a:pt x="317" y="112"/>
                    <a:pt x="300" y="103"/>
                  </a:cubicBezTo>
                  <a:cubicBezTo>
                    <a:pt x="249" y="78"/>
                    <a:pt x="197" y="43"/>
                    <a:pt x="146" y="18"/>
                  </a:cubicBezTo>
                  <a:cubicBezTo>
                    <a:pt x="120" y="0"/>
                    <a:pt x="94" y="0"/>
                    <a:pt x="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647048" y="5087645"/>
              <a:ext cx="35736" cy="18618"/>
            </a:xfrm>
            <a:custGeom>
              <a:avLst/>
              <a:gdLst/>
              <a:ahLst/>
              <a:cxnLst/>
              <a:rect l="l" t="t" r="r" b="b"/>
              <a:pathLst>
                <a:path w="405" h="211" extrusionOk="0">
                  <a:moveTo>
                    <a:pt x="77" y="0"/>
                  </a:moveTo>
                  <a:cubicBezTo>
                    <a:pt x="38" y="0"/>
                    <a:pt x="0" y="78"/>
                    <a:pt x="44" y="93"/>
                  </a:cubicBezTo>
                  <a:cubicBezTo>
                    <a:pt x="96" y="119"/>
                    <a:pt x="156" y="144"/>
                    <a:pt x="207" y="170"/>
                  </a:cubicBezTo>
                  <a:cubicBezTo>
                    <a:pt x="233" y="179"/>
                    <a:pt x="258" y="187"/>
                    <a:pt x="293" y="196"/>
                  </a:cubicBezTo>
                  <a:cubicBezTo>
                    <a:pt x="301" y="204"/>
                    <a:pt x="318" y="204"/>
                    <a:pt x="336" y="204"/>
                  </a:cubicBezTo>
                  <a:cubicBezTo>
                    <a:pt x="344" y="209"/>
                    <a:pt x="351" y="211"/>
                    <a:pt x="357" y="211"/>
                  </a:cubicBezTo>
                  <a:cubicBezTo>
                    <a:pt x="363" y="211"/>
                    <a:pt x="370" y="209"/>
                    <a:pt x="378" y="204"/>
                  </a:cubicBezTo>
                  <a:cubicBezTo>
                    <a:pt x="396" y="204"/>
                    <a:pt x="404" y="187"/>
                    <a:pt x="396" y="179"/>
                  </a:cubicBezTo>
                  <a:lnTo>
                    <a:pt x="361" y="153"/>
                  </a:lnTo>
                  <a:cubicBezTo>
                    <a:pt x="353" y="136"/>
                    <a:pt x="336" y="127"/>
                    <a:pt x="327" y="119"/>
                  </a:cubicBezTo>
                  <a:cubicBezTo>
                    <a:pt x="301" y="110"/>
                    <a:pt x="276" y="101"/>
                    <a:pt x="250" y="84"/>
                  </a:cubicBezTo>
                  <a:lnTo>
                    <a:pt x="96" y="7"/>
                  </a:lnTo>
                  <a:cubicBezTo>
                    <a:pt x="90" y="2"/>
                    <a:pt x="83" y="0"/>
                    <a:pt x="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689844" y="5106175"/>
              <a:ext cx="73767" cy="31324"/>
            </a:xfrm>
            <a:custGeom>
              <a:avLst/>
              <a:gdLst/>
              <a:ahLst/>
              <a:cxnLst/>
              <a:rect l="l" t="t" r="r" b="b"/>
              <a:pathLst>
                <a:path w="836" h="355" extrusionOk="0">
                  <a:moveTo>
                    <a:pt x="44" y="0"/>
                  </a:moveTo>
                  <a:cubicBezTo>
                    <a:pt x="11" y="0"/>
                    <a:pt x="0" y="64"/>
                    <a:pt x="39" y="80"/>
                  </a:cubicBezTo>
                  <a:cubicBezTo>
                    <a:pt x="168" y="131"/>
                    <a:pt x="296" y="183"/>
                    <a:pt x="425" y="226"/>
                  </a:cubicBezTo>
                  <a:cubicBezTo>
                    <a:pt x="493" y="251"/>
                    <a:pt x="553" y="268"/>
                    <a:pt x="613" y="294"/>
                  </a:cubicBezTo>
                  <a:cubicBezTo>
                    <a:pt x="673" y="328"/>
                    <a:pt x="733" y="346"/>
                    <a:pt x="801" y="354"/>
                  </a:cubicBezTo>
                  <a:cubicBezTo>
                    <a:pt x="819" y="354"/>
                    <a:pt x="836" y="328"/>
                    <a:pt x="819" y="311"/>
                  </a:cubicBezTo>
                  <a:cubicBezTo>
                    <a:pt x="767" y="268"/>
                    <a:pt x="707" y="243"/>
                    <a:pt x="647" y="226"/>
                  </a:cubicBezTo>
                  <a:cubicBezTo>
                    <a:pt x="579" y="200"/>
                    <a:pt x="519" y="174"/>
                    <a:pt x="450" y="140"/>
                  </a:cubicBezTo>
                  <a:cubicBezTo>
                    <a:pt x="390" y="114"/>
                    <a:pt x="322" y="88"/>
                    <a:pt x="253" y="63"/>
                  </a:cubicBezTo>
                  <a:lnTo>
                    <a:pt x="56" y="3"/>
                  </a:lnTo>
                  <a:cubicBezTo>
                    <a:pt x="52" y="1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779405" y="5137941"/>
              <a:ext cx="17471" cy="4853"/>
            </a:xfrm>
            <a:custGeom>
              <a:avLst/>
              <a:gdLst/>
              <a:ahLst/>
              <a:cxnLst/>
              <a:rect l="l" t="t" r="r" b="b"/>
              <a:pathLst>
                <a:path w="198" h="55" extrusionOk="0">
                  <a:moveTo>
                    <a:pt x="52" y="0"/>
                  </a:moveTo>
                  <a:cubicBezTo>
                    <a:pt x="27" y="0"/>
                    <a:pt x="8" y="17"/>
                    <a:pt x="1" y="45"/>
                  </a:cubicBezTo>
                  <a:cubicBezTo>
                    <a:pt x="1" y="45"/>
                    <a:pt x="1" y="54"/>
                    <a:pt x="1" y="54"/>
                  </a:cubicBezTo>
                  <a:lnTo>
                    <a:pt x="198" y="54"/>
                  </a:lnTo>
                  <a:cubicBezTo>
                    <a:pt x="189" y="45"/>
                    <a:pt x="181" y="37"/>
                    <a:pt x="163" y="37"/>
                  </a:cubicBezTo>
                  <a:lnTo>
                    <a:pt x="129" y="28"/>
                  </a:lnTo>
                  <a:lnTo>
                    <a:pt x="69" y="3"/>
                  </a:lnTo>
                  <a:cubicBezTo>
                    <a:pt x="63" y="1"/>
                    <a:pt x="58" y="0"/>
                    <a:pt x="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223771" y="4917786"/>
              <a:ext cx="54531" cy="51884"/>
            </a:xfrm>
            <a:custGeom>
              <a:avLst/>
              <a:gdLst/>
              <a:ahLst/>
              <a:cxnLst/>
              <a:rect l="l" t="t" r="r" b="b"/>
              <a:pathLst>
                <a:path w="618" h="588" extrusionOk="0">
                  <a:moveTo>
                    <a:pt x="88" y="1"/>
                  </a:moveTo>
                  <a:cubicBezTo>
                    <a:pt x="76" y="1"/>
                    <a:pt x="64" y="5"/>
                    <a:pt x="52" y="13"/>
                  </a:cubicBezTo>
                  <a:cubicBezTo>
                    <a:pt x="9" y="30"/>
                    <a:pt x="1" y="82"/>
                    <a:pt x="18" y="116"/>
                  </a:cubicBezTo>
                  <a:cubicBezTo>
                    <a:pt x="69" y="227"/>
                    <a:pt x="138" y="330"/>
                    <a:pt x="224" y="416"/>
                  </a:cubicBezTo>
                  <a:cubicBezTo>
                    <a:pt x="266" y="467"/>
                    <a:pt x="309" y="501"/>
                    <a:pt x="369" y="536"/>
                  </a:cubicBezTo>
                  <a:lnTo>
                    <a:pt x="403" y="561"/>
                  </a:lnTo>
                  <a:cubicBezTo>
                    <a:pt x="421" y="570"/>
                    <a:pt x="438" y="570"/>
                    <a:pt x="463" y="579"/>
                  </a:cubicBezTo>
                  <a:lnTo>
                    <a:pt x="498" y="587"/>
                  </a:lnTo>
                  <a:lnTo>
                    <a:pt x="558" y="587"/>
                  </a:lnTo>
                  <a:cubicBezTo>
                    <a:pt x="592" y="587"/>
                    <a:pt x="618" y="544"/>
                    <a:pt x="600" y="510"/>
                  </a:cubicBezTo>
                  <a:cubicBezTo>
                    <a:pt x="583" y="484"/>
                    <a:pt x="566" y="459"/>
                    <a:pt x="541" y="442"/>
                  </a:cubicBezTo>
                  <a:cubicBezTo>
                    <a:pt x="532" y="433"/>
                    <a:pt x="532" y="424"/>
                    <a:pt x="523" y="416"/>
                  </a:cubicBezTo>
                  <a:cubicBezTo>
                    <a:pt x="515" y="407"/>
                    <a:pt x="498" y="399"/>
                    <a:pt x="489" y="390"/>
                  </a:cubicBezTo>
                  <a:cubicBezTo>
                    <a:pt x="455" y="364"/>
                    <a:pt x="429" y="339"/>
                    <a:pt x="403" y="322"/>
                  </a:cubicBezTo>
                  <a:lnTo>
                    <a:pt x="386" y="304"/>
                  </a:lnTo>
                  <a:lnTo>
                    <a:pt x="352" y="279"/>
                  </a:lnTo>
                  <a:cubicBezTo>
                    <a:pt x="309" y="244"/>
                    <a:pt x="275" y="202"/>
                    <a:pt x="241" y="167"/>
                  </a:cubicBezTo>
                  <a:lnTo>
                    <a:pt x="224" y="150"/>
                  </a:lnTo>
                  <a:lnTo>
                    <a:pt x="198" y="116"/>
                  </a:lnTo>
                  <a:cubicBezTo>
                    <a:pt x="189" y="90"/>
                    <a:pt x="172" y="65"/>
                    <a:pt x="155" y="39"/>
                  </a:cubicBezTo>
                  <a:cubicBezTo>
                    <a:pt x="138" y="16"/>
                    <a:pt x="113" y="1"/>
                    <a:pt x="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372717" y="5040791"/>
              <a:ext cx="98385" cy="65649"/>
            </a:xfrm>
            <a:custGeom>
              <a:avLst/>
              <a:gdLst/>
              <a:ahLst/>
              <a:cxnLst/>
              <a:rect l="l" t="t" r="r" b="b"/>
              <a:pathLst>
                <a:path w="1115" h="744" extrusionOk="0">
                  <a:moveTo>
                    <a:pt x="99" y="1"/>
                  </a:moveTo>
                  <a:cubicBezTo>
                    <a:pt x="75" y="1"/>
                    <a:pt x="52" y="11"/>
                    <a:pt x="35" y="33"/>
                  </a:cubicBezTo>
                  <a:cubicBezTo>
                    <a:pt x="1" y="67"/>
                    <a:pt x="1" y="127"/>
                    <a:pt x="35" y="161"/>
                  </a:cubicBezTo>
                  <a:cubicBezTo>
                    <a:pt x="112" y="230"/>
                    <a:pt x="189" y="298"/>
                    <a:pt x="275" y="358"/>
                  </a:cubicBezTo>
                  <a:cubicBezTo>
                    <a:pt x="309" y="384"/>
                    <a:pt x="352" y="410"/>
                    <a:pt x="386" y="435"/>
                  </a:cubicBezTo>
                  <a:cubicBezTo>
                    <a:pt x="437" y="461"/>
                    <a:pt x="489" y="487"/>
                    <a:pt x="532" y="504"/>
                  </a:cubicBezTo>
                  <a:cubicBezTo>
                    <a:pt x="626" y="538"/>
                    <a:pt x="703" y="581"/>
                    <a:pt x="797" y="615"/>
                  </a:cubicBezTo>
                  <a:cubicBezTo>
                    <a:pt x="883" y="667"/>
                    <a:pt x="977" y="710"/>
                    <a:pt x="1071" y="744"/>
                  </a:cubicBezTo>
                  <a:cubicBezTo>
                    <a:pt x="1089" y="744"/>
                    <a:pt x="1114" y="718"/>
                    <a:pt x="1097" y="701"/>
                  </a:cubicBezTo>
                  <a:cubicBezTo>
                    <a:pt x="1037" y="632"/>
                    <a:pt x="960" y="572"/>
                    <a:pt x="883" y="530"/>
                  </a:cubicBezTo>
                  <a:cubicBezTo>
                    <a:pt x="806" y="470"/>
                    <a:pt x="720" y="427"/>
                    <a:pt x="643" y="367"/>
                  </a:cubicBezTo>
                  <a:cubicBezTo>
                    <a:pt x="609" y="333"/>
                    <a:pt x="566" y="307"/>
                    <a:pt x="523" y="273"/>
                  </a:cubicBezTo>
                  <a:cubicBezTo>
                    <a:pt x="489" y="247"/>
                    <a:pt x="446" y="221"/>
                    <a:pt x="403" y="196"/>
                  </a:cubicBezTo>
                  <a:cubicBezTo>
                    <a:pt x="318" y="144"/>
                    <a:pt x="240" y="93"/>
                    <a:pt x="163" y="33"/>
                  </a:cubicBezTo>
                  <a:cubicBezTo>
                    <a:pt x="146" y="11"/>
                    <a:pt x="123" y="1"/>
                    <a:pt x="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489103" y="5118440"/>
              <a:ext cx="3177" cy="2382"/>
            </a:xfrm>
            <a:custGeom>
              <a:avLst/>
              <a:gdLst/>
              <a:ahLst/>
              <a:cxnLst/>
              <a:rect l="l" t="t" r="r" b="b"/>
              <a:pathLst>
                <a:path w="36" h="27" extrusionOk="0">
                  <a:moveTo>
                    <a:pt x="18" y="1"/>
                  </a:moveTo>
                  <a:cubicBezTo>
                    <a:pt x="1" y="1"/>
                    <a:pt x="1" y="27"/>
                    <a:pt x="18" y="27"/>
                  </a:cubicBezTo>
                  <a:cubicBezTo>
                    <a:pt x="35" y="27"/>
                    <a:pt x="35" y="1"/>
                    <a:pt x="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503485" y="5123029"/>
              <a:ext cx="26559" cy="19765"/>
            </a:xfrm>
            <a:custGeom>
              <a:avLst/>
              <a:gdLst/>
              <a:ahLst/>
              <a:cxnLst/>
              <a:rect l="l" t="t" r="r" b="b"/>
              <a:pathLst>
                <a:path w="301" h="224" extrusionOk="0">
                  <a:moveTo>
                    <a:pt x="61" y="0"/>
                  </a:moveTo>
                  <a:cubicBezTo>
                    <a:pt x="43" y="9"/>
                    <a:pt x="26" y="17"/>
                    <a:pt x="18" y="35"/>
                  </a:cubicBezTo>
                  <a:cubicBezTo>
                    <a:pt x="9" y="52"/>
                    <a:pt x="1" y="69"/>
                    <a:pt x="9" y="95"/>
                  </a:cubicBezTo>
                  <a:lnTo>
                    <a:pt x="18" y="112"/>
                  </a:lnTo>
                  <a:cubicBezTo>
                    <a:pt x="26" y="120"/>
                    <a:pt x="35" y="129"/>
                    <a:pt x="43" y="137"/>
                  </a:cubicBezTo>
                  <a:lnTo>
                    <a:pt x="121" y="189"/>
                  </a:lnTo>
                  <a:lnTo>
                    <a:pt x="155" y="223"/>
                  </a:lnTo>
                  <a:lnTo>
                    <a:pt x="292" y="223"/>
                  </a:lnTo>
                  <a:cubicBezTo>
                    <a:pt x="301" y="214"/>
                    <a:pt x="301" y="206"/>
                    <a:pt x="301" y="197"/>
                  </a:cubicBezTo>
                  <a:cubicBezTo>
                    <a:pt x="301" y="180"/>
                    <a:pt x="292" y="163"/>
                    <a:pt x="283" y="146"/>
                  </a:cubicBezTo>
                  <a:cubicBezTo>
                    <a:pt x="275" y="137"/>
                    <a:pt x="275" y="129"/>
                    <a:pt x="266" y="120"/>
                  </a:cubicBezTo>
                  <a:lnTo>
                    <a:pt x="241" y="103"/>
                  </a:lnTo>
                  <a:cubicBezTo>
                    <a:pt x="232" y="86"/>
                    <a:pt x="215" y="77"/>
                    <a:pt x="198" y="69"/>
                  </a:cubicBezTo>
                  <a:lnTo>
                    <a:pt x="112" y="9"/>
                  </a:lnTo>
                  <a:cubicBezTo>
                    <a:pt x="95" y="0"/>
                    <a:pt x="78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130416" y="4994642"/>
              <a:ext cx="152474" cy="111444"/>
            </a:xfrm>
            <a:custGeom>
              <a:avLst/>
              <a:gdLst/>
              <a:ahLst/>
              <a:cxnLst/>
              <a:rect l="l" t="t" r="r" b="b"/>
              <a:pathLst>
                <a:path w="1728" h="1263" extrusionOk="0">
                  <a:moveTo>
                    <a:pt x="117" y="0"/>
                  </a:moveTo>
                  <a:cubicBezTo>
                    <a:pt x="53" y="0"/>
                    <a:pt x="0" y="95"/>
                    <a:pt x="56" y="145"/>
                  </a:cubicBezTo>
                  <a:cubicBezTo>
                    <a:pt x="322" y="367"/>
                    <a:pt x="570" y="616"/>
                    <a:pt x="870" y="787"/>
                  </a:cubicBezTo>
                  <a:cubicBezTo>
                    <a:pt x="1016" y="881"/>
                    <a:pt x="1162" y="976"/>
                    <a:pt x="1299" y="1070"/>
                  </a:cubicBezTo>
                  <a:cubicBezTo>
                    <a:pt x="1367" y="1121"/>
                    <a:pt x="1436" y="1173"/>
                    <a:pt x="1513" y="1215"/>
                  </a:cubicBezTo>
                  <a:cubicBezTo>
                    <a:pt x="1557" y="1234"/>
                    <a:pt x="1601" y="1262"/>
                    <a:pt x="1648" y="1262"/>
                  </a:cubicBezTo>
                  <a:cubicBezTo>
                    <a:pt x="1666" y="1262"/>
                    <a:pt x="1683" y="1259"/>
                    <a:pt x="1701" y="1250"/>
                  </a:cubicBezTo>
                  <a:cubicBezTo>
                    <a:pt x="1718" y="1241"/>
                    <a:pt x="1727" y="1224"/>
                    <a:pt x="1718" y="1207"/>
                  </a:cubicBezTo>
                  <a:cubicBezTo>
                    <a:pt x="1701" y="1138"/>
                    <a:pt x="1624" y="1121"/>
                    <a:pt x="1573" y="1087"/>
                  </a:cubicBezTo>
                  <a:cubicBezTo>
                    <a:pt x="1513" y="1053"/>
                    <a:pt x="1419" y="1018"/>
                    <a:pt x="1359" y="976"/>
                  </a:cubicBezTo>
                  <a:cubicBezTo>
                    <a:pt x="1204" y="890"/>
                    <a:pt x="1059" y="787"/>
                    <a:pt x="939" y="659"/>
                  </a:cubicBezTo>
                  <a:cubicBezTo>
                    <a:pt x="699" y="419"/>
                    <a:pt x="442" y="204"/>
                    <a:pt x="159" y="16"/>
                  </a:cubicBezTo>
                  <a:cubicBezTo>
                    <a:pt x="145" y="5"/>
                    <a:pt x="131" y="0"/>
                    <a:pt x="1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318274" y="5118176"/>
              <a:ext cx="48442" cy="25324"/>
            </a:xfrm>
            <a:custGeom>
              <a:avLst/>
              <a:gdLst/>
              <a:ahLst/>
              <a:cxnLst/>
              <a:rect l="l" t="t" r="r" b="b"/>
              <a:pathLst>
                <a:path w="549" h="287" extrusionOk="0">
                  <a:moveTo>
                    <a:pt x="131" y="0"/>
                  </a:moveTo>
                  <a:cubicBezTo>
                    <a:pt x="110" y="0"/>
                    <a:pt x="87" y="6"/>
                    <a:pt x="69" y="12"/>
                  </a:cubicBezTo>
                  <a:cubicBezTo>
                    <a:pt x="44" y="30"/>
                    <a:pt x="26" y="55"/>
                    <a:pt x="18" y="81"/>
                  </a:cubicBezTo>
                  <a:cubicBezTo>
                    <a:pt x="1" y="141"/>
                    <a:pt x="35" y="201"/>
                    <a:pt x="95" y="218"/>
                  </a:cubicBezTo>
                  <a:lnTo>
                    <a:pt x="121" y="227"/>
                  </a:lnTo>
                  <a:cubicBezTo>
                    <a:pt x="155" y="244"/>
                    <a:pt x="189" y="261"/>
                    <a:pt x="232" y="287"/>
                  </a:cubicBezTo>
                  <a:lnTo>
                    <a:pt x="549" y="287"/>
                  </a:lnTo>
                  <a:cubicBezTo>
                    <a:pt x="540" y="269"/>
                    <a:pt x="540" y="261"/>
                    <a:pt x="540" y="252"/>
                  </a:cubicBezTo>
                  <a:cubicBezTo>
                    <a:pt x="532" y="227"/>
                    <a:pt x="523" y="201"/>
                    <a:pt x="506" y="184"/>
                  </a:cubicBezTo>
                  <a:cubicBezTo>
                    <a:pt x="498" y="167"/>
                    <a:pt x="489" y="158"/>
                    <a:pt x="472" y="150"/>
                  </a:cubicBezTo>
                  <a:cubicBezTo>
                    <a:pt x="446" y="115"/>
                    <a:pt x="403" y="90"/>
                    <a:pt x="369" y="72"/>
                  </a:cubicBezTo>
                  <a:cubicBezTo>
                    <a:pt x="301" y="38"/>
                    <a:pt x="232" y="12"/>
                    <a:pt x="155" y="4"/>
                  </a:cubicBezTo>
                  <a:cubicBezTo>
                    <a:pt x="147" y="1"/>
                    <a:pt x="139" y="0"/>
                    <a:pt x="1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82414" y="5080674"/>
              <a:ext cx="53737" cy="41736"/>
            </a:xfrm>
            <a:custGeom>
              <a:avLst/>
              <a:gdLst/>
              <a:ahLst/>
              <a:cxnLst/>
              <a:rect l="l" t="t" r="r" b="b"/>
              <a:pathLst>
                <a:path w="609" h="473" extrusionOk="0">
                  <a:moveTo>
                    <a:pt x="111" y="1"/>
                  </a:moveTo>
                  <a:cubicBezTo>
                    <a:pt x="81" y="1"/>
                    <a:pt x="52" y="12"/>
                    <a:pt x="35" y="35"/>
                  </a:cubicBezTo>
                  <a:cubicBezTo>
                    <a:pt x="1" y="69"/>
                    <a:pt x="9" y="120"/>
                    <a:pt x="35" y="155"/>
                  </a:cubicBezTo>
                  <a:cubicBezTo>
                    <a:pt x="104" y="206"/>
                    <a:pt x="155" y="249"/>
                    <a:pt x="215" y="300"/>
                  </a:cubicBezTo>
                  <a:lnTo>
                    <a:pt x="301" y="369"/>
                  </a:lnTo>
                  <a:cubicBezTo>
                    <a:pt x="335" y="395"/>
                    <a:pt x="369" y="420"/>
                    <a:pt x="412" y="446"/>
                  </a:cubicBezTo>
                  <a:cubicBezTo>
                    <a:pt x="435" y="464"/>
                    <a:pt x="463" y="473"/>
                    <a:pt x="492" y="473"/>
                  </a:cubicBezTo>
                  <a:cubicBezTo>
                    <a:pt x="517" y="473"/>
                    <a:pt x="542" y="467"/>
                    <a:pt x="566" y="455"/>
                  </a:cubicBezTo>
                  <a:cubicBezTo>
                    <a:pt x="583" y="446"/>
                    <a:pt x="592" y="429"/>
                    <a:pt x="600" y="412"/>
                  </a:cubicBezTo>
                  <a:cubicBezTo>
                    <a:pt x="609" y="369"/>
                    <a:pt x="592" y="326"/>
                    <a:pt x="566" y="300"/>
                  </a:cubicBezTo>
                  <a:cubicBezTo>
                    <a:pt x="506" y="249"/>
                    <a:pt x="438" y="198"/>
                    <a:pt x="369" y="155"/>
                  </a:cubicBezTo>
                  <a:cubicBezTo>
                    <a:pt x="292" y="112"/>
                    <a:pt x="223" y="61"/>
                    <a:pt x="155" y="9"/>
                  </a:cubicBezTo>
                  <a:cubicBezTo>
                    <a:pt x="141" y="3"/>
                    <a:pt x="125" y="1"/>
                    <a:pt x="1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22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6"/>
          <p:cNvSpPr txBox="1">
            <a:spLocks noGrp="1"/>
          </p:cNvSpPr>
          <p:nvPr>
            <p:ph type="title"/>
          </p:nvPr>
        </p:nvSpPr>
        <p:spPr>
          <a:xfrm>
            <a:off x="3710850" y="558820"/>
            <a:ext cx="36381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368" name="Google Shape;368;p16"/>
          <p:cNvSpPr txBox="1">
            <a:spLocks noGrp="1"/>
          </p:cNvSpPr>
          <p:nvPr>
            <p:ph type="subTitle" idx="1"/>
          </p:nvPr>
        </p:nvSpPr>
        <p:spPr>
          <a:xfrm>
            <a:off x="3710850" y="1201391"/>
            <a:ext cx="29865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16"/>
          <p:cNvSpPr txBox="1">
            <a:spLocks noGrp="1"/>
          </p:cNvSpPr>
          <p:nvPr>
            <p:ph type="title" idx="2" hasCustomPrompt="1"/>
          </p:nvPr>
        </p:nvSpPr>
        <p:spPr>
          <a:xfrm>
            <a:off x="1795050" y="263078"/>
            <a:ext cx="1689000" cy="16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11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  <p:sp>
        <p:nvSpPr>
          <p:cNvPr id="370" name="Google Shape;370;p16"/>
          <p:cNvSpPr/>
          <p:nvPr/>
        </p:nvSpPr>
        <p:spPr>
          <a:xfrm>
            <a:off x="0" y="1773368"/>
            <a:ext cx="6699307" cy="3674117"/>
          </a:xfrm>
          <a:custGeom>
            <a:avLst/>
            <a:gdLst/>
            <a:ahLst/>
            <a:cxnLst/>
            <a:rect l="l" t="t" r="r" b="b"/>
            <a:pathLst>
              <a:path w="39230" h="21515" extrusionOk="0">
                <a:moveTo>
                  <a:pt x="1" y="1"/>
                </a:moveTo>
                <a:lnTo>
                  <a:pt x="1" y="11318"/>
                </a:lnTo>
                <a:cubicBezTo>
                  <a:pt x="1" y="11318"/>
                  <a:pt x="4438" y="12243"/>
                  <a:pt x="8474" y="13117"/>
                </a:cubicBezTo>
                <a:cubicBezTo>
                  <a:pt x="9347" y="13305"/>
                  <a:pt x="10213" y="13494"/>
                  <a:pt x="11001" y="13665"/>
                </a:cubicBezTo>
                <a:cubicBezTo>
                  <a:pt x="11626" y="13811"/>
                  <a:pt x="12209" y="13939"/>
                  <a:pt x="12723" y="14059"/>
                </a:cubicBezTo>
                <a:cubicBezTo>
                  <a:pt x="14171" y="14393"/>
                  <a:pt x="15242" y="14659"/>
                  <a:pt x="15516" y="14787"/>
                </a:cubicBezTo>
                <a:cubicBezTo>
                  <a:pt x="15696" y="14865"/>
                  <a:pt x="15876" y="14959"/>
                  <a:pt x="16047" y="15070"/>
                </a:cubicBezTo>
                <a:cubicBezTo>
                  <a:pt x="16381" y="15267"/>
                  <a:pt x="16724" y="15524"/>
                  <a:pt x="17118" y="15807"/>
                </a:cubicBezTo>
                <a:cubicBezTo>
                  <a:pt x="17435" y="16038"/>
                  <a:pt x="17786" y="16287"/>
                  <a:pt x="18172" y="16544"/>
                </a:cubicBezTo>
                <a:cubicBezTo>
                  <a:pt x="18617" y="16844"/>
                  <a:pt x="19080" y="17118"/>
                  <a:pt x="19551" y="17366"/>
                </a:cubicBezTo>
                <a:lnTo>
                  <a:pt x="19654" y="17418"/>
                </a:lnTo>
                <a:cubicBezTo>
                  <a:pt x="20468" y="17837"/>
                  <a:pt x="21924" y="18471"/>
                  <a:pt x="23338" y="19062"/>
                </a:cubicBezTo>
                <a:cubicBezTo>
                  <a:pt x="25248" y="19868"/>
                  <a:pt x="27064" y="20587"/>
                  <a:pt x="27064" y="20587"/>
                </a:cubicBezTo>
                <a:cubicBezTo>
                  <a:pt x="27064" y="20587"/>
                  <a:pt x="27184" y="20647"/>
                  <a:pt x="27381" y="20733"/>
                </a:cubicBezTo>
                <a:cubicBezTo>
                  <a:pt x="27536" y="20810"/>
                  <a:pt x="27733" y="20896"/>
                  <a:pt x="27955" y="20990"/>
                </a:cubicBezTo>
                <a:cubicBezTo>
                  <a:pt x="28152" y="21067"/>
                  <a:pt x="28375" y="21153"/>
                  <a:pt x="28598" y="21230"/>
                </a:cubicBezTo>
                <a:cubicBezTo>
                  <a:pt x="29061" y="21390"/>
                  <a:pt x="29545" y="21514"/>
                  <a:pt x="29916" y="21514"/>
                </a:cubicBezTo>
                <a:cubicBezTo>
                  <a:pt x="30122" y="21514"/>
                  <a:pt x="30292" y="21476"/>
                  <a:pt x="30406" y="21384"/>
                </a:cubicBezTo>
                <a:cubicBezTo>
                  <a:pt x="30714" y="21136"/>
                  <a:pt x="30894" y="20767"/>
                  <a:pt x="30885" y="20382"/>
                </a:cubicBezTo>
                <a:lnTo>
                  <a:pt x="30885" y="20339"/>
                </a:lnTo>
                <a:cubicBezTo>
                  <a:pt x="30885" y="20288"/>
                  <a:pt x="30877" y="20236"/>
                  <a:pt x="30868" y="20185"/>
                </a:cubicBezTo>
                <a:cubicBezTo>
                  <a:pt x="30868" y="20150"/>
                  <a:pt x="30860" y="20116"/>
                  <a:pt x="30851" y="20082"/>
                </a:cubicBezTo>
                <a:lnTo>
                  <a:pt x="30851" y="20082"/>
                </a:lnTo>
                <a:cubicBezTo>
                  <a:pt x="30937" y="20125"/>
                  <a:pt x="31022" y="20168"/>
                  <a:pt x="31108" y="20202"/>
                </a:cubicBezTo>
                <a:cubicBezTo>
                  <a:pt x="31348" y="20288"/>
                  <a:pt x="31605" y="20330"/>
                  <a:pt x="31862" y="20330"/>
                </a:cubicBezTo>
                <a:cubicBezTo>
                  <a:pt x="32470" y="20330"/>
                  <a:pt x="33224" y="20288"/>
                  <a:pt x="33524" y="19431"/>
                </a:cubicBezTo>
                <a:cubicBezTo>
                  <a:pt x="33558" y="19328"/>
                  <a:pt x="33584" y="19217"/>
                  <a:pt x="33601" y="19105"/>
                </a:cubicBezTo>
                <a:cubicBezTo>
                  <a:pt x="33653" y="18823"/>
                  <a:pt x="33618" y="18540"/>
                  <a:pt x="33515" y="18274"/>
                </a:cubicBezTo>
                <a:lnTo>
                  <a:pt x="33507" y="18257"/>
                </a:lnTo>
                <a:cubicBezTo>
                  <a:pt x="33473" y="18180"/>
                  <a:pt x="33430" y="18103"/>
                  <a:pt x="33378" y="18034"/>
                </a:cubicBezTo>
                <a:lnTo>
                  <a:pt x="33378" y="18034"/>
                </a:lnTo>
                <a:cubicBezTo>
                  <a:pt x="33524" y="18111"/>
                  <a:pt x="33678" y="18180"/>
                  <a:pt x="33841" y="18231"/>
                </a:cubicBezTo>
                <a:cubicBezTo>
                  <a:pt x="34027" y="18293"/>
                  <a:pt x="34224" y="18322"/>
                  <a:pt x="34423" y="18322"/>
                </a:cubicBezTo>
                <a:cubicBezTo>
                  <a:pt x="34472" y="18322"/>
                  <a:pt x="34520" y="18320"/>
                  <a:pt x="34569" y="18317"/>
                </a:cubicBezTo>
                <a:cubicBezTo>
                  <a:pt x="35118" y="18249"/>
                  <a:pt x="35914" y="17735"/>
                  <a:pt x="36120" y="16818"/>
                </a:cubicBezTo>
                <a:cubicBezTo>
                  <a:pt x="36197" y="16407"/>
                  <a:pt x="36163" y="15970"/>
                  <a:pt x="36008" y="15584"/>
                </a:cubicBezTo>
                <a:cubicBezTo>
                  <a:pt x="35991" y="15533"/>
                  <a:pt x="35974" y="15490"/>
                  <a:pt x="35957" y="15447"/>
                </a:cubicBezTo>
                <a:cubicBezTo>
                  <a:pt x="35923" y="15361"/>
                  <a:pt x="35880" y="15284"/>
                  <a:pt x="35837" y="15207"/>
                </a:cubicBezTo>
                <a:cubicBezTo>
                  <a:pt x="35811" y="15156"/>
                  <a:pt x="35786" y="15130"/>
                  <a:pt x="35786" y="15130"/>
                </a:cubicBezTo>
                <a:lnTo>
                  <a:pt x="35786" y="15130"/>
                </a:lnTo>
                <a:lnTo>
                  <a:pt x="35889" y="15164"/>
                </a:lnTo>
                <a:lnTo>
                  <a:pt x="35931" y="15173"/>
                </a:lnTo>
                <a:cubicBezTo>
                  <a:pt x="36180" y="15256"/>
                  <a:pt x="36733" y="15405"/>
                  <a:pt x="37258" y="15405"/>
                </a:cubicBezTo>
                <a:cubicBezTo>
                  <a:pt x="37331" y="15405"/>
                  <a:pt x="37403" y="15402"/>
                  <a:pt x="37473" y="15396"/>
                </a:cubicBezTo>
                <a:cubicBezTo>
                  <a:pt x="37773" y="15370"/>
                  <a:pt x="38056" y="15276"/>
                  <a:pt x="38236" y="15070"/>
                </a:cubicBezTo>
                <a:cubicBezTo>
                  <a:pt x="39230" y="13991"/>
                  <a:pt x="38322" y="12654"/>
                  <a:pt x="38322" y="12654"/>
                </a:cubicBezTo>
                <a:lnTo>
                  <a:pt x="38039" y="12440"/>
                </a:lnTo>
                <a:lnTo>
                  <a:pt x="37645" y="12140"/>
                </a:lnTo>
                <a:lnTo>
                  <a:pt x="34732" y="9904"/>
                </a:lnTo>
                <a:lnTo>
                  <a:pt x="32539" y="8216"/>
                </a:lnTo>
                <a:cubicBezTo>
                  <a:pt x="32539" y="8216"/>
                  <a:pt x="32582" y="6117"/>
                  <a:pt x="32539" y="4867"/>
                </a:cubicBezTo>
                <a:lnTo>
                  <a:pt x="32539" y="4815"/>
                </a:lnTo>
                <a:cubicBezTo>
                  <a:pt x="32539" y="4558"/>
                  <a:pt x="32513" y="4301"/>
                  <a:pt x="32470" y="4053"/>
                </a:cubicBezTo>
                <a:cubicBezTo>
                  <a:pt x="32376" y="3633"/>
                  <a:pt x="32273" y="2939"/>
                  <a:pt x="31999" y="2519"/>
                </a:cubicBezTo>
                <a:cubicBezTo>
                  <a:pt x="31965" y="2459"/>
                  <a:pt x="31913" y="2399"/>
                  <a:pt x="31862" y="2348"/>
                </a:cubicBezTo>
                <a:cubicBezTo>
                  <a:pt x="31802" y="2279"/>
                  <a:pt x="31716" y="2228"/>
                  <a:pt x="31622" y="2194"/>
                </a:cubicBezTo>
                <a:cubicBezTo>
                  <a:pt x="31057" y="2014"/>
                  <a:pt x="28264" y="1782"/>
                  <a:pt x="26662" y="1714"/>
                </a:cubicBezTo>
                <a:cubicBezTo>
                  <a:pt x="26562" y="1710"/>
                  <a:pt x="26467" y="1708"/>
                  <a:pt x="26376" y="1708"/>
                </a:cubicBezTo>
                <a:cubicBezTo>
                  <a:pt x="24998" y="1708"/>
                  <a:pt x="24503" y="2182"/>
                  <a:pt x="23209" y="2785"/>
                </a:cubicBezTo>
                <a:cubicBezTo>
                  <a:pt x="22061" y="3316"/>
                  <a:pt x="20176" y="4867"/>
                  <a:pt x="19140" y="5424"/>
                </a:cubicBezTo>
                <a:cubicBezTo>
                  <a:pt x="18977" y="5518"/>
                  <a:pt x="18797" y="5586"/>
                  <a:pt x="18609" y="5621"/>
                </a:cubicBezTo>
                <a:cubicBezTo>
                  <a:pt x="18497" y="5621"/>
                  <a:pt x="18394" y="5621"/>
                  <a:pt x="18283" y="5612"/>
                </a:cubicBezTo>
                <a:cubicBezTo>
                  <a:pt x="18240" y="5612"/>
                  <a:pt x="18189" y="5603"/>
                  <a:pt x="18146" y="5595"/>
                </a:cubicBezTo>
                <a:cubicBezTo>
                  <a:pt x="17675" y="5535"/>
                  <a:pt x="17212" y="5441"/>
                  <a:pt x="16749" y="5312"/>
                </a:cubicBezTo>
                <a:cubicBezTo>
                  <a:pt x="16355" y="5209"/>
                  <a:pt x="16055" y="5124"/>
                  <a:pt x="16055" y="5124"/>
                </a:cubicBezTo>
                <a:lnTo>
                  <a:pt x="12115" y="3864"/>
                </a:lnTo>
                <a:lnTo>
                  <a:pt x="11583" y="3693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6"/>
          <p:cNvSpPr/>
          <p:nvPr/>
        </p:nvSpPr>
        <p:spPr>
          <a:xfrm>
            <a:off x="2940640" y="2700990"/>
            <a:ext cx="329415" cy="190238"/>
          </a:xfrm>
          <a:custGeom>
            <a:avLst/>
            <a:gdLst/>
            <a:ahLst/>
            <a:cxnLst/>
            <a:rect l="l" t="t" r="r" b="b"/>
            <a:pathLst>
              <a:path w="1929" h="1114" extrusionOk="0">
                <a:moveTo>
                  <a:pt x="1928" y="0"/>
                </a:moveTo>
                <a:lnTo>
                  <a:pt x="1928" y="0"/>
                </a:lnTo>
                <a:cubicBezTo>
                  <a:pt x="1765" y="94"/>
                  <a:pt x="1586" y="163"/>
                  <a:pt x="1397" y="197"/>
                </a:cubicBezTo>
                <a:cubicBezTo>
                  <a:pt x="1286" y="197"/>
                  <a:pt x="1183" y="197"/>
                  <a:pt x="1072" y="189"/>
                </a:cubicBezTo>
                <a:cubicBezTo>
                  <a:pt x="480" y="651"/>
                  <a:pt x="1" y="1114"/>
                  <a:pt x="1" y="1114"/>
                </a:cubicBezTo>
                <a:cubicBezTo>
                  <a:pt x="755" y="823"/>
                  <a:pt x="1903" y="17"/>
                  <a:pt x="192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6"/>
          <p:cNvSpPr/>
          <p:nvPr/>
        </p:nvSpPr>
        <p:spPr>
          <a:xfrm>
            <a:off x="2576390" y="3256846"/>
            <a:ext cx="292700" cy="1018472"/>
          </a:xfrm>
          <a:custGeom>
            <a:avLst/>
            <a:gdLst/>
            <a:ahLst/>
            <a:cxnLst/>
            <a:rect l="l" t="t" r="r" b="b"/>
            <a:pathLst>
              <a:path w="1714" h="5964" extrusionOk="0">
                <a:moveTo>
                  <a:pt x="1714" y="1"/>
                </a:moveTo>
                <a:lnTo>
                  <a:pt x="1714" y="1"/>
                </a:lnTo>
                <a:cubicBezTo>
                  <a:pt x="0" y="3265"/>
                  <a:pt x="566" y="5963"/>
                  <a:pt x="566" y="5963"/>
                </a:cubicBezTo>
                <a:cubicBezTo>
                  <a:pt x="652" y="3453"/>
                  <a:pt x="1714" y="1"/>
                  <a:pt x="17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6"/>
          <p:cNvSpPr/>
          <p:nvPr/>
        </p:nvSpPr>
        <p:spPr>
          <a:xfrm>
            <a:off x="2114119" y="2480014"/>
            <a:ext cx="926256" cy="293383"/>
          </a:xfrm>
          <a:custGeom>
            <a:avLst/>
            <a:gdLst/>
            <a:ahLst/>
            <a:cxnLst/>
            <a:rect l="l" t="t" r="r" b="b"/>
            <a:pathLst>
              <a:path w="5424" h="1718" extrusionOk="0">
                <a:moveTo>
                  <a:pt x="0" y="0"/>
                </a:moveTo>
                <a:lnTo>
                  <a:pt x="0" y="0"/>
                </a:lnTo>
                <a:cubicBezTo>
                  <a:pt x="129" y="206"/>
                  <a:pt x="326" y="352"/>
                  <a:pt x="557" y="420"/>
                </a:cubicBezTo>
                <a:cubicBezTo>
                  <a:pt x="1542" y="729"/>
                  <a:pt x="4275" y="1585"/>
                  <a:pt x="4729" y="1662"/>
                </a:cubicBezTo>
                <a:cubicBezTo>
                  <a:pt x="4951" y="1703"/>
                  <a:pt x="5102" y="1717"/>
                  <a:pt x="5204" y="1717"/>
                </a:cubicBezTo>
                <a:cubicBezTo>
                  <a:pt x="5423" y="1717"/>
                  <a:pt x="5423" y="1654"/>
                  <a:pt x="5423" y="165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6"/>
          <p:cNvSpPr/>
          <p:nvPr/>
        </p:nvSpPr>
        <p:spPr>
          <a:xfrm>
            <a:off x="1446925" y="2406924"/>
            <a:ext cx="623481" cy="1701552"/>
          </a:xfrm>
          <a:custGeom>
            <a:avLst/>
            <a:gdLst/>
            <a:ahLst/>
            <a:cxnLst/>
            <a:rect l="l" t="t" r="r" b="b"/>
            <a:pathLst>
              <a:path w="3651" h="9964" extrusionOk="0">
                <a:moveTo>
                  <a:pt x="3102" y="0"/>
                </a:moveTo>
                <a:cubicBezTo>
                  <a:pt x="1808" y="1696"/>
                  <a:pt x="506" y="7128"/>
                  <a:pt x="1" y="9415"/>
                </a:cubicBezTo>
                <a:cubicBezTo>
                  <a:pt x="883" y="9604"/>
                  <a:pt x="1740" y="9792"/>
                  <a:pt x="2528" y="9964"/>
                </a:cubicBezTo>
                <a:lnTo>
                  <a:pt x="3650" y="171"/>
                </a:lnTo>
                <a:lnTo>
                  <a:pt x="310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6"/>
          <p:cNvSpPr/>
          <p:nvPr/>
        </p:nvSpPr>
        <p:spPr>
          <a:xfrm>
            <a:off x="0" y="1703181"/>
            <a:ext cx="2083565" cy="2485728"/>
          </a:xfrm>
          <a:custGeom>
            <a:avLst/>
            <a:gdLst/>
            <a:ahLst/>
            <a:cxnLst/>
            <a:rect l="l" t="t" r="r" b="b"/>
            <a:pathLst>
              <a:path w="12201" h="14556" extrusionOk="0">
                <a:moveTo>
                  <a:pt x="1" y="0"/>
                </a:moveTo>
                <a:lnTo>
                  <a:pt x="1" y="12080"/>
                </a:lnTo>
                <a:lnTo>
                  <a:pt x="420" y="12174"/>
                </a:lnTo>
                <a:lnTo>
                  <a:pt x="609" y="12208"/>
                </a:lnTo>
                <a:lnTo>
                  <a:pt x="5903" y="13391"/>
                </a:lnTo>
                <a:lnTo>
                  <a:pt x="6092" y="13434"/>
                </a:lnTo>
                <a:lnTo>
                  <a:pt x="8208" y="13905"/>
                </a:lnTo>
                <a:cubicBezTo>
                  <a:pt x="8208" y="13905"/>
                  <a:pt x="8611" y="14556"/>
                  <a:pt x="9125" y="14556"/>
                </a:cubicBezTo>
                <a:cubicBezTo>
                  <a:pt x="9245" y="14556"/>
                  <a:pt x="9450" y="14042"/>
                  <a:pt x="9707" y="13228"/>
                </a:cubicBezTo>
                <a:cubicBezTo>
                  <a:pt x="9724" y="13168"/>
                  <a:pt x="9741" y="13108"/>
                  <a:pt x="9767" y="13048"/>
                </a:cubicBezTo>
                <a:cubicBezTo>
                  <a:pt x="9930" y="12508"/>
                  <a:pt x="10118" y="11866"/>
                  <a:pt x="10307" y="11163"/>
                </a:cubicBezTo>
                <a:lnTo>
                  <a:pt x="10358" y="10975"/>
                </a:lnTo>
                <a:cubicBezTo>
                  <a:pt x="10427" y="10735"/>
                  <a:pt x="10487" y="10495"/>
                  <a:pt x="10555" y="10247"/>
                </a:cubicBezTo>
                <a:cubicBezTo>
                  <a:pt x="11361" y="7180"/>
                  <a:pt x="12200" y="3616"/>
                  <a:pt x="12200" y="3616"/>
                </a:cubicBezTo>
                <a:cubicBezTo>
                  <a:pt x="12006" y="3509"/>
                  <a:pt x="11791" y="3455"/>
                  <a:pt x="11575" y="3455"/>
                </a:cubicBezTo>
                <a:cubicBezTo>
                  <a:pt x="11392" y="3455"/>
                  <a:pt x="11208" y="3494"/>
                  <a:pt x="11035" y="3573"/>
                </a:cubicBezTo>
                <a:lnTo>
                  <a:pt x="10701" y="3461"/>
                </a:lnTo>
                <a:lnTo>
                  <a:pt x="9861" y="3187"/>
                </a:lnTo>
                <a:lnTo>
                  <a:pt x="9647" y="3119"/>
                </a:lnTo>
                <a:lnTo>
                  <a:pt x="5526" y="1782"/>
                </a:lnTo>
                <a:lnTo>
                  <a:pt x="5252" y="1697"/>
                </a:lnTo>
                <a:lnTo>
                  <a:pt x="4139" y="1337"/>
                </a:lnTo>
                <a:lnTo>
                  <a:pt x="3839" y="1243"/>
                </a:lnTo>
                <a:lnTo>
                  <a:pt x="857" y="274"/>
                </a:lnTo>
                <a:lnTo>
                  <a:pt x="677" y="2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6"/>
          <p:cNvSpPr/>
          <p:nvPr/>
        </p:nvSpPr>
        <p:spPr>
          <a:xfrm>
            <a:off x="0" y="2197560"/>
            <a:ext cx="396699" cy="1262844"/>
          </a:xfrm>
          <a:custGeom>
            <a:avLst/>
            <a:gdLst/>
            <a:ahLst/>
            <a:cxnLst/>
            <a:rect l="l" t="t" r="r" b="b"/>
            <a:pathLst>
              <a:path w="2323" h="7395" extrusionOk="0">
                <a:moveTo>
                  <a:pt x="1" y="1"/>
                </a:moveTo>
                <a:lnTo>
                  <a:pt x="1" y="198"/>
                </a:lnTo>
                <a:cubicBezTo>
                  <a:pt x="463" y="292"/>
                  <a:pt x="857" y="584"/>
                  <a:pt x="1089" y="986"/>
                </a:cubicBezTo>
                <a:cubicBezTo>
                  <a:pt x="1406" y="1552"/>
                  <a:pt x="1226" y="2083"/>
                  <a:pt x="1054" y="2597"/>
                </a:cubicBezTo>
                <a:cubicBezTo>
                  <a:pt x="857" y="3197"/>
                  <a:pt x="652" y="3813"/>
                  <a:pt x="1371" y="4327"/>
                </a:cubicBezTo>
                <a:cubicBezTo>
                  <a:pt x="1937" y="4713"/>
                  <a:pt x="2202" y="5398"/>
                  <a:pt x="2057" y="6067"/>
                </a:cubicBezTo>
                <a:cubicBezTo>
                  <a:pt x="1945" y="6623"/>
                  <a:pt x="1508" y="7060"/>
                  <a:pt x="943" y="7163"/>
                </a:cubicBezTo>
                <a:cubicBezTo>
                  <a:pt x="802" y="7187"/>
                  <a:pt x="658" y="7198"/>
                  <a:pt x="514" y="7198"/>
                </a:cubicBezTo>
                <a:cubicBezTo>
                  <a:pt x="344" y="7198"/>
                  <a:pt x="172" y="7182"/>
                  <a:pt x="1" y="7155"/>
                </a:cubicBezTo>
                <a:lnTo>
                  <a:pt x="1" y="7352"/>
                </a:lnTo>
                <a:cubicBezTo>
                  <a:pt x="172" y="7377"/>
                  <a:pt x="343" y="7394"/>
                  <a:pt x="506" y="7394"/>
                </a:cubicBezTo>
                <a:cubicBezTo>
                  <a:pt x="669" y="7394"/>
                  <a:pt x="823" y="7377"/>
                  <a:pt x="977" y="7352"/>
                </a:cubicBezTo>
                <a:cubicBezTo>
                  <a:pt x="1611" y="7232"/>
                  <a:pt x="2117" y="6743"/>
                  <a:pt x="2245" y="6109"/>
                </a:cubicBezTo>
                <a:cubicBezTo>
                  <a:pt x="2322" y="5767"/>
                  <a:pt x="2297" y="5407"/>
                  <a:pt x="2177" y="5073"/>
                </a:cubicBezTo>
                <a:cubicBezTo>
                  <a:pt x="2040" y="4713"/>
                  <a:pt x="1800" y="4396"/>
                  <a:pt x="1483" y="4173"/>
                </a:cubicBezTo>
                <a:cubicBezTo>
                  <a:pt x="874" y="3736"/>
                  <a:pt x="1037" y="3257"/>
                  <a:pt x="1234" y="2657"/>
                </a:cubicBezTo>
                <a:cubicBezTo>
                  <a:pt x="1414" y="2126"/>
                  <a:pt x="1611" y="1526"/>
                  <a:pt x="1251" y="892"/>
                </a:cubicBezTo>
                <a:cubicBezTo>
                  <a:pt x="986" y="421"/>
                  <a:pt x="532" y="95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6"/>
          <p:cNvSpPr/>
          <p:nvPr/>
        </p:nvSpPr>
        <p:spPr>
          <a:xfrm>
            <a:off x="604180" y="1992807"/>
            <a:ext cx="1098905" cy="598549"/>
          </a:xfrm>
          <a:custGeom>
            <a:avLst/>
            <a:gdLst/>
            <a:ahLst/>
            <a:cxnLst/>
            <a:rect l="l" t="t" r="r" b="b"/>
            <a:pathLst>
              <a:path w="6435" h="3505" extrusionOk="0">
                <a:moveTo>
                  <a:pt x="1714" y="1"/>
                </a:moveTo>
                <a:lnTo>
                  <a:pt x="1492" y="103"/>
                </a:lnTo>
                <a:cubicBezTo>
                  <a:pt x="635" y="515"/>
                  <a:pt x="155" y="892"/>
                  <a:pt x="52" y="1260"/>
                </a:cubicBezTo>
                <a:cubicBezTo>
                  <a:pt x="1" y="1448"/>
                  <a:pt x="52" y="1654"/>
                  <a:pt x="189" y="1791"/>
                </a:cubicBezTo>
                <a:cubicBezTo>
                  <a:pt x="364" y="1997"/>
                  <a:pt x="555" y="2055"/>
                  <a:pt x="755" y="2055"/>
                </a:cubicBezTo>
                <a:cubicBezTo>
                  <a:pt x="888" y="2055"/>
                  <a:pt x="1026" y="2029"/>
                  <a:pt x="1166" y="2005"/>
                </a:cubicBezTo>
                <a:cubicBezTo>
                  <a:pt x="1331" y="1972"/>
                  <a:pt x="1504" y="1939"/>
                  <a:pt x="1690" y="1939"/>
                </a:cubicBezTo>
                <a:cubicBezTo>
                  <a:pt x="2037" y="1939"/>
                  <a:pt x="2428" y="2053"/>
                  <a:pt x="2897" y="2494"/>
                </a:cubicBezTo>
                <a:cubicBezTo>
                  <a:pt x="3676" y="3230"/>
                  <a:pt x="4456" y="3505"/>
                  <a:pt x="5055" y="3505"/>
                </a:cubicBezTo>
                <a:cubicBezTo>
                  <a:pt x="5484" y="3505"/>
                  <a:pt x="5827" y="3367"/>
                  <a:pt x="6024" y="3170"/>
                </a:cubicBezTo>
                <a:cubicBezTo>
                  <a:pt x="6435" y="2751"/>
                  <a:pt x="6435" y="2082"/>
                  <a:pt x="6332" y="1491"/>
                </a:cubicBezTo>
                <a:lnTo>
                  <a:pt x="6118" y="1423"/>
                </a:lnTo>
                <a:lnTo>
                  <a:pt x="6118" y="1423"/>
                </a:lnTo>
                <a:cubicBezTo>
                  <a:pt x="6238" y="1988"/>
                  <a:pt x="6263" y="2648"/>
                  <a:pt x="5886" y="3025"/>
                </a:cubicBezTo>
                <a:cubicBezTo>
                  <a:pt x="5750" y="3169"/>
                  <a:pt x="5462" y="3306"/>
                  <a:pt x="5049" y="3306"/>
                </a:cubicBezTo>
                <a:cubicBezTo>
                  <a:pt x="4970" y="3306"/>
                  <a:pt x="4886" y="3301"/>
                  <a:pt x="4798" y="3290"/>
                </a:cubicBezTo>
                <a:cubicBezTo>
                  <a:pt x="4387" y="3230"/>
                  <a:pt x="3745" y="3025"/>
                  <a:pt x="3025" y="2348"/>
                </a:cubicBezTo>
                <a:cubicBezTo>
                  <a:pt x="2512" y="1862"/>
                  <a:pt x="2075" y="1740"/>
                  <a:pt x="1695" y="1740"/>
                </a:cubicBezTo>
                <a:cubicBezTo>
                  <a:pt x="1492" y="1740"/>
                  <a:pt x="1305" y="1775"/>
                  <a:pt x="1132" y="1808"/>
                </a:cubicBezTo>
                <a:cubicBezTo>
                  <a:pt x="995" y="1833"/>
                  <a:pt x="873" y="1854"/>
                  <a:pt x="761" y="1854"/>
                </a:cubicBezTo>
                <a:cubicBezTo>
                  <a:pt x="600" y="1854"/>
                  <a:pt x="461" y="1809"/>
                  <a:pt x="335" y="1663"/>
                </a:cubicBezTo>
                <a:cubicBezTo>
                  <a:pt x="241" y="1568"/>
                  <a:pt x="206" y="1431"/>
                  <a:pt x="241" y="1311"/>
                </a:cubicBezTo>
                <a:cubicBezTo>
                  <a:pt x="361" y="866"/>
                  <a:pt x="1252" y="403"/>
                  <a:pt x="1997" y="86"/>
                </a:cubicBezTo>
                <a:lnTo>
                  <a:pt x="171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6"/>
          <p:cNvSpPr/>
          <p:nvPr/>
        </p:nvSpPr>
        <p:spPr>
          <a:xfrm>
            <a:off x="974407" y="2705259"/>
            <a:ext cx="602989" cy="781444"/>
          </a:xfrm>
          <a:custGeom>
            <a:avLst/>
            <a:gdLst/>
            <a:ahLst/>
            <a:cxnLst/>
            <a:rect l="l" t="t" r="r" b="b"/>
            <a:pathLst>
              <a:path w="3531" h="4576" extrusionOk="0">
                <a:moveTo>
                  <a:pt x="2159" y="198"/>
                </a:moveTo>
                <a:cubicBezTo>
                  <a:pt x="2271" y="198"/>
                  <a:pt x="2391" y="215"/>
                  <a:pt x="2502" y="249"/>
                </a:cubicBezTo>
                <a:cubicBezTo>
                  <a:pt x="2793" y="352"/>
                  <a:pt x="3042" y="566"/>
                  <a:pt x="3170" y="849"/>
                </a:cubicBezTo>
                <a:cubicBezTo>
                  <a:pt x="3316" y="1140"/>
                  <a:pt x="3333" y="1474"/>
                  <a:pt x="3222" y="1774"/>
                </a:cubicBezTo>
                <a:cubicBezTo>
                  <a:pt x="2922" y="2588"/>
                  <a:pt x="2176" y="4379"/>
                  <a:pt x="1277" y="4379"/>
                </a:cubicBezTo>
                <a:cubicBezTo>
                  <a:pt x="1208" y="4379"/>
                  <a:pt x="1131" y="4361"/>
                  <a:pt x="1063" y="4344"/>
                </a:cubicBezTo>
                <a:cubicBezTo>
                  <a:pt x="514" y="4164"/>
                  <a:pt x="197" y="3847"/>
                  <a:pt x="189" y="3488"/>
                </a:cubicBezTo>
                <a:cubicBezTo>
                  <a:pt x="189" y="3016"/>
                  <a:pt x="677" y="2545"/>
                  <a:pt x="1440" y="2280"/>
                </a:cubicBezTo>
                <a:cubicBezTo>
                  <a:pt x="1757" y="2168"/>
                  <a:pt x="1945" y="2023"/>
                  <a:pt x="2014" y="1834"/>
                </a:cubicBezTo>
                <a:cubicBezTo>
                  <a:pt x="2108" y="1560"/>
                  <a:pt x="1911" y="1260"/>
                  <a:pt x="1739" y="1003"/>
                </a:cubicBezTo>
                <a:cubicBezTo>
                  <a:pt x="1602" y="798"/>
                  <a:pt x="1465" y="583"/>
                  <a:pt x="1508" y="455"/>
                </a:cubicBezTo>
                <a:cubicBezTo>
                  <a:pt x="1534" y="378"/>
                  <a:pt x="1611" y="318"/>
                  <a:pt x="1757" y="266"/>
                </a:cubicBezTo>
                <a:cubicBezTo>
                  <a:pt x="1885" y="224"/>
                  <a:pt x="2022" y="198"/>
                  <a:pt x="2159" y="198"/>
                </a:cubicBezTo>
                <a:close/>
                <a:moveTo>
                  <a:pt x="2144" y="1"/>
                </a:moveTo>
                <a:cubicBezTo>
                  <a:pt x="1992" y="1"/>
                  <a:pt x="1839" y="28"/>
                  <a:pt x="1697" y="86"/>
                </a:cubicBezTo>
                <a:cubicBezTo>
                  <a:pt x="1491" y="155"/>
                  <a:pt x="1371" y="258"/>
                  <a:pt x="1328" y="386"/>
                </a:cubicBezTo>
                <a:cubicBezTo>
                  <a:pt x="1251" y="609"/>
                  <a:pt x="1405" y="849"/>
                  <a:pt x="1577" y="1106"/>
                </a:cubicBezTo>
                <a:cubicBezTo>
                  <a:pt x="1731" y="1337"/>
                  <a:pt x="1894" y="1586"/>
                  <a:pt x="1825" y="1774"/>
                </a:cubicBezTo>
                <a:cubicBezTo>
                  <a:pt x="1782" y="1903"/>
                  <a:pt x="1628" y="2014"/>
                  <a:pt x="1371" y="2100"/>
                </a:cubicBezTo>
                <a:cubicBezTo>
                  <a:pt x="994" y="2220"/>
                  <a:pt x="651" y="2425"/>
                  <a:pt x="360" y="2699"/>
                </a:cubicBezTo>
                <a:cubicBezTo>
                  <a:pt x="137" y="2905"/>
                  <a:pt x="9" y="3188"/>
                  <a:pt x="0" y="3488"/>
                </a:cubicBezTo>
                <a:cubicBezTo>
                  <a:pt x="0" y="3942"/>
                  <a:pt x="369" y="4319"/>
                  <a:pt x="1003" y="4524"/>
                </a:cubicBezTo>
                <a:cubicBezTo>
                  <a:pt x="1097" y="4559"/>
                  <a:pt x="1191" y="4567"/>
                  <a:pt x="1285" y="4576"/>
                </a:cubicBezTo>
                <a:cubicBezTo>
                  <a:pt x="1688" y="4576"/>
                  <a:pt x="2099" y="4284"/>
                  <a:pt x="2493" y="3710"/>
                </a:cubicBezTo>
                <a:cubicBezTo>
                  <a:pt x="2887" y="3136"/>
                  <a:pt x="3204" y="2374"/>
                  <a:pt x="3402" y="1843"/>
                </a:cubicBezTo>
                <a:cubicBezTo>
                  <a:pt x="3530" y="1491"/>
                  <a:pt x="3504" y="1097"/>
                  <a:pt x="3350" y="763"/>
                </a:cubicBezTo>
                <a:cubicBezTo>
                  <a:pt x="3187" y="438"/>
                  <a:pt x="2905" y="181"/>
                  <a:pt x="2562" y="69"/>
                </a:cubicBezTo>
                <a:cubicBezTo>
                  <a:pt x="2426" y="24"/>
                  <a:pt x="2285" y="1"/>
                  <a:pt x="21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6"/>
          <p:cNvSpPr/>
          <p:nvPr/>
        </p:nvSpPr>
        <p:spPr>
          <a:xfrm>
            <a:off x="71723" y="3359821"/>
            <a:ext cx="995077" cy="637484"/>
          </a:xfrm>
          <a:custGeom>
            <a:avLst/>
            <a:gdLst/>
            <a:ahLst/>
            <a:cxnLst/>
            <a:rect l="l" t="t" r="r" b="b"/>
            <a:pathLst>
              <a:path w="5827" h="3733" extrusionOk="0">
                <a:moveTo>
                  <a:pt x="4141" y="1"/>
                </a:moveTo>
                <a:cubicBezTo>
                  <a:pt x="3588" y="1"/>
                  <a:pt x="3335" y="291"/>
                  <a:pt x="3076" y="588"/>
                </a:cubicBezTo>
                <a:cubicBezTo>
                  <a:pt x="2776" y="923"/>
                  <a:pt x="2442" y="1300"/>
                  <a:pt x="1577" y="1368"/>
                </a:cubicBezTo>
                <a:cubicBezTo>
                  <a:pt x="977" y="1419"/>
                  <a:pt x="532" y="1625"/>
                  <a:pt x="257" y="1976"/>
                </a:cubicBezTo>
                <a:cubicBezTo>
                  <a:pt x="137" y="2122"/>
                  <a:pt x="52" y="2293"/>
                  <a:pt x="0" y="2473"/>
                </a:cubicBezTo>
                <a:lnTo>
                  <a:pt x="189" y="2516"/>
                </a:lnTo>
                <a:cubicBezTo>
                  <a:pt x="232" y="2362"/>
                  <a:pt x="309" y="2225"/>
                  <a:pt x="403" y="2096"/>
                </a:cubicBezTo>
                <a:cubicBezTo>
                  <a:pt x="651" y="1788"/>
                  <a:pt x="1054" y="1608"/>
                  <a:pt x="1594" y="1565"/>
                </a:cubicBezTo>
                <a:cubicBezTo>
                  <a:pt x="2536" y="1488"/>
                  <a:pt x="2913" y="1060"/>
                  <a:pt x="3222" y="717"/>
                </a:cubicBezTo>
                <a:cubicBezTo>
                  <a:pt x="3470" y="431"/>
                  <a:pt x="3679" y="198"/>
                  <a:pt x="4139" y="198"/>
                </a:cubicBezTo>
                <a:cubicBezTo>
                  <a:pt x="4202" y="198"/>
                  <a:pt x="4270" y="202"/>
                  <a:pt x="4344" y="211"/>
                </a:cubicBezTo>
                <a:cubicBezTo>
                  <a:pt x="4532" y="229"/>
                  <a:pt x="4644" y="280"/>
                  <a:pt x="4704" y="366"/>
                </a:cubicBezTo>
                <a:cubicBezTo>
                  <a:pt x="4798" y="520"/>
                  <a:pt x="4704" y="803"/>
                  <a:pt x="4610" y="1102"/>
                </a:cubicBezTo>
                <a:cubicBezTo>
                  <a:pt x="4515" y="1377"/>
                  <a:pt x="4421" y="1659"/>
                  <a:pt x="4438" y="1925"/>
                </a:cubicBezTo>
                <a:cubicBezTo>
                  <a:pt x="4464" y="2250"/>
                  <a:pt x="4644" y="2482"/>
                  <a:pt x="4995" y="2627"/>
                </a:cubicBezTo>
                <a:cubicBezTo>
                  <a:pt x="5552" y="2867"/>
                  <a:pt x="5586" y="3279"/>
                  <a:pt x="5518" y="3578"/>
                </a:cubicBezTo>
                <a:cubicBezTo>
                  <a:pt x="5509" y="3613"/>
                  <a:pt x="5501" y="3647"/>
                  <a:pt x="5483" y="3690"/>
                </a:cubicBezTo>
                <a:lnTo>
                  <a:pt x="5672" y="3733"/>
                </a:lnTo>
                <a:cubicBezTo>
                  <a:pt x="5689" y="3698"/>
                  <a:pt x="5698" y="3655"/>
                  <a:pt x="5706" y="3621"/>
                </a:cubicBezTo>
                <a:cubicBezTo>
                  <a:pt x="5826" y="3099"/>
                  <a:pt x="5595" y="2670"/>
                  <a:pt x="5072" y="2456"/>
                </a:cubicBezTo>
                <a:cubicBezTo>
                  <a:pt x="4490" y="2208"/>
                  <a:pt x="4584" y="1779"/>
                  <a:pt x="4789" y="1162"/>
                </a:cubicBezTo>
                <a:cubicBezTo>
                  <a:pt x="4901" y="820"/>
                  <a:pt x="5004" y="494"/>
                  <a:pt x="4858" y="263"/>
                </a:cubicBezTo>
                <a:cubicBezTo>
                  <a:pt x="4772" y="126"/>
                  <a:pt x="4610" y="49"/>
                  <a:pt x="4361" y="14"/>
                </a:cubicBezTo>
                <a:cubicBezTo>
                  <a:pt x="4283" y="5"/>
                  <a:pt x="4210" y="1"/>
                  <a:pt x="414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16"/>
          <p:cNvSpPr/>
          <p:nvPr/>
        </p:nvSpPr>
        <p:spPr>
          <a:xfrm>
            <a:off x="1372299" y="3548351"/>
            <a:ext cx="396699" cy="413776"/>
          </a:xfrm>
          <a:custGeom>
            <a:avLst/>
            <a:gdLst/>
            <a:ahLst/>
            <a:cxnLst/>
            <a:rect l="l" t="t" r="r" b="b"/>
            <a:pathLst>
              <a:path w="2323" h="2423" extrusionOk="0">
                <a:moveTo>
                  <a:pt x="1399" y="0"/>
                </a:moveTo>
                <a:cubicBezTo>
                  <a:pt x="1074" y="0"/>
                  <a:pt x="719" y="71"/>
                  <a:pt x="386" y="281"/>
                </a:cubicBezTo>
                <a:cubicBezTo>
                  <a:pt x="43" y="495"/>
                  <a:pt x="1" y="898"/>
                  <a:pt x="275" y="1352"/>
                </a:cubicBezTo>
                <a:cubicBezTo>
                  <a:pt x="532" y="1746"/>
                  <a:pt x="883" y="2063"/>
                  <a:pt x="1294" y="2277"/>
                </a:cubicBezTo>
                <a:cubicBezTo>
                  <a:pt x="1414" y="2337"/>
                  <a:pt x="1543" y="2389"/>
                  <a:pt x="1671" y="2423"/>
                </a:cubicBezTo>
                <a:cubicBezTo>
                  <a:pt x="1688" y="2363"/>
                  <a:pt x="1705" y="2303"/>
                  <a:pt x="1731" y="2243"/>
                </a:cubicBezTo>
                <a:cubicBezTo>
                  <a:pt x="1611" y="2209"/>
                  <a:pt x="1491" y="2166"/>
                  <a:pt x="1388" y="2106"/>
                </a:cubicBezTo>
                <a:cubicBezTo>
                  <a:pt x="1003" y="1909"/>
                  <a:pt x="677" y="1609"/>
                  <a:pt x="438" y="1249"/>
                </a:cubicBezTo>
                <a:cubicBezTo>
                  <a:pt x="318" y="1044"/>
                  <a:pt x="155" y="658"/>
                  <a:pt x="489" y="444"/>
                </a:cubicBezTo>
                <a:cubicBezTo>
                  <a:pt x="742" y="280"/>
                  <a:pt x="1043" y="195"/>
                  <a:pt x="1345" y="195"/>
                </a:cubicBezTo>
                <a:cubicBezTo>
                  <a:pt x="1360" y="195"/>
                  <a:pt x="1374" y="195"/>
                  <a:pt x="1388" y="196"/>
                </a:cubicBezTo>
                <a:cubicBezTo>
                  <a:pt x="1688" y="196"/>
                  <a:pt x="1988" y="255"/>
                  <a:pt x="2271" y="367"/>
                </a:cubicBezTo>
                <a:lnTo>
                  <a:pt x="2322" y="178"/>
                </a:lnTo>
                <a:cubicBezTo>
                  <a:pt x="2111" y="96"/>
                  <a:pt x="1775" y="0"/>
                  <a:pt x="13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6"/>
          <p:cNvSpPr/>
          <p:nvPr/>
        </p:nvSpPr>
        <p:spPr>
          <a:xfrm>
            <a:off x="352638" y="2531245"/>
            <a:ext cx="762317" cy="736019"/>
          </a:xfrm>
          <a:custGeom>
            <a:avLst/>
            <a:gdLst/>
            <a:ahLst/>
            <a:cxnLst/>
            <a:rect l="l" t="t" r="r" b="b"/>
            <a:pathLst>
              <a:path w="4464" h="4310" extrusionOk="0">
                <a:moveTo>
                  <a:pt x="1585" y="197"/>
                </a:moveTo>
                <a:cubicBezTo>
                  <a:pt x="3333" y="249"/>
                  <a:pt x="4181" y="994"/>
                  <a:pt x="4241" y="1662"/>
                </a:cubicBezTo>
                <a:cubicBezTo>
                  <a:pt x="4267" y="1962"/>
                  <a:pt x="4121" y="2185"/>
                  <a:pt x="3873" y="2236"/>
                </a:cubicBezTo>
                <a:lnTo>
                  <a:pt x="3873" y="2228"/>
                </a:lnTo>
                <a:cubicBezTo>
                  <a:pt x="3513" y="2305"/>
                  <a:pt x="3299" y="2356"/>
                  <a:pt x="3170" y="2459"/>
                </a:cubicBezTo>
                <a:cubicBezTo>
                  <a:pt x="3042" y="2562"/>
                  <a:pt x="3016" y="2708"/>
                  <a:pt x="2973" y="2922"/>
                </a:cubicBezTo>
                <a:cubicBezTo>
                  <a:pt x="2956" y="2999"/>
                  <a:pt x="2939" y="3084"/>
                  <a:pt x="2913" y="3187"/>
                </a:cubicBezTo>
                <a:cubicBezTo>
                  <a:pt x="2819" y="3581"/>
                  <a:pt x="2485" y="3967"/>
                  <a:pt x="2134" y="4078"/>
                </a:cubicBezTo>
                <a:cubicBezTo>
                  <a:pt x="2065" y="4102"/>
                  <a:pt x="1995" y="4113"/>
                  <a:pt x="1925" y="4113"/>
                </a:cubicBezTo>
                <a:cubicBezTo>
                  <a:pt x="1766" y="4113"/>
                  <a:pt x="1610" y="4054"/>
                  <a:pt x="1491" y="3941"/>
                </a:cubicBezTo>
                <a:cubicBezTo>
                  <a:pt x="1225" y="3718"/>
                  <a:pt x="1285" y="3496"/>
                  <a:pt x="1414" y="3153"/>
                </a:cubicBezTo>
                <a:cubicBezTo>
                  <a:pt x="1525" y="2870"/>
                  <a:pt x="1637" y="2545"/>
                  <a:pt x="1397" y="2228"/>
                </a:cubicBezTo>
                <a:cubicBezTo>
                  <a:pt x="1225" y="2031"/>
                  <a:pt x="1028" y="1868"/>
                  <a:pt x="797" y="1757"/>
                </a:cubicBezTo>
                <a:cubicBezTo>
                  <a:pt x="454" y="1551"/>
                  <a:pt x="223" y="1414"/>
                  <a:pt x="343" y="926"/>
                </a:cubicBezTo>
                <a:cubicBezTo>
                  <a:pt x="420" y="609"/>
                  <a:pt x="651" y="394"/>
                  <a:pt x="1020" y="274"/>
                </a:cubicBezTo>
                <a:cubicBezTo>
                  <a:pt x="1191" y="223"/>
                  <a:pt x="1362" y="197"/>
                  <a:pt x="1542" y="197"/>
                </a:cubicBezTo>
                <a:close/>
                <a:moveTo>
                  <a:pt x="1602" y="0"/>
                </a:moveTo>
                <a:cubicBezTo>
                  <a:pt x="1388" y="0"/>
                  <a:pt x="1183" y="26"/>
                  <a:pt x="977" y="86"/>
                </a:cubicBezTo>
                <a:cubicBezTo>
                  <a:pt x="540" y="214"/>
                  <a:pt x="257" y="489"/>
                  <a:pt x="154" y="874"/>
                </a:cubicBezTo>
                <a:cubicBezTo>
                  <a:pt x="0" y="1500"/>
                  <a:pt x="360" y="1714"/>
                  <a:pt x="703" y="1911"/>
                </a:cubicBezTo>
                <a:cubicBezTo>
                  <a:pt x="908" y="2022"/>
                  <a:pt x="1097" y="2168"/>
                  <a:pt x="1251" y="2339"/>
                </a:cubicBezTo>
                <a:cubicBezTo>
                  <a:pt x="1431" y="2570"/>
                  <a:pt x="1337" y="2810"/>
                  <a:pt x="1243" y="3084"/>
                </a:cubicBezTo>
                <a:cubicBezTo>
                  <a:pt x="1123" y="3410"/>
                  <a:pt x="994" y="3770"/>
                  <a:pt x="1371" y="4095"/>
                </a:cubicBezTo>
                <a:cubicBezTo>
                  <a:pt x="1517" y="4224"/>
                  <a:pt x="1714" y="4301"/>
                  <a:pt x="1919" y="4310"/>
                </a:cubicBezTo>
                <a:cubicBezTo>
                  <a:pt x="2005" y="4301"/>
                  <a:pt x="2099" y="4292"/>
                  <a:pt x="2193" y="4258"/>
                </a:cubicBezTo>
                <a:cubicBezTo>
                  <a:pt x="2605" y="4130"/>
                  <a:pt x="2990" y="3693"/>
                  <a:pt x="3102" y="3230"/>
                </a:cubicBezTo>
                <a:cubicBezTo>
                  <a:pt x="3127" y="3127"/>
                  <a:pt x="3144" y="3033"/>
                  <a:pt x="3162" y="2956"/>
                </a:cubicBezTo>
                <a:cubicBezTo>
                  <a:pt x="3196" y="2759"/>
                  <a:pt x="3222" y="2673"/>
                  <a:pt x="3290" y="2613"/>
                </a:cubicBezTo>
                <a:cubicBezTo>
                  <a:pt x="3384" y="2536"/>
                  <a:pt x="3590" y="2485"/>
                  <a:pt x="3915" y="2425"/>
                </a:cubicBezTo>
                <a:cubicBezTo>
                  <a:pt x="4258" y="2356"/>
                  <a:pt x="4464" y="2039"/>
                  <a:pt x="4438" y="1654"/>
                </a:cubicBezTo>
                <a:cubicBezTo>
                  <a:pt x="4404" y="1260"/>
                  <a:pt x="4147" y="874"/>
                  <a:pt x="3727" y="583"/>
                </a:cubicBezTo>
                <a:cubicBezTo>
                  <a:pt x="3213" y="232"/>
                  <a:pt x="2485" y="26"/>
                  <a:pt x="16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6"/>
          <p:cNvSpPr/>
          <p:nvPr/>
        </p:nvSpPr>
        <p:spPr>
          <a:xfrm>
            <a:off x="27835" y="1741263"/>
            <a:ext cx="678982" cy="494550"/>
          </a:xfrm>
          <a:custGeom>
            <a:avLst/>
            <a:gdLst/>
            <a:ahLst/>
            <a:cxnLst/>
            <a:rect l="l" t="t" r="r" b="b"/>
            <a:pathLst>
              <a:path w="3976" h="2896" extrusionOk="0">
                <a:moveTo>
                  <a:pt x="506" y="0"/>
                </a:moveTo>
                <a:cubicBezTo>
                  <a:pt x="352" y="428"/>
                  <a:pt x="0" y="1551"/>
                  <a:pt x="334" y="2270"/>
                </a:cubicBezTo>
                <a:cubicBezTo>
                  <a:pt x="463" y="2544"/>
                  <a:pt x="703" y="2759"/>
                  <a:pt x="994" y="2836"/>
                </a:cubicBezTo>
                <a:cubicBezTo>
                  <a:pt x="1114" y="2879"/>
                  <a:pt x="1243" y="2896"/>
                  <a:pt x="1371" y="2896"/>
                </a:cubicBezTo>
                <a:cubicBezTo>
                  <a:pt x="1911" y="2896"/>
                  <a:pt x="2279" y="2502"/>
                  <a:pt x="2673" y="2082"/>
                </a:cubicBezTo>
                <a:cubicBezTo>
                  <a:pt x="3033" y="1688"/>
                  <a:pt x="3410" y="1277"/>
                  <a:pt x="3976" y="1122"/>
                </a:cubicBezTo>
                <a:lnTo>
                  <a:pt x="3684" y="1020"/>
                </a:lnTo>
                <a:cubicBezTo>
                  <a:pt x="3196" y="1234"/>
                  <a:pt x="2853" y="1611"/>
                  <a:pt x="2536" y="1953"/>
                </a:cubicBezTo>
                <a:cubicBezTo>
                  <a:pt x="2151" y="2365"/>
                  <a:pt x="1834" y="2707"/>
                  <a:pt x="1371" y="2707"/>
                </a:cubicBezTo>
                <a:cubicBezTo>
                  <a:pt x="1268" y="2707"/>
                  <a:pt x="1157" y="2690"/>
                  <a:pt x="1054" y="2656"/>
                </a:cubicBezTo>
                <a:cubicBezTo>
                  <a:pt x="814" y="2587"/>
                  <a:pt x="609" y="2416"/>
                  <a:pt x="514" y="2193"/>
                </a:cubicBezTo>
                <a:cubicBezTo>
                  <a:pt x="206" y="1534"/>
                  <a:pt x="549" y="454"/>
                  <a:pt x="694" y="60"/>
                </a:cubicBezTo>
                <a:lnTo>
                  <a:pt x="5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6"/>
          <p:cNvSpPr/>
          <p:nvPr/>
        </p:nvSpPr>
        <p:spPr>
          <a:xfrm>
            <a:off x="1825861" y="2327687"/>
            <a:ext cx="204924" cy="869390"/>
          </a:xfrm>
          <a:custGeom>
            <a:avLst/>
            <a:gdLst/>
            <a:ahLst/>
            <a:cxnLst/>
            <a:rect l="l" t="t" r="r" b="b"/>
            <a:pathLst>
              <a:path w="1200" h="5091" extrusionOk="0">
                <a:moveTo>
                  <a:pt x="965" y="1"/>
                </a:moveTo>
                <a:cubicBezTo>
                  <a:pt x="677" y="1"/>
                  <a:pt x="403" y="164"/>
                  <a:pt x="403" y="164"/>
                </a:cubicBezTo>
                <a:cubicBezTo>
                  <a:pt x="403" y="164"/>
                  <a:pt x="669" y="199"/>
                  <a:pt x="703" y="593"/>
                </a:cubicBezTo>
                <a:cubicBezTo>
                  <a:pt x="746" y="1141"/>
                  <a:pt x="0" y="5090"/>
                  <a:pt x="0" y="5090"/>
                </a:cubicBezTo>
                <a:lnTo>
                  <a:pt x="1200" y="44"/>
                </a:lnTo>
                <a:cubicBezTo>
                  <a:pt x="1124" y="13"/>
                  <a:pt x="1044" y="1"/>
                  <a:pt x="96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6"/>
          <p:cNvSpPr/>
          <p:nvPr/>
        </p:nvSpPr>
        <p:spPr>
          <a:xfrm>
            <a:off x="128760" y="1808546"/>
            <a:ext cx="1605067" cy="572592"/>
          </a:xfrm>
          <a:custGeom>
            <a:avLst/>
            <a:gdLst/>
            <a:ahLst/>
            <a:cxnLst/>
            <a:rect l="l" t="t" r="r" b="b"/>
            <a:pathLst>
              <a:path w="9399" h="3353" extrusionOk="0">
                <a:moveTo>
                  <a:pt x="1" y="0"/>
                </a:moveTo>
                <a:lnTo>
                  <a:pt x="1" y="0"/>
                </a:lnTo>
                <a:cubicBezTo>
                  <a:pt x="3050" y="1345"/>
                  <a:pt x="6452" y="2467"/>
                  <a:pt x="8071" y="3153"/>
                </a:cubicBezTo>
                <a:cubicBezTo>
                  <a:pt x="8314" y="3256"/>
                  <a:pt x="8627" y="3353"/>
                  <a:pt x="8892" y="3353"/>
                </a:cubicBezTo>
                <a:cubicBezTo>
                  <a:pt x="9131" y="3353"/>
                  <a:pt x="9330" y="3274"/>
                  <a:pt x="9399" y="3050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6"/>
          <p:cNvSpPr/>
          <p:nvPr/>
        </p:nvSpPr>
        <p:spPr>
          <a:xfrm>
            <a:off x="1547849" y="2295582"/>
            <a:ext cx="336758" cy="1058091"/>
          </a:xfrm>
          <a:custGeom>
            <a:avLst/>
            <a:gdLst/>
            <a:ahLst/>
            <a:cxnLst/>
            <a:rect l="l" t="t" r="r" b="b"/>
            <a:pathLst>
              <a:path w="1972" h="6196" extrusionOk="0">
                <a:moveTo>
                  <a:pt x="1637" y="1"/>
                </a:moveTo>
                <a:cubicBezTo>
                  <a:pt x="146" y="3813"/>
                  <a:pt x="1" y="6195"/>
                  <a:pt x="1" y="6195"/>
                </a:cubicBezTo>
                <a:cubicBezTo>
                  <a:pt x="643" y="3813"/>
                  <a:pt x="1971" y="104"/>
                  <a:pt x="1971" y="104"/>
                </a:cubicBezTo>
                <a:lnTo>
                  <a:pt x="163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6"/>
          <p:cNvSpPr/>
          <p:nvPr/>
        </p:nvSpPr>
        <p:spPr>
          <a:xfrm>
            <a:off x="0" y="3079758"/>
            <a:ext cx="1802648" cy="1110688"/>
          </a:xfrm>
          <a:custGeom>
            <a:avLst/>
            <a:gdLst/>
            <a:ahLst/>
            <a:cxnLst/>
            <a:rect l="l" t="t" r="r" b="b"/>
            <a:pathLst>
              <a:path w="10556" h="6504" extrusionOk="0">
                <a:moveTo>
                  <a:pt x="1" y="1"/>
                </a:moveTo>
                <a:lnTo>
                  <a:pt x="1" y="4019"/>
                </a:lnTo>
                <a:lnTo>
                  <a:pt x="8208" y="5844"/>
                </a:lnTo>
                <a:cubicBezTo>
                  <a:pt x="8208" y="5844"/>
                  <a:pt x="8611" y="6503"/>
                  <a:pt x="9125" y="6503"/>
                </a:cubicBezTo>
                <a:cubicBezTo>
                  <a:pt x="9347" y="6503"/>
                  <a:pt x="9939" y="4490"/>
                  <a:pt x="10555" y="2186"/>
                </a:cubicBezTo>
                <a:lnTo>
                  <a:pt x="10555" y="2186"/>
                </a:lnTo>
                <a:cubicBezTo>
                  <a:pt x="10530" y="2252"/>
                  <a:pt x="10204" y="3353"/>
                  <a:pt x="9061" y="3353"/>
                </a:cubicBezTo>
                <a:cubicBezTo>
                  <a:pt x="9031" y="3353"/>
                  <a:pt x="9001" y="3352"/>
                  <a:pt x="8970" y="3351"/>
                </a:cubicBezTo>
                <a:cubicBezTo>
                  <a:pt x="7711" y="3291"/>
                  <a:pt x="6666" y="2391"/>
                  <a:pt x="4310" y="2049"/>
                </a:cubicBezTo>
                <a:cubicBezTo>
                  <a:pt x="1954" y="1706"/>
                  <a:pt x="1" y="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6"/>
          <p:cNvSpPr/>
          <p:nvPr/>
        </p:nvSpPr>
        <p:spPr>
          <a:xfrm>
            <a:off x="3702952" y="2136254"/>
            <a:ext cx="1859685" cy="611698"/>
          </a:xfrm>
          <a:custGeom>
            <a:avLst/>
            <a:gdLst/>
            <a:ahLst/>
            <a:cxnLst/>
            <a:rect l="l" t="t" r="r" b="b"/>
            <a:pathLst>
              <a:path w="10890" h="3582" extrusionOk="0">
                <a:moveTo>
                  <a:pt x="5431" y="0"/>
                </a:moveTo>
                <a:cubicBezTo>
                  <a:pt x="3863" y="0"/>
                  <a:pt x="694" y="1508"/>
                  <a:pt x="694" y="1508"/>
                </a:cubicBezTo>
                <a:cubicBezTo>
                  <a:pt x="0" y="2091"/>
                  <a:pt x="2322" y="2665"/>
                  <a:pt x="2322" y="2665"/>
                </a:cubicBezTo>
                <a:lnTo>
                  <a:pt x="8893" y="3581"/>
                </a:lnTo>
                <a:cubicBezTo>
                  <a:pt x="9578" y="3384"/>
                  <a:pt x="10247" y="3127"/>
                  <a:pt x="10889" y="2802"/>
                </a:cubicBezTo>
                <a:cubicBezTo>
                  <a:pt x="10889" y="2784"/>
                  <a:pt x="10880" y="2759"/>
                  <a:pt x="10880" y="2742"/>
                </a:cubicBezTo>
                <a:cubicBezTo>
                  <a:pt x="10880" y="2485"/>
                  <a:pt x="10863" y="2228"/>
                  <a:pt x="10821" y="1979"/>
                </a:cubicBezTo>
                <a:cubicBezTo>
                  <a:pt x="10726" y="1559"/>
                  <a:pt x="10623" y="865"/>
                  <a:pt x="10349" y="446"/>
                </a:cubicBezTo>
                <a:cubicBezTo>
                  <a:pt x="10315" y="403"/>
                  <a:pt x="10281" y="360"/>
                  <a:pt x="10247" y="317"/>
                </a:cubicBezTo>
                <a:lnTo>
                  <a:pt x="10247" y="317"/>
                </a:lnTo>
                <a:cubicBezTo>
                  <a:pt x="10289" y="463"/>
                  <a:pt x="10127" y="514"/>
                  <a:pt x="9947" y="617"/>
                </a:cubicBezTo>
                <a:cubicBezTo>
                  <a:pt x="9913" y="637"/>
                  <a:pt x="9853" y="646"/>
                  <a:pt x="9771" y="646"/>
                </a:cubicBezTo>
                <a:cubicBezTo>
                  <a:pt x="9086" y="646"/>
                  <a:pt x="6858" y="15"/>
                  <a:pt x="5457" y="0"/>
                </a:cubicBezTo>
                <a:cubicBezTo>
                  <a:pt x="5449" y="0"/>
                  <a:pt x="5440" y="0"/>
                  <a:pt x="54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16"/>
          <p:cNvSpPr/>
          <p:nvPr/>
        </p:nvSpPr>
        <p:spPr>
          <a:xfrm>
            <a:off x="5484755" y="3353502"/>
            <a:ext cx="1021205" cy="709720"/>
          </a:xfrm>
          <a:custGeom>
            <a:avLst/>
            <a:gdLst/>
            <a:ahLst/>
            <a:cxnLst/>
            <a:rect l="l" t="t" r="r" b="b"/>
            <a:pathLst>
              <a:path w="5980" h="4156" extrusionOk="0">
                <a:moveTo>
                  <a:pt x="1" y="0"/>
                </a:moveTo>
                <a:lnTo>
                  <a:pt x="1911" y="1285"/>
                </a:lnTo>
                <a:cubicBezTo>
                  <a:pt x="1911" y="1285"/>
                  <a:pt x="3916" y="2467"/>
                  <a:pt x="4567" y="2913"/>
                </a:cubicBezTo>
                <a:cubicBezTo>
                  <a:pt x="5218" y="3358"/>
                  <a:pt x="5655" y="3770"/>
                  <a:pt x="5707" y="4095"/>
                </a:cubicBezTo>
                <a:cubicBezTo>
                  <a:pt x="5712" y="4137"/>
                  <a:pt x="5721" y="4156"/>
                  <a:pt x="5731" y="4156"/>
                </a:cubicBezTo>
                <a:cubicBezTo>
                  <a:pt x="5806" y="4156"/>
                  <a:pt x="5980" y="3249"/>
                  <a:pt x="5852" y="3024"/>
                </a:cubicBezTo>
                <a:cubicBezTo>
                  <a:pt x="5698" y="2776"/>
                  <a:pt x="2" y="0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6"/>
          <p:cNvSpPr/>
          <p:nvPr/>
        </p:nvSpPr>
        <p:spPr>
          <a:xfrm>
            <a:off x="5629738" y="4077567"/>
            <a:ext cx="888175" cy="358617"/>
          </a:xfrm>
          <a:custGeom>
            <a:avLst/>
            <a:gdLst/>
            <a:ahLst/>
            <a:cxnLst/>
            <a:rect l="l" t="t" r="r" b="b"/>
            <a:pathLst>
              <a:path w="5201" h="2100" extrusionOk="0">
                <a:moveTo>
                  <a:pt x="4883" y="1"/>
                </a:moveTo>
                <a:lnTo>
                  <a:pt x="4883" y="1"/>
                </a:lnTo>
                <a:cubicBezTo>
                  <a:pt x="4892" y="18"/>
                  <a:pt x="5115" y="840"/>
                  <a:pt x="3950" y="1286"/>
                </a:cubicBezTo>
                <a:cubicBezTo>
                  <a:pt x="3807" y="1340"/>
                  <a:pt x="3637" y="1364"/>
                  <a:pt x="3449" y="1364"/>
                </a:cubicBezTo>
                <a:cubicBezTo>
                  <a:pt x="2630" y="1364"/>
                  <a:pt x="1458" y="911"/>
                  <a:pt x="643" y="549"/>
                </a:cubicBezTo>
                <a:lnTo>
                  <a:pt x="343" y="412"/>
                </a:lnTo>
                <a:cubicBezTo>
                  <a:pt x="231" y="361"/>
                  <a:pt x="112" y="318"/>
                  <a:pt x="0" y="275"/>
                </a:cubicBezTo>
                <a:lnTo>
                  <a:pt x="0" y="275"/>
                </a:lnTo>
                <a:lnTo>
                  <a:pt x="2193" y="1586"/>
                </a:lnTo>
                <a:lnTo>
                  <a:pt x="3050" y="2100"/>
                </a:lnTo>
                <a:cubicBezTo>
                  <a:pt x="3033" y="2048"/>
                  <a:pt x="3016" y="2006"/>
                  <a:pt x="2990" y="1963"/>
                </a:cubicBezTo>
                <a:cubicBezTo>
                  <a:pt x="2956" y="1877"/>
                  <a:pt x="2922" y="1800"/>
                  <a:pt x="2879" y="1723"/>
                </a:cubicBezTo>
                <a:cubicBezTo>
                  <a:pt x="2844" y="1680"/>
                  <a:pt x="2827" y="1646"/>
                  <a:pt x="2827" y="1646"/>
                </a:cubicBezTo>
                <a:lnTo>
                  <a:pt x="2827" y="1646"/>
                </a:lnTo>
                <a:cubicBezTo>
                  <a:pt x="2862" y="1663"/>
                  <a:pt x="2887" y="1671"/>
                  <a:pt x="2922" y="1680"/>
                </a:cubicBezTo>
                <a:lnTo>
                  <a:pt x="2973" y="1697"/>
                </a:lnTo>
                <a:cubicBezTo>
                  <a:pt x="3221" y="1772"/>
                  <a:pt x="3774" y="1920"/>
                  <a:pt x="4294" y="1920"/>
                </a:cubicBezTo>
                <a:cubicBezTo>
                  <a:pt x="4365" y="1920"/>
                  <a:pt x="4437" y="1918"/>
                  <a:pt x="4506" y="1911"/>
                </a:cubicBezTo>
                <a:cubicBezTo>
                  <a:pt x="4678" y="1689"/>
                  <a:pt x="4815" y="1457"/>
                  <a:pt x="4935" y="1200"/>
                </a:cubicBezTo>
                <a:cubicBezTo>
                  <a:pt x="5200" y="609"/>
                  <a:pt x="4892" y="18"/>
                  <a:pt x="488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6"/>
          <p:cNvSpPr/>
          <p:nvPr/>
        </p:nvSpPr>
        <p:spPr>
          <a:xfrm>
            <a:off x="3053348" y="4305203"/>
            <a:ext cx="797496" cy="629971"/>
          </a:xfrm>
          <a:custGeom>
            <a:avLst/>
            <a:gdLst/>
            <a:ahLst/>
            <a:cxnLst/>
            <a:rect l="l" t="t" r="r" b="b"/>
            <a:pathLst>
              <a:path w="4670" h="3689" extrusionOk="0">
                <a:moveTo>
                  <a:pt x="2413" y="1"/>
                </a:moveTo>
                <a:cubicBezTo>
                  <a:pt x="1100" y="1"/>
                  <a:pt x="0" y="1486"/>
                  <a:pt x="0" y="1486"/>
                </a:cubicBezTo>
                <a:lnTo>
                  <a:pt x="1996" y="2874"/>
                </a:lnTo>
                <a:lnTo>
                  <a:pt x="3376" y="3688"/>
                </a:lnTo>
                <a:cubicBezTo>
                  <a:pt x="3830" y="3423"/>
                  <a:pt x="4669" y="1521"/>
                  <a:pt x="3796" y="638"/>
                </a:cubicBezTo>
                <a:cubicBezTo>
                  <a:pt x="3333" y="174"/>
                  <a:pt x="2861" y="1"/>
                  <a:pt x="24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16"/>
          <p:cNvSpPr/>
          <p:nvPr/>
        </p:nvSpPr>
        <p:spPr>
          <a:xfrm>
            <a:off x="3985233" y="4544452"/>
            <a:ext cx="721503" cy="771027"/>
          </a:xfrm>
          <a:custGeom>
            <a:avLst/>
            <a:gdLst/>
            <a:ahLst/>
            <a:cxnLst/>
            <a:rect l="l" t="t" r="r" b="b"/>
            <a:pathLst>
              <a:path w="4225" h="4515" extrusionOk="0">
                <a:moveTo>
                  <a:pt x="613" y="1"/>
                </a:moveTo>
                <a:cubicBezTo>
                  <a:pt x="338" y="1"/>
                  <a:pt x="146" y="51"/>
                  <a:pt x="146" y="51"/>
                </a:cubicBezTo>
                <a:lnTo>
                  <a:pt x="1" y="2844"/>
                </a:lnTo>
                <a:cubicBezTo>
                  <a:pt x="1903" y="3649"/>
                  <a:pt x="3727" y="4369"/>
                  <a:pt x="3727" y="4369"/>
                </a:cubicBezTo>
                <a:cubicBezTo>
                  <a:pt x="3727" y="4369"/>
                  <a:pt x="3847" y="4429"/>
                  <a:pt x="4044" y="4515"/>
                </a:cubicBezTo>
                <a:cubicBezTo>
                  <a:pt x="4190" y="3598"/>
                  <a:pt x="4224" y="2099"/>
                  <a:pt x="3350" y="1636"/>
                </a:cubicBezTo>
                <a:cubicBezTo>
                  <a:pt x="3036" y="1471"/>
                  <a:pt x="2778" y="1427"/>
                  <a:pt x="2593" y="1427"/>
                </a:cubicBezTo>
                <a:cubicBezTo>
                  <a:pt x="2394" y="1427"/>
                  <a:pt x="2280" y="1477"/>
                  <a:pt x="2271" y="1482"/>
                </a:cubicBezTo>
                <a:cubicBezTo>
                  <a:pt x="2297" y="1276"/>
                  <a:pt x="2254" y="1079"/>
                  <a:pt x="2168" y="899"/>
                </a:cubicBezTo>
                <a:cubicBezTo>
                  <a:pt x="1765" y="142"/>
                  <a:pt x="1073" y="1"/>
                  <a:pt x="6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6"/>
          <p:cNvSpPr/>
          <p:nvPr/>
        </p:nvSpPr>
        <p:spPr>
          <a:xfrm>
            <a:off x="5609245" y="4300080"/>
            <a:ext cx="573616" cy="738922"/>
          </a:xfrm>
          <a:custGeom>
            <a:avLst/>
            <a:gdLst/>
            <a:ahLst/>
            <a:cxnLst/>
            <a:rect l="l" t="t" r="r" b="b"/>
            <a:pathLst>
              <a:path w="3359" h="4327" extrusionOk="0">
                <a:moveTo>
                  <a:pt x="1988" y="0"/>
                </a:moveTo>
                <a:cubicBezTo>
                  <a:pt x="2022" y="17"/>
                  <a:pt x="3093" y="677"/>
                  <a:pt x="2348" y="1970"/>
                </a:cubicBezTo>
                <a:cubicBezTo>
                  <a:pt x="1846" y="2839"/>
                  <a:pt x="988" y="2987"/>
                  <a:pt x="460" y="2987"/>
                </a:cubicBezTo>
                <a:cubicBezTo>
                  <a:pt x="186" y="2987"/>
                  <a:pt x="0" y="2947"/>
                  <a:pt x="0" y="2947"/>
                </a:cubicBezTo>
                <a:lnTo>
                  <a:pt x="0" y="2947"/>
                </a:lnTo>
                <a:lnTo>
                  <a:pt x="746" y="4326"/>
                </a:lnTo>
                <a:cubicBezTo>
                  <a:pt x="797" y="4044"/>
                  <a:pt x="771" y="3752"/>
                  <a:pt x="660" y="3487"/>
                </a:cubicBezTo>
                <a:lnTo>
                  <a:pt x="651" y="3478"/>
                </a:lnTo>
                <a:cubicBezTo>
                  <a:pt x="617" y="3393"/>
                  <a:pt x="583" y="3324"/>
                  <a:pt x="531" y="3256"/>
                </a:cubicBezTo>
                <a:lnTo>
                  <a:pt x="531" y="3256"/>
                </a:lnTo>
                <a:cubicBezTo>
                  <a:pt x="677" y="3333"/>
                  <a:pt x="831" y="3393"/>
                  <a:pt x="985" y="3444"/>
                </a:cubicBezTo>
                <a:cubicBezTo>
                  <a:pt x="1172" y="3504"/>
                  <a:pt x="1364" y="3538"/>
                  <a:pt x="1553" y="3538"/>
                </a:cubicBezTo>
                <a:cubicBezTo>
                  <a:pt x="1607" y="3538"/>
                  <a:pt x="1661" y="3535"/>
                  <a:pt x="1714" y="3530"/>
                </a:cubicBezTo>
                <a:cubicBezTo>
                  <a:pt x="2271" y="3461"/>
                  <a:pt x="3059" y="2956"/>
                  <a:pt x="3264" y="2030"/>
                </a:cubicBezTo>
                <a:cubicBezTo>
                  <a:pt x="3359" y="1568"/>
                  <a:pt x="3299" y="1088"/>
                  <a:pt x="3110" y="660"/>
                </a:cubicBezTo>
                <a:cubicBezTo>
                  <a:pt x="3076" y="574"/>
                  <a:pt x="3033" y="497"/>
                  <a:pt x="2990" y="420"/>
                </a:cubicBezTo>
                <a:cubicBezTo>
                  <a:pt x="2964" y="368"/>
                  <a:pt x="2939" y="343"/>
                  <a:pt x="2939" y="343"/>
                </a:cubicBezTo>
                <a:lnTo>
                  <a:pt x="2939" y="343"/>
                </a:lnTo>
                <a:cubicBezTo>
                  <a:pt x="2973" y="351"/>
                  <a:pt x="3007" y="368"/>
                  <a:pt x="3042" y="377"/>
                </a:cubicBezTo>
                <a:cubicBezTo>
                  <a:pt x="2707" y="206"/>
                  <a:pt x="2356" y="86"/>
                  <a:pt x="19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6"/>
          <p:cNvSpPr/>
          <p:nvPr/>
        </p:nvSpPr>
        <p:spPr>
          <a:xfrm>
            <a:off x="5217160" y="4801803"/>
            <a:ext cx="529729" cy="446393"/>
          </a:xfrm>
          <a:custGeom>
            <a:avLst/>
            <a:gdLst/>
            <a:ahLst/>
            <a:cxnLst/>
            <a:rect l="l" t="t" r="r" b="b"/>
            <a:pathLst>
              <a:path w="3102" h="2614" extrusionOk="0">
                <a:moveTo>
                  <a:pt x="2013" y="1"/>
                </a:moveTo>
                <a:cubicBezTo>
                  <a:pt x="2014" y="1"/>
                  <a:pt x="2819" y="1363"/>
                  <a:pt x="1791" y="1997"/>
                </a:cubicBezTo>
                <a:cubicBezTo>
                  <a:pt x="1506" y="2170"/>
                  <a:pt x="1003" y="2208"/>
                  <a:pt x="616" y="2208"/>
                </a:cubicBezTo>
                <a:cubicBezTo>
                  <a:pt x="315" y="2208"/>
                  <a:pt x="86" y="2185"/>
                  <a:pt x="86" y="2185"/>
                </a:cubicBezTo>
                <a:lnTo>
                  <a:pt x="86" y="2185"/>
                </a:lnTo>
                <a:cubicBezTo>
                  <a:pt x="0" y="2339"/>
                  <a:pt x="146" y="2494"/>
                  <a:pt x="326" y="2614"/>
                </a:cubicBezTo>
                <a:cubicBezTo>
                  <a:pt x="326" y="2562"/>
                  <a:pt x="326" y="2511"/>
                  <a:pt x="317" y="2468"/>
                </a:cubicBezTo>
                <a:cubicBezTo>
                  <a:pt x="309" y="2425"/>
                  <a:pt x="300" y="2391"/>
                  <a:pt x="291" y="2357"/>
                </a:cubicBezTo>
                <a:lnTo>
                  <a:pt x="291" y="2357"/>
                </a:lnTo>
                <a:cubicBezTo>
                  <a:pt x="377" y="2408"/>
                  <a:pt x="463" y="2451"/>
                  <a:pt x="557" y="2485"/>
                </a:cubicBezTo>
                <a:cubicBezTo>
                  <a:pt x="797" y="2571"/>
                  <a:pt x="1045" y="2614"/>
                  <a:pt x="1302" y="2614"/>
                </a:cubicBezTo>
                <a:cubicBezTo>
                  <a:pt x="1919" y="2605"/>
                  <a:pt x="2665" y="2562"/>
                  <a:pt x="2964" y="1705"/>
                </a:cubicBezTo>
                <a:cubicBezTo>
                  <a:pt x="3102" y="1337"/>
                  <a:pt x="3102" y="926"/>
                  <a:pt x="2956" y="557"/>
                </a:cubicBezTo>
                <a:lnTo>
                  <a:pt x="2947" y="540"/>
                </a:lnTo>
                <a:lnTo>
                  <a:pt x="201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6"/>
          <p:cNvSpPr/>
          <p:nvPr/>
        </p:nvSpPr>
        <p:spPr>
          <a:xfrm>
            <a:off x="4883478" y="5173398"/>
            <a:ext cx="390893" cy="275452"/>
          </a:xfrm>
          <a:custGeom>
            <a:avLst/>
            <a:gdLst/>
            <a:ahLst/>
            <a:cxnLst/>
            <a:rect l="l" t="t" r="r" b="b"/>
            <a:pathLst>
              <a:path w="2289" h="1613" extrusionOk="0">
                <a:moveTo>
                  <a:pt x="1432" y="1"/>
                </a:moveTo>
                <a:cubicBezTo>
                  <a:pt x="1432" y="1"/>
                  <a:pt x="2014" y="515"/>
                  <a:pt x="1569" y="1054"/>
                </a:cubicBezTo>
                <a:cubicBezTo>
                  <a:pt x="1342" y="1329"/>
                  <a:pt x="948" y="1397"/>
                  <a:pt x="612" y="1397"/>
                </a:cubicBezTo>
                <a:cubicBezTo>
                  <a:pt x="285" y="1397"/>
                  <a:pt x="14" y="1333"/>
                  <a:pt x="1" y="1329"/>
                </a:cubicBezTo>
                <a:lnTo>
                  <a:pt x="1" y="1329"/>
                </a:lnTo>
                <a:cubicBezTo>
                  <a:pt x="464" y="1488"/>
                  <a:pt x="944" y="1613"/>
                  <a:pt x="1315" y="1613"/>
                </a:cubicBezTo>
                <a:cubicBezTo>
                  <a:pt x="1521" y="1613"/>
                  <a:pt x="1692" y="1574"/>
                  <a:pt x="1809" y="1483"/>
                </a:cubicBezTo>
                <a:cubicBezTo>
                  <a:pt x="2117" y="1234"/>
                  <a:pt x="2288" y="866"/>
                  <a:pt x="2288" y="480"/>
                </a:cubicBezTo>
                <a:cubicBezTo>
                  <a:pt x="2288" y="412"/>
                  <a:pt x="2280" y="352"/>
                  <a:pt x="2271" y="283"/>
                </a:cubicBezTo>
                <a:lnTo>
                  <a:pt x="1432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6"/>
          <p:cNvSpPr/>
          <p:nvPr/>
        </p:nvSpPr>
        <p:spPr>
          <a:xfrm>
            <a:off x="6135897" y="3887500"/>
            <a:ext cx="563370" cy="518458"/>
          </a:xfrm>
          <a:custGeom>
            <a:avLst/>
            <a:gdLst/>
            <a:ahLst/>
            <a:cxnLst/>
            <a:rect l="l" t="t" r="r" b="b"/>
            <a:pathLst>
              <a:path w="3299" h="3036" extrusionOk="0">
                <a:moveTo>
                  <a:pt x="1542" y="0"/>
                </a:moveTo>
                <a:cubicBezTo>
                  <a:pt x="2625" y="2228"/>
                  <a:pt x="1278" y="2827"/>
                  <a:pt x="284" y="2827"/>
                </a:cubicBezTo>
                <a:cubicBezTo>
                  <a:pt x="185" y="2827"/>
                  <a:pt x="90" y="2821"/>
                  <a:pt x="0" y="2810"/>
                </a:cubicBezTo>
                <a:lnTo>
                  <a:pt x="0" y="2810"/>
                </a:lnTo>
                <a:cubicBezTo>
                  <a:pt x="251" y="2889"/>
                  <a:pt x="799" y="3036"/>
                  <a:pt x="1321" y="3036"/>
                </a:cubicBezTo>
                <a:cubicBezTo>
                  <a:pt x="1707" y="3036"/>
                  <a:pt x="2079" y="2955"/>
                  <a:pt x="2305" y="2707"/>
                </a:cubicBezTo>
                <a:cubicBezTo>
                  <a:pt x="3299" y="1619"/>
                  <a:pt x="2391" y="291"/>
                  <a:pt x="2391" y="291"/>
                </a:cubicBezTo>
                <a:lnTo>
                  <a:pt x="2108" y="77"/>
                </a:lnTo>
                <a:cubicBezTo>
                  <a:pt x="1928" y="26"/>
                  <a:pt x="1731" y="0"/>
                  <a:pt x="154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6"/>
          <p:cNvSpPr/>
          <p:nvPr/>
        </p:nvSpPr>
        <p:spPr>
          <a:xfrm>
            <a:off x="3530305" y="2686304"/>
            <a:ext cx="1600627" cy="692643"/>
          </a:xfrm>
          <a:custGeom>
            <a:avLst/>
            <a:gdLst/>
            <a:ahLst/>
            <a:cxnLst/>
            <a:rect l="l" t="t" r="r" b="b"/>
            <a:pathLst>
              <a:path w="9373" h="4056" extrusionOk="0">
                <a:moveTo>
                  <a:pt x="4018" y="0"/>
                </a:moveTo>
                <a:lnTo>
                  <a:pt x="0" y="3787"/>
                </a:lnTo>
                <a:cubicBezTo>
                  <a:pt x="433" y="3966"/>
                  <a:pt x="897" y="4056"/>
                  <a:pt x="1364" y="4056"/>
                </a:cubicBezTo>
                <a:cubicBezTo>
                  <a:pt x="1589" y="4056"/>
                  <a:pt x="1816" y="4035"/>
                  <a:pt x="2039" y="3993"/>
                </a:cubicBezTo>
                <a:cubicBezTo>
                  <a:pt x="3213" y="3787"/>
                  <a:pt x="3993" y="1474"/>
                  <a:pt x="4592" y="1131"/>
                </a:cubicBezTo>
                <a:lnTo>
                  <a:pt x="4738" y="1037"/>
                </a:lnTo>
                <a:cubicBezTo>
                  <a:pt x="4755" y="1028"/>
                  <a:pt x="5278" y="883"/>
                  <a:pt x="5475" y="806"/>
                </a:cubicBezTo>
                <a:cubicBezTo>
                  <a:pt x="6220" y="1525"/>
                  <a:pt x="7625" y="2536"/>
                  <a:pt x="9373" y="2759"/>
                </a:cubicBezTo>
                <a:lnTo>
                  <a:pt x="5912" y="429"/>
                </a:lnTo>
                <a:cubicBezTo>
                  <a:pt x="5880" y="301"/>
                  <a:pt x="5766" y="220"/>
                  <a:pt x="5646" y="220"/>
                </a:cubicBezTo>
                <a:cubicBezTo>
                  <a:pt x="5606" y="220"/>
                  <a:pt x="5565" y="229"/>
                  <a:pt x="5526" y="249"/>
                </a:cubicBezTo>
                <a:lnTo>
                  <a:pt x="401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6"/>
          <p:cNvSpPr/>
          <p:nvPr/>
        </p:nvSpPr>
        <p:spPr>
          <a:xfrm>
            <a:off x="5353092" y="4023433"/>
            <a:ext cx="787420" cy="389356"/>
          </a:xfrm>
          <a:custGeom>
            <a:avLst/>
            <a:gdLst/>
            <a:ahLst/>
            <a:cxnLst/>
            <a:rect l="l" t="t" r="r" b="b"/>
            <a:pathLst>
              <a:path w="4611" h="2280" extrusionOk="0">
                <a:moveTo>
                  <a:pt x="1" y="1"/>
                </a:moveTo>
                <a:cubicBezTo>
                  <a:pt x="532" y="266"/>
                  <a:pt x="2494" y="1286"/>
                  <a:pt x="3813" y="1903"/>
                </a:cubicBezTo>
                <a:lnTo>
                  <a:pt x="4610" y="2280"/>
                </a:lnTo>
                <a:cubicBezTo>
                  <a:pt x="4576" y="2194"/>
                  <a:pt x="4533" y="2117"/>
                  <a:pt x="4490" y="2040"/>
                </a:cubicBezTo>
                <a:cubicBezTo>
                  <a:pt x="3873" y="1689"/>
                  <a:pt x="2888" y="1166"/>
                  <a:pt x="2263" y="866"/>
                </a:cubicBezTo>
                <a:cubicBezTo>
                  <a:pt x="2143" y="815"/>
                  <a:pt x="2048" y="763"/>
                  <a:pt x="1963" y="729"/>
                </a:cubicBezTo>
                <a:cubicBezTo>
                  <a:pt x="1843" y="678"/>
                  <a:pt x="1723" y="635"/>
                  <a:pt x="1612" y="592"/>
                </a:cubicBezTo>
                <a:cubicBezTo>
                  <a:pt x="703" y="232"/>
                  <a:pt x="18" y="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6"/>
          <p:cNvSpPr/>
          <p:nvPr/>
        </p:nvSpPr>
        <p:spPr>
          <a:xfrm>
            <a:off x="5029827" y="4569214"/>
            <a:ext cx="747802" cy="327878"/>
          </a:xfrm>
          <a:custGeom>
            <a:avLst/>
            <a:gdLst/>
            <a:ahLst/>
            <a:cxnLst/>
            <a:rect l="l" t="t" r="r" b="b"/>
            <a:pathLst>
              <a:path w="4379" h="1920" extrusionOk="0">
                <a:moveTo>
                  <a:pt x="1" y="0"/>
                </a:moveTo>
                <a:cubicBezTo>
                  <a:pt x="566" y="275"/>
                  <a:pt x="2751" y="1303"/>
                  <a:pt x="4053" y="1919"/>
                </a:cubicBezTo>
                <a:cubicBezTo>
                  <a:pt x="4019" y="1834"/>
                  <a:pt x="3976" y="1757"/>
                  <a:pt x="3924" y="1680"/>
                </a:cubicBezTo>
                <a:lnTo>
                  <a:pt x="3924" y="1680"/>
                </a:lnTo>
                <a:cubicBezTo>
                  <a:pt x="4070" y="1757"/>
                  <a:pt x="4224" y="1817"/>
                  <a:pt x="4378" y="1868"/>
                </a:cubicBezTo>
                <a:cubicBezTo>
                  <a:pt x="3667" y="1474"/>
                  <a:pt x="2725" y="951"/>
                  <a:pt x="2219" y="703"/>
                </a:cubicBezTo>
                <a:cubicBezTo>
                  <a:pt x="857" y="43"/>
                  <a:pt x="1" y="0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16"/>
          <p:cNvSpPr/>
          <p:nvPr/>
        </p:nvSpPr>
        <p:spPr>
          <a:xfrm>
            <a:off x="4751815" y="4962668"/>
            <a:ext cx="560638" cy="292871"/>
          </a:xfrm>
          <a:custGeom>
            <a:avLst/>
            <a:gdLst/>
            <a:ahLst/>
            <a:cxnLst/>
            <a:rect l="l" t="t" r="r" b="b"/>
            <a:pathLst>
              <a:path w="3283" h="1715" extrusionOk="0">
                <a:moveTo>
                  <a:pt x="1" y="1"/>
                </a:moveTo>
                <a:lnTo>
                  <a:pt x="1" y="1"/>
                </a:lnTo>
                <a:cubicBezTo>
                  <a:pt x="429" y="249"/>
                  <a:pt x="1860" y="1046"/>
                  <a:pt x="3059" y="1714"/>
                </a:cubicBezTo>
                <a:cubicBezTo>
                  <a:pt x="3059" y="1612"/>
                  <a:pt x="3051" y="1509"/>
                  <a:pt x="3025" y="1415"/>
                </a:cubicBezTo>
                <a:lnTo>
                  <a:pt x="3025" y="1415"/>
                </a:lnTo>
                <a:cubicBezTo>
                  <a:pt x="3102" y="1466"/>
                  <a:pt x="3188" y="1500"/>
                  <a:pt x="3282" y="1534"/>
                </a:cubicBezTo>
                <a:cubicBezTo>
                  <a:pt x="2854" y="1260"/>
                  <a:pt x="2442" y="1003"/>
                  <a:pt x="2168" y="849"/>
                </a:cubicBezTo>
                <a:cubicBezTo>
                  <a:pt x="858" y="95"/>
                  <a:pt x="1" y="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6"/>
          <p:cNvSpPr/>
          <p:nvPr/>
        </p:nvSpPr>
        <p:spPr>
          <a:xfrm>
            <a:off x="3416061" y="1493988"/>
            <a:ext cx="5727967" cy="2444231"/>
          </a:xfrm>
          <a:custGeom>
            <a:avLst/>
            <a:gdLst/>
            <a:ahLst/>
            <a:cxnLst/>
            <a:rect l="l" t="t" r="r" b="b"/>
            <a:pathLst>
              <a:path w="33542" h="14313" extrusionOk="0">
                <a:moveTo>
                  <a:pt x="33542" y="0"/>
                </a:moveTo>
                <a:lnTo>
                  <a:pt x="24546" y="2767"/>
                </a:lnTo>
                <a:cubicBezTo>
                  <a:pt x="24546" y="2767"/>
                  <a:pt x="23415" y="3161"/>
                  <a:pt x="21942" y="3658"/>
                </a:cubicBezTo>
                <a:lnTo>
                  <a:pt x="21873" y="3684"/>
                </a:lnTo>
                <a:lnTo>
                  <a:pt x="21222" y="3898"/>
                </a:lnTo>
                <a:cubicBezTo>
                  <a:pt x="20785" y="4044"/>
                  <a:pt x="20331" y="4190"/>
                  <a:pt x="19877" y="4335"/>
                </a:cubicBezTo>
                <a:cubicBezTo>
                  <a:pt x="19166" y="4575"/>
                  <a:pt x="18446" y="4798"/>
                  <a:pt x="17804" y="4986"/>
                </a:cubicBezTo>
                <a:cubicBezTo>
                  <a:pt x="17598" y="5046"/>
                  <a:pt x="17401" y="5106"/>
                  <a:pt x="17212" y="5158"/>
                </a:cubicBezTo>
                <a:cubicBezTo>
                  <a:pt x="16390" y="5397"/>
                  <a:pt x="15747" y="5552"/>
                  <a:pt x="15456" y="5552"/>
                </a:cubicBezTo>
                <a:cubicBezTo>
                  <a:pt x="15442" y="5552"/>
                  <a:pt x="15428" y="5552"/>
                  <a:pt x="15413" y="5552"/>
                </a:cubicBezTo>
                <a:cubicBezTo>
                  <a:pt x="14091" y="5552"/>
                  <a:pt x="8650" y="4059"/>
                  <a:pt x="7557" y="3873"/>
                </a:cubicBezTo>
                <a:cubicBezTo>
                  <a:pt x="7481" y="3860"/>
                  <a:pt x="7394" y="3854"/>
                  <a:pt x="7298" y="3854"/>
                </a:cubicBezTo>
                <a:cubicBezTo>
                  <a:pt x="5997" y="3854"/>
                  <a:pt x="3009" y="4915"/>
                  <a:pt x="2443" y="5115"/>
                </a:cubicBezTo>
                <a:cubicBezTo>
                  <a:pt x="1834" y="5320"/>
                  <a:pt x="1612" y="7325"/>
                  <a:pt x="1089" y="8336"/>
                </a:cubicBezTo>
                <a:cubicBezTo>
                  <a:pt x="635" y="9227"/>
                  <a:pt x="1" y="10306"/>
                  <a:pt x="661" y="10769"/>
                </a:cubicBezTo>
                <a:cubicBezTo>
                  <a:pt x="849" y="10889"/>
                  <a:pt x="1063" y="10958"/>
                  <a:pt x="1286" y="10958"/>
                </a:cubicBezTo>
                <a:cubicBezTo>
                  <a:pt x="2477" y="10958"/>
                  <a:pt x="4302" y="9373"/>
                  <a:pt x="4285" y="8062"/>
                </a:cubicBezTo>
                <a:cubicBezTo>
                  <a:pt x="4285" y="8062"/>
                  <a:pt x="4396" y="8045"/>
                  <a:pt x="4559" y="8002"/>
                </a:cubicBezTo>
                <a:cubicBezTo>
                  <a:pt x="4936" y="7916"/>
                  <a:pt x="5578" y="7711"/>
                  <a:pt x="5827" y="7394"/>
                </a:cubicBezTo>
                <a:cubicBezTo>
                  <a:pt x="5844" y="7377"/>
                  <a:pt x="5852" y="7359"/>
                  <a:pt x="5861" y="7342"/>
                </a:cubicBezTo>
                <a:lnTo>
                  <a:pt x="6212" y="7556"/>
                </a:lnTo>
                <a:lnTo>
                  <a:pt x="6803" y="7891"/>
                </a:lnTo>
                <a:lnTo>
                  <a:pt x="7317" y="8190"/>
                </a:lnTo>
                <a:cubicBezTo>
                  <a:pt x="9228" y="9296"/>
                  <a:pt x="12475" y="11146"/>
                  <a:pt x="13529" y="11583"/>
                </a:cubicBezTo>
                <a:cubicBezTo>
                  <a:pt x="13597" y="11617"/>
                  <a:pt x="13666" y="11652"/>
                  <a:pt x="13743" y="11686"/>
                </a:cubicBezTo>
                <a:cubicBezTo>
                  <a:pt x="13811" y="11720"/>
                  <a:pt x="13871" y="11754"/>
                  <a:pt x="13940" y="11789"/>
                </a:cubicBezTo>
                <a:lnTo>
                  <a:pt x="14000" y="11823"/>
                </a:lnTo>
                <a:cubicBezTo>
                  <a:pt x="14163" y="11909"/>
                  <a:pt x="14334" y="12003"/>
                  <a:pt x="14514" y="12114"/>
                </a:cubicBezTo>
                <a:cubicBezTo>
                  <a:pt x="15799" y="12894"/>
                  <a:pt x="17332" y="14076"/>
                  <a:pt x="18069" y="14282"/>
                </a:cubicBezTo>
                <a:cubicBezTo>
                  <a:pt x="18126" y="14304"/>
                  <a:pt x="18183" y="14312"/>
                  <a:pt x="18243" y="14312"/>
                </a:cubicBezTo>
                <a:cubicBezTo>
                  <a:pt x="18273" y="14312"/>
                  <a:pt x="18303" y="14310"/>
                  <a:pt x="18335" y="14307"/>
                </a:cubicBezTo>
                <a:cubicBezTo>
                  <a:pt x="18498" y="14273"/>
                  <a:pt x="18823" y="14205"/>
                  <a:pt x="19217" y="14119"/>
                </a:cubicBezTo>
                <a:lnTo>
                  <a:pt x="19534" y="14050"/>
                </a:lnTo>
                <a:lnTo>
                  <a:pt x="20605" y="13819"/>
                </a:lnTo>
                <a:lnTo>
                  <a:pt x="20656" y="13802"/>
                </a:lnTo>
                <a:lnTo>
                  <a:pt x="22481" y="13408"/>
                </a:lnTo>
                <a:lnTo>
                  <a:pt x="22944" y="13296"/>
                </a:lnTo>
                <a:lnTo>
                  <a:pt x="25163" y="12808"/>
                </a:lnTo>
                <a:lnTo>
                  <a:pt x="25377" y="12757"/>
                </a:lnTo>
                <a:cubicBezTo>
                  <a:pt x="27810" y="12217"/>
                  <a:pt x="31220" y="11454"/>
                  <a:pt x="33542" y="10975"/>
                </a:cubicBezTo>
                <a:lnTo>
                  <a:pt x="3354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6"/>
          <p:cNvSpPr/>
          <p:nvPr/>
        </p:nvSpPr>
        <p:spPr>
          <a:xfrm>
            <a:off x="7041484" y="2120031"/>
            <a:ext cx="670272" cy="1646052"/>
          </a:xfrm>
          <a:custGeom>
            <a:avLst/>
            <a:gdLst/>
            <a:ahLst/>
            <a:cxnLst/>
            <a:rect l="l" t="t" r="r" b="b"/>
            <a:pathLst>
              <a:path w="3925" h="9639" extrusionOk="0">
                <a:moveTo>
                  <a:pt x="712" y="1"/>
                </a:moveTo>
                <a:lnTo>
                  <a:pt x="652" y="18"/>
                </a:lnTo>
                <a:lnTo>
                  <a:pt x="0" y="232"/>
                </a:lnTo>
                <a:lnTo>
                  <a:pt x="1714" y="9639"/>
                </a:lnTo>
                <a:lnTo>
                  <a:pt x="3924" y="9142"/>
                </a:lnTo>
                <a:lnTo>
                  <a:pt x="71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02" name="Google Shape;402;p16"/>
          <p:cNvSpPr/>
          <p:nvPr/>
        </p:nvSpPr>
        <p:spPr>
          <a:xfrm>
            <a:off x="7061976" y="1442757"/>
            <a:ext cx="2082028" cy="2485728"/>
          </a:xfrm>
          <a:custGeom>
            <a:avLst/>
            <a:gdLst/>
            <a:ahLst/>
            <a:cxnLst/>
            <a:rect l="l" t="t" r="r" b="b"/>
            <a:pathLst>
              <a:path w="12192" h="14556" extrusionOk="0">
                <a:moveTo>
                  <a:pt x="12192" y="0"/>
                </a:moveTo>
                <a:lnTo>
                  <a:pt x="1500" y="3470"/>
                </a:lnTo>
                <a:lnTo>
                  <a:pt x="1166" y="3573"/>
                </a:lnTo>
                <a:cubicBezTo>
                  <a:pt x="995" y="3497"/>
                  <a:pt x="809" y="3459"/>
                  <a:pt x="623" y="3459"/>
                </a:cubicBezTo>
                <a:cubicBezTo>
                  <a:pt x="408" y="3459"/>
                  <a:pt x="193" y="3510"/>
                  <a:pt x="0" y="3616"/>
                </a:cubicBezTo>
                <a:cubicBezTo>
                  <a:pt x="0" y="3616"/>
                  <a:pt x="831" y="7180"/>
                  <a:pt x="1645" y="10247"/>
                </a:cubicBezTo>
                <a:cubicBezTo>
                  <a:pt x="2254" y="12543"/>
                  <a:pt x="2853" y="14556"/>
                  <a:pt x="3067" y="14556"/>
                </a:cubicBezTo>
                <a:cubicBezTo>
                  <a:pt x="3581" y="14556"/>
                  <a:pt x="3993" y="13896"/>
                  <a:pt x="3993" y="13896"/>
                </a:cubicBezTo>
                <a:lnTo>
                  <a:pt x="4592" y="13768"/>
                </a:lnTo>
                <a:lnTo>
                  <a:pt x="4832" y="13716"/>
                </a:lnTo>
                <a:lnTo>
                  <a:pt x="8019" y="13005"/>
                </a:lnTo>
                <a:lnTo>
                  <a:pt x="8208" y="12962"/>
                </a:lnTo>
                <a:lnTo>
                  <a:pt x="8945" y="12800"/>
                </a:lnTo>
                <a:lnTo>
                  <a:pt x="9107" y="12765"/>
                </a:lnTo>
                <a:lnTo>
                  <a:pt x="12192" y="12080"/>
                </a:lnTo>
                <a:lnTo>
                  <a:pt x="121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6"/>
          <p:cNvSpPr/>
          <p:nvPr/>
        </p:nvSpPr>
        <p:spPr>
          <a:xfrm>
            <a:off x="8780936" y="1616772"/>
            <a:ext cx="363057" cy="1112054"/>
          </a:xfrm>
          <a:custGeom>
            <a:avLst/>
            <a:gdLst/>
            <a:ahLst/>
            <a:cxnLst/>
            <a:rect l="l" t="t" r="r" b="b"/>
            <a:pathLst>
              <a:path w="2126" h="6512" extrusionOk="0">
                <a:moveTo>
                  <a:pt x="2126" y="1"/>
                </a:moveTo>
                <a:cubicBezTo>
                  <a:pt x="1526" y="104"/>
                  <a:pt x="523" y="352"/>
                  <a:pt x="172" y="892"/>
                </a:cubicBezTo>
                <a:cubicBezTo>
                  <a:pt x="35" y="1089"/>
                  <a:pt x="1" y="1346"/>
                  <a:pt x="78" y="1586"/>
                </a:cubicBezTo>
                <a:cubicBezTo>
                  <a:pt x="189" y="1954"/>
                  <a:pt x="523" y="1997"/>
                  <a:pt x="815" y="2031"/>
                </a:cubicBezTo>
                <a:cubicBezTo>
                  <a:pt x="1200" y="2083"/>
                  <a:pt x="1517" y="2117"/>
                  <a:pt x="1440" y="2828"/>
                </a:cubicBezTo>
                <a:cubicBezTo>
                  <a:pt x="1389" y="3179"/>
                  <a:pt x="1312" y="3530"/>
                  <a:pt x="1200" y="3865"/>
                </a:cubicBezTo>
                <a:cubicBezTo>
                  <a:pt x="969" y="4696"/>
                  <a:pt x="738" y="5552"/>
                  <a:pt x="1149" y="6075"/>
                </a:cubicBezTo>
                <a:cubicBezTo>
                  <a:pt x="1346" y="6323"/>
                  <a:pt x="1671" y="6469"/>
                  <a:pt x="2126" y="6512"/>
                </a:cubicBezTo>
                <a:lnTo>
                  <a:pt x="2126" y="6341"/>
                </a:lnTo>
                <a:cubicBezTo>
                  <a:pt x="1723" y="6306"/>
                  <a:pt x="1449" y="6178"/>
                  <a:pt x="1286" y="5972"/>
                </a:cubicBezTo>
                <a:cubicBezTo>
                  <a:pt x="918" y="5518"/>
                  <a:pt x="1157" y="4704"/>
                  <a:pt x="1372" y="3907"/>
                </a:cubicBezTo>
                <a:cubicBezTo>
                  <a:pt x="1474" y="3565"/>
                  <a:pt x="1560" y="3205"/>
                  <a:pt x="1611" y="2845"/>
                </a:cubicBezTo>
                <a:cubicBezTo>
                  <a:pt x="1706" y="1971"/>
                  <a:pt x="1217" y="1911"/>
                  <a:pt x="832" y="1860"/>
                </a:cubicBezTo>
                <a:cubicBezTo>
                  <a:pt x="566" y="1826"/>
                  <a:pt x="326" y="1800"/>
                  <a:pt x="241" y="1534"/>
                </a:cubicBezTo>
                <a:cubicBezTo>
                  <a:pt x="172" y="1346"/>
                  <a:pt x="206" y="1140"/>
                  <a:pt x="318" y="986"/>
                </a:cubicBezTo>
                <a:cubicBezTo>
                  <a:pt x="626" y="515"/>
                  <a:pt x="1552" y="284"/>
                  <a:pt x="2126" y="172"/>
                </a:cubicBezTo>
                <a:lnTo>
                  <a:pt x="21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6"/>
          <p:cNvSpPr/>
          <p:nvPr/>
        </p:nvSpPr>
        <p:spPr>
          <a:xfrm>
            <a:off x="7794916" y="2466865"/>
            <a:ext cx="817988" cy="981757"/>
          </a:xfrm>
          <a:custGeom>
            <a:avLst/>
            <a:gdLst/>
            <a:ahLst/>
            <a:cxnLst/>
            <a:rect l="l" t="t" r="r" b="b"/>
            <a:pathLst>
              <a:path w="4790" h="5749" extrusionOk="0">
                <a:moveTo>
                  <a:pt x="2660" y="172"/>
                </a:moveTo>
                <a:cubicBezTo>
                  <a:pt x="2976" y="172"/>
                  <a:pt x="3293" y="241"/>
                  <a:pt x="3590" y="377"/>
                </a:cubicBezTo>
                <a:cubicBezTo>
                  <a:pt x="3882" y="514"/>
                  <a:pt x="4139" y="720"/>
                  <a:pt x="4344" y="977"/>
                </a:cubicBezTo>
                <a:cubicBezTo>
                  <a:pt x="4721" y="1448"/>
                  <a:pt x="4704" y="1842"/>
                  <a:pt x="4301" y="2176"/>
                </a:cubicBezTo>
                <a:cubicBezTo>
                  <a:pt x="3547" y="2810"/>
                  <a:pt x="3659" y="3222"/>
                  <a:pt x="3779" y="3650"/>
                </a:cubicBezTo>
                <a:cubicBezTo>
                  <a:pt x="3847" y="3916"/>
                  <a:pt x="3924" y="4190"/>
                  <a:pt x="3796" y="4558"/>
                </a:cubicBezTo>
                <a:cubicBezTo>
                  <a:pt x="3676" y="4892"/>
                  <a:pt x="3299" y="5183"/>
                  <a:pt x="2742" y="5372"/>
                </a:cubicBezTo>
                <a:cubicBezTo>
                  <a:pt x="2336" y="5506"/>
                  <a:pt x="1888" y="5575"/>
                  <a:pt x="1498" y="5575"/>
                </a:cubicBezTo>
                <a:cubicBezTo>
                  <a:pt x="1140" y="5575"/>
                  <a:pt x="832" y="5517"/>
                  <a:pt x="652" y="5398"/>
                </a:cubicBezTo>
                <a:cubicBezTo>
                  <a:pt x="352" y="5209"/>
                  <a:pt x="180" y="4807"/>
                  <a:pt x="198" y="4395"/>
                </a:cubicBezTo>
                <a:cubicBezTo>
                  <a:pt x="223" y="3847"/>
                  <a:pt x="549" y="3376"/>
                  <a:pt x="1089" y="3085"/>
                </a:cubicBezTo>
                <a:cubicBezTo>
                  <a:pt x="1346" y="2956"/>
                  <a:pt x="1483" y="2802"/>
                  <a:pt x="1534" y="2630"/>
                </a:cubicBezTo>
                <a:cubicBezTo>
                  <a:pt x="1603" y="2356"/>
                  <a:pt x="1423" y="2091"/>
                  <a:pt x="1251" y="1825"/>
                </a:cubicBezTo>
                <a:cubicBezTo>
                  <a:pt x="1029" y="1474"/>
                  <a:pt x="814" y="1148"/>
                  <a:pt x="1114" y="823"/>
                </a:cubicBezTo>
                <a:cubicBezTo>
                  <a:pt x="1269" y="651"/>
                  <a:pt x="1457" y="514"/>
                  <a:pt x="1671" y="412"/>
                </a:cubicBezTo>
                <a:cubicBezTo>
                  <a:pt x="1982" y="252"/>
                  <a:pt x="2320" y="172"/>
                  <a:pt x="2660" y="172"/>
                </a:cubicBezTo>
                <a:close/>
                <a:moveTo>
                  <a:pt x="2656" y="0"/>
                </a:moveTo>
                <a:cubicBezTo>
                  <a:pt x="2296" y="0"/>
                  <a:pt x="1932" y="84"/>
                  <a:pt x="1594" y="257"/>
                </a:cubicBezTo>
                <a:cubicBezTo>
                  <a:pt x="1363" y="369"/>
                  <a:pt x="1157" y="523"/>
                  <a:pt x="986" y="703"/>
                </a:cubicBezTo>
                <a:cubicBezTo>
                  <a:pt x="600" y="1131"/>
                  <a:pt x="874" y="1551"/>
                  <a:pt x="1114" y="1919"/>
                </a:cubicBezTo>
                <a:cubicBezTo>
                  <a:pt x="1269" y="2159"/>
                  <a:pt x="1414" y="2391"/>
                  <a:pt x="1363" y="2588"/>
                </a:cubicBezTo>
                <a:cubicBezTo>
                  <a:pt x="1337" y="2716"/>
                  <a:pt x="1217" y="2828"/>
                  <a:pt x="1012" y="2939"/>
                </a:cubicBezTo>
                <a:cubicBezTo>
                  <a:pt x="412" y="3256"/>
                  <a:pt x="43" y="3778"/>
                  <a:pt x="26" y="4387"/>
                </a:cubicBezTo>
                <a:cubicBezTo>
                  <a:pt x="1" y="4866"/>
                  <a:pt x="206" y="5312"/>
                  <a:pt x="557" y="5543"/>
                </a:cubicBezTo>
                <a:cubicBezTo>
                  <a:pt x="772" y="5680"/>
                  <a:pt x="1114" y="5749"/>
                  <a:pt x="1508" y="5749"/>
                </a:cubicBezTo>
                <a:cubicBezTo>
                  <a:pt x="1945" y="5740"/>
                  <a:pt x="2382" y="5672"/>
                  <a:pt x="2793" y="5535"/>
                </a:cubicBezTo>
                <a:cubicBezTo>
                  <a:pt x="3410" y="5321"/>
                  <a:pt x="3822" y="4995"/>
                  <a:pt x="3959" y="4618"/>
                </a:cubicBezTo>
                <a:cubicBezTo>
                  <a:pt x="4104" y="4198"/>
                  <a:pt x="4019" y="3881"/>
                  <a:pt x="3941" y="3607"/>
                </a:cubicBezTo>
                <a:cubicBezTo>
                  <a:pt x="3830" y="3196"/>
                  <a:pt x="3736" y="2870"/>
                  <a:pt x="4413" y="2305"/>
                </a:cubicBezTo>
                <a:cubicBezTo>
                  <a:pt x="4661" y="2099"/>
                  <a:pt x="4790" y="1868"/>
                  <a:pt x="4790" y="1611"/>
                </a:cubicBezTo>
                <a:cubicBezTo>
                  <a:pt x="4790" y="1380"/>
                  <a:pt x="4687" y="1131"/>
                  <a:pt x="4481" y="874"/>
                </a:cubicBezTo>
                <a:cubicBezTo>
                  <a:pt x="4020" y="306"/>
                  <a:pt x="3344" y="0"/>
                  <a:pt x="26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6"/>
          <p:cNvSpPr/>
          <p:nvPr/>
        </p:nvSpPr>
        <p:spPr>
          <a:xfrm>
            <a:off x="8027503" y="1960361"/>
            <a:ext cx="778540" cy="468593"/>
          </a:xfrm>
          <a:custGeom>
            <a:avLst/>
            <a:gdLst/>
            <a:ahLst/>
            <a:cxnLst/>
            <a:rect l="l" t="t" r="r" b="b"/>
            <a:pathLst>
              <a:path w="4559" h="2744" extrusionOk="0">
                <a:moveTo>
                  <a:pt x="1971" y="173"/>
                </a:moveTo>
                <a:cubicBezTo>
                  <a:pt x="2271" y="173"/>
                  <a:pt x="2562" y="225"/>
                  <a:pt x="2845" y="319"/>
                </a:cubicBezTo>
                <a:cubicBezTo>
                  <a:pt x="3119" y="413"/>
                  <a:pt x="3376" y="559"/>
                  <a:pt x="3599" y="747"/>
                </a:cubicBezTo>
                <a:cubicBezTo>
                  <a:pt x="4070" y="1133"/>
                  <a:pt x="4387" y="1707"/>
                  <a:pt x="4344" y="2118"/>
                </a:cubicBezTo>
                <a:cubicBezTo>
                  <a:pt x="4336" y="2264"/>
                  <a:pt x="4259" y="2392"/>
                  <a:pt x="4130" y="2461"/>
                </a:cubicBezTo>
                <a:cubicBezTo>
                  <a:pt x="4003" y="2526"/>
                  <a:pt x="3884" y="2575"/>
                  <a:pt x="3740" y="2575"/>
                </a:cubicBezTo>
                <a:cubicBezTo>
                  <a:pt x="3466" y="2575"/>
                  <a:pt x="3100" y="2401"/>
                  <a:pt x="2400" y="1835"/>
                </a:cubicBezTo>
                <a:cubicBezTo>
                  <a:pt x="1851" y="1381"/>
                  <a:pt x="1277" y="1347"/>
                  <a:pt x="857" y="1313"/>
                </a:cubicBezTo>
                <a:cubicBezTo>
                  <a:pt x="446" y="1287"/>
                  <a:pt x="249" y="1261"/>
                  <a:pt x="206" y="1013"/>
                </a:cubicBezTo>
                <a:cubicBezTo>
                  <a:pt x="181" y="910"/>
                  <a:pt x="206" y="799"/>
                  <a:pt x="266" y="713"/>
                </a:cubicBezTo>
                <a:cubicBezTo>
                  <a:pt x="498" y="388"/>
                  <a:pt x="1226" y="259"/>
                  <a:pt x="1517" y="216"/>
                </a:cubicBezTo>
                <a:cubicBezTo>
                  <a:pt x="1663" y="191"/>
                  <a:pt x="1817" y="173"/>
                  <a:pt x="1971" y="173"/>
                </a:cubicBezTo>
                <a:close/>
                <a:moveTo>
                  <a:pt x="1965" y="0"/>
                </a:moveTo>
                <a:cubicBezTo>
                  <a:pt x="1802" y="0"/>
                  <a:pt x="1637" y="15"/>
                  <a:pt x="1474" y="45"/>
                </a:cubicBezTo>
                <a:cubicBezTo>
                  <a:pt x="969" y="131"/>
                  <a:pt x="352" y="276"/>
                  <a:pt x="121" y="619"/>
                </a:cubicBezTo>
                <a:cubicBezTo>
                  <a:pt x="26" y="739"/>
                  <a:pt x="1" y="902"/>
                  <a:pt x="26" y="1047"/>
                </a:cubicBezTo>
                <a:cubicBezTo>
                  <a:pt x="104" y="1433"/>
                  <a:pt x="446" y="1459"/>
                  <a:pt x="840" y="1484"/>
                </a:cubicBezTo>
                <a:cubicBezTo>
                  <a:pt x="1260" y="1518"/>
                  <a:pt x="1774" y="1553"/>
                  <a:pt x="2288" y="1964"/>
                </a:cubicBezTo>
                <a:cubicBezTo>
                  <a:pt x="2802" y="2384"/>
                  <a:pt x="3162" y="2607"/>
                  <a:pt x="3445" y="2701"/>
                </a:cubicBezTo>
                <a:cubicBezTo>
                  <a:pt x="3539" y="2726"/>
                  <a:pt x="3633" y="2744"/>
                  <a:pt x="3727" y="2744"/>
                </a:cubicBezTo>
                <a:cubicBezTo>
                  <a:pt x="3890" y="2744"/>
                  <a:pt x="4053" y="2692"/>
                  <a:pt x="4199" y="2615"/>
                </a:cubicBezTo>
                <a:cubicBezTo>
                  <a:pt x="4379" y="2521"/>
                  <a:pt x="4499" y="2341"/>
                  <a:pt x="4507" y="2135"/>
                </a:cubicBezTo>
                <a:cubicBezTo>
                  <a:pt x="4559" y="1673"/>
                  <a:pt x="4233" y="1047"/>
                  <a:pt x="3702" y="610"/>
                </a:cubicBezTo>
                <a:cubicBezTo>
                  <a:pt x="3206" y="216"/>
                  <a:pt x="2591" y="0"/>
                  <a:pt x="19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6"/>
          <p:cNvSpPr/>
          <p:nvPr/>
        </p:nvSpPr>
        <p:spPr>
          <a:xfrm>
            <a:off x="7550546" y="2214979"/>
            <a:ext cx="484474" cy="357422"/>
          </a:xfrm>
          <a:custGeom>
            <a:avLst/>
            <a:gdLst/>
            <a:ahLst/>
            <a:cxnLst/>
            <a:rect l="l" t="t" r="r" b="b"/>
            <a:pathLst>
              <a:path w="2837" h="2093" extrusionOk="0">
                <a:moveTo>
                  <a:pt x="1183" y="173"/>
                </a:moveTo>
                <a:cubicBezTo>
                  <a:pt x="1354" y="173"/>
                  <a:pt x="1526" y="182"/>
                  <a:pt x="1697" y="207"/>
                </a:cubicBezTo>
                <a:lnTo>
                  <a:pt x="1706" y="207"/>
                </a:lnTo>
                <a:cubicBezTo>
                  <a:pt x="2074" y="233"/>
                  <a:pt x="2408" y="439"/>
                  <a:pt x="2597" y="747"/>
                </a:cubicBezTo>
                <a:cubicBezTo>
                  <a:pt x="2648" y="816"/>
                  <a:pt x="2657" y="901"/>
                  <a:pt x="2622" y="978"/>
                </a:cubicBezTo>
                <a:cubicBezTo>
                  <a:pt x="2576" y="1048"/>
                  <a:pt x="2460" y="1083"/>
                  <a:pt x="2288" y="1083"/>
                </a:cubicBezTo>
                <a:cubicBezTo>
                  <a:pt x="2269" y="1083"/>
                  <a:pt x="2249" y="1082"/>
                  <a:pt x="2228" y="1081"/>
                </a:cubicBezTo>
                <a:cubicBezTo>
                  <a:pt x="2197" y="1080"/>
                  <a:pt x="2167" y="1079"/>
                  <a:pt x="2138" y="1079"/>
                </a:cubicBezTo>
                <a:cubicBezTo>
                  <a:pt x="1586" y="1079"/>
                  <a:pt x="1345" y="1377"/>
                  <a:pt x="1157" y="1621"/>
                </a:cubicBezTo>
                <a:cubicBezTo>
                  <a:pt x="1007" y="1810"/>
                  <a:pt x="909" y="1918"/>
                  <a:pt x="747" y="1918"/>
                </a:cubicBezTo>
                <a:cubicBezTo>
                  <a:pt x="725" y="1918"/>
                  <a:pt x="702" y="1916"/>
                  <a:pt x="678" y="1912"/>
                </a:cubicBezTo>
                <a:cubicBezTo>
                  <a:pt x="446" y="1878"/>
                  <a:pt x="344" y="1630"/>
                  <a:pt x="301" y="1484"/>
                </a:cubicBezTo>
                <a:cubicBezTo>
                  <a:pt x="172" y="1081"/>
                  <a:pt x="241" y="550"/>
                  <a:pt x="446" y="362"/>
                </a:cubicBezTo>
                <a:cubicBezTo>
                  <a:pt x="601" y="207"/>
                  <a:pt x="909" y="173"/>
                  <a:pt x="1183" y="173"/>
                </a:cubicBezTo>
                <a:close/>
                <a:moveTo>
                  <a:pt x="1179" y="0"/>
                </a:moveTo>
                <a:cubicBezTo>
                  <a:pt x="878" y="0"/>
                  <a:pt x="526" y="47"/>
                  <a:pt x="326" y="233"/>
                </a:cubicBezTo>
                <a:cubicBezTo>
                  <a:pt x="52" y="499"/>
                  <a:pt x="1" y="1116"/>
                  <a:pt x="129" y="1544"/>
                </a:cubicBezTo>
                <a:cubicBezTo>
                  <a:pt x="224" y="1852"/>
                  <a:pt x="412" y="2049"/>
                  <a:pt x="643" y="2084"/>
                </a:cubicBezTo>
                <a:cubicBezTo>
                  <a:pt x="678" y="2092"/>
                  <a:pt x="712" y="2092"/>
                  <a:pt x="746" y="2092"/>
                </a:cubicBezTo>
                <a:cubicBezTo>
                  <a:pt x="995" y="2092"/>
                  <a:pt x="1149" y="1912"/>
                  <a:pt x="1286" y="1732"/>
                </a:cubicBezTo>
                <a:cubicBezTo>
                  <a:pt x="1474" y="1495"/>
                  <a:pt x="1669" y="1251"/>
                  <a:pt x="2148" y="1251"/>
                </a:cubicBezTo>
                <a:cubicBezTo>
                  <a:pt x="2171" y="1251"/>
                  <a:pt x="2195" y="1251"/>
                  <a:pt x="2220" y="1253"/>
                </a:cubicBezTo>
                <a:cubicBezTo>
                  <a:pt x="2250" y="1254"/>
                  <a:pt x="2280" y="1255"/>
                  <a:pt x="2308" y="1255"/>
                </a:cubicBezTo>
                <a:cubicBezTo>
                  <a:pt x="2535" y="1255"/>
                  <a:pt x="2692" y="1195"/>
                  <a:pt x="2768" y="1073"/>
                </a:cubicBezTo>
                <a:cubicBezTo>
                  <a:pt x="2837" y="944"/>
                  <a:pt x="2828" y="790"/>
                  <a:pt x="2751" y="670"/>
                </a:cubicBezTo>
                <a:cubicBezTo>
                  <a:pt x="2528" y="310"/>
                  <a:pt x="2143" y="70"/>
                  <a:pt x="1714" y="45"/>
                </a:cubicBezTo>
                <a:cubicBezTo>
                  <a:pt x="1670" y="37"/>
                  <a:pt x="1445" y="0"/>
                  <a:pt x="11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"/>
          <p:cNvSpPr/>
          <p:nvPr/>
        </p:nvSpPr>
        <p:spPr>
          <a:xfrm>
            <a:off x="8571744" y="2786204"/>
            <a:ext cx="572250" cy="842408"/>
          </a:xfrm>
          <a:custGeom>
            <a:avLst/>
            <a:gdLst/>
            <a:ahLst/>
            <a:cxnLst/>
            <a:rect l="l" t="t" r="r" b="b"/>
            <a:pathLst>
              <a:path w="3351" h="4933" extrusionOk="0">
                <a:moveTo>
                  <a:pt x="1704" y="1"/>
                </a:moveTo>
                <a:cubicBezTo>
                  <a:pt x="1482" y="1"/>
                  <a:pt x="1259" y="56"/>
                  <a:pt x="1055" y="169"/>
                </a:cubicBezTo>
                <a:cubicBezTo>
                  <a:pt x="695" y="366"/>
                  <a:pt x="523" y="675"/>
                  <a:pt x="575" y="1060"/>
                </a:cubicBezTo>
                <a:cubicBezTo>
                  <a:pt x="600" y="1292"/>
                  <a:pt x="643" y="1523"/>
                  <a:pt x="695" y="1754"/>
                </a:cubicBezTo>
                <a:cubicBezTo>
                  <a:pt x="815" y="2294"/>
                  <a:pt x="883" y="2594"/>
                  <a:pt x="412" y="3365"/>
                </a:cubicBezTo>
                <a:cubicBezTo>
                  <a:pt x="112" y="3836"/>
                  <a:pt x="1" y="4393"/>
                  <a:pt x="104" y="4933"/>
                </a:cubicBezTo>
                <a:lnTo>
                  <a:pt x="266" y="4898"/>
                </a:lnTo>
                <a:cubicBezTo>
                  <a:pt x="189" y="4402"/>
                  <a:pt x="283" y="3887"/>
                  <a:pt x="558" y="3459"/>
                </a:cubicBezTo>
                <a:cubicBezTo>
                  <a:pt x="1063" y="2620"/>
                  <a:pt x="986" y="2277"/>
                  <a:pt x="866" y="1711"/>
                </a:cubicBezTo>
                <a:cubicBezTo>
                  <a:pt x="815" y="1489"/>
                  <a:pt x="772" y="1266"/>
                  <a:pt x="746" y="1035"/>
                </a:cubicBezTo>
                <a:cubicBezTo>
                  <a:pt x="703" y="718"/>
                  <a:pt x="832" y="486"/>
                  <a:pt x="1140" y="315"/>
                </a:cubicBezTo>
                <a:cubicBezTo>
                  <a:pt x="1316" y="216"/>
                  <a:pt x="1511" y="167"/>
                  <a:pt x="1705" y="167"/>
                </a:cubicBezTo>
                <a:cubicBezTo>
                  <a:pt x="1964" y="167"/>
                  <a:pt x="2223" y="255"/>
                  <a:pt x="2434" y="426"/>
                </a:cubicBezTo>
                <a:cubicBezTo>
                  <a:pt x="2734" y="649"/>
                  <a:pt x="2905" y="1009"/>
                  <a:pt x="2905" y="1377"/>
                </a:cubicBezTo>
                <a:cubicBezTo>
                  <a:pt x="2905" y="1489"/>
                  <a:pt x="2888" y="1600"/>
                  <a:pt x="2862" y="1703"/>
                </a:cubicBezTo>
                <a:cubicBezTo>
                  <a:pt x="2862" y="1711"/>
                  <a:pt x="2854" y="1729"/>
                  <a:pt x="2854" y="1746"/>
                </a:cubicBezTo>
                <a:cubicBezTo>
                  <a:pt x="2674" y="2371"/>
                  <a:pt x="2974" y="2611"/>
                  <a:pt x="3351" y="2834"/>
                </a:cubicBezTo>
                <a:lnTo>
                  <a:pt x="3351" y="2637"/>
                </a:lnTo>
                <a:cubicBezTo>
                  <a:pt x="3042" y="2448"/>
                  <a:pt x="2888" y="2260"/>
                  <a:pt x="3016" y="1797"/>
                </a:cubicBezTo>
                <a:cubicBezTo>
                  <a:pt x="3016" y="1780"/>
                  <a:pt x="3025" y="1763"/>
                  <a:pt x="3034" y="1746"/>
                </a:cubicBezTo>
                <a:cubicBezTo>
                  <a:pt x="3179" y="1215"/>
                  <a:pt x="2982" y="632"/>
                  <a:pt x="2545" y="298"/>
                </a:cubicBezTo>
                <a:cubicBezTo>
                  <a:pt x="2299" y="101"/>
                  <a:pt x="2003" y="1"/>
                  <a:pt x="17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6"/>
          <p:cNvSpPr/>
          <p:nvPr/>
        </p:nvSpPr>
        <p:spPr>
          <a:xfrm>
            <a:off x="7846147" y="3545106"/>
            <a:ext cx="617504" cy="248812"/>
          </a:xfrm>
          <a:custGeom>
            <a:avLst/>
            <a:gdLst/>
            <a:ahLst/>
            <a:cxnLst/>
            <a:rect l="l" t="t" r="r" b="b"/>
            <a:pathLst>
              <a:path w="3616" h="1457" extrusionOk="0">
                <a:moveTo>
                  <a:pt x="2192" y="1"/>
                </a:moveTo>
                <a:cubicBezTo>
                  <a:pt x="2110" y="1"/>
                  <a:pt x="2027" y="6"/>
                  <a:pt x="1945" y="17"/>
                </a:cubicBezTo>
                <a:cubicBezTo>
                  <a:pt x="1405" y="77"/>
                  <a:pt x="874" y="386"/>
                  <a:pt x="403" y="917"/>
                </a:cubicBezTo>
                <a:cubicBezTo>
                  <a:pt x="257" y="1088"/>
                  <a:pt x="120" y="1268"/>
                  <a:pt x="0" y="1457"/>
                </a:cubicBezTo>
                <a:lnTo>
                  <a:pt x="249" y="1405"/>
                </a:lnTo>
                <a:cubicBezTo>
                  <a:pt x="549" y="960"/>
                  <a:pt x="1148" y="274"/>
                  <a:pt x="1962" y="180"/>
                </a:cubicBezTo>
                <a:cubicBezTo>
                  <a:pt x="2035" y="171"/>
                  <a:pt x="2109" y="166"/>
                  <a:pt x="2182" y="166"/>
                </a:cubicBezTo>
                <a:cubicBezTo>
                  <a:pt x="2565" y="166"/>
                  <a:pt x="2947" y="296"/>
                  <a:pt x="3256" y="540"/>
                </a:cubicBezTo>
                <a:cubicBezTo>
                  <a:pt x="3316" y="591"/>
                  <a:pt x="3367" y="643"/>
                  <a:pt x="3427" y="694"/>
                </a:cubicBezTo>
                <a:lnTo>
                  <a:pt x="3616" y="651"/>
                </a:lnTo>
                <a:cubicBezTo>
                  <a:pt x="3539" y="566"/>
                  <a:pt x="3453" y="489"/>
                  <a:pt x="3367" y="412"/>
                </a:cubicBezTo>
                <a:cubicBezTo>
                  <a:pt x="3030" y="146"/>
                  <a:pt x="2615" y="1"/>
                  <a:pt x="2192" y="1"/>
                </a:cubicBezTo>
                <a:close/>
              </a:path>
            </a:pathLst>
          </a:custGeom>
          <a:solidFill>
            <a:srgbClr val="9960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6"/>
          <p:cNvSpPr/>
          <p:nvPr/>
        </p:nvSpPr>
        <p:spPr>
          <a:xfrm>
            <a:off x="7114573" y="2066750"/>
            <a:ext cx="205095" cy="869902"/>
          </a:xfrm>
          <a:custGeom>
            <a:avLst/>
            <a:gdLst/>
            <a:ahLst/>
            <a:cxnLst/>
            <a:rect l="l" t="t" r="r" b="b"/>
            <a:pathLst>
              <a:path w="1201" h="5094" extrusionOk="0">
                <a:moveTo>
                  <a:pt x="239" y="0"/>
                </a:moveTo>
                <a:cubicBezTo>
                  <a:pt x="159" y="0"/>
                  <a:pt x="78" y="13"/>
                  <a:pt x="1" y="47"/>
                </a:cubicBezTo>
                <a:lnTo>
                  <a:pt x="1200" y="5093"/>
                </a:lnTo>
                <a:cubicBezTo>
                  <a:pt x="1200" y="5093"/>
                  <a:pt x="446" y="1144"/>
                  <a:pt x="498" y="596"/>
                </a:cubicBezTo>
                <a:cubicBezTo>
                  <a:pt x="532" y="193"/>
                  <a:pt x="789" y="167"/>
                  <a:pt x="789" y="167"/>
                </a:cubicBezTo>
                <a:cubicBezTo>
                  <a:pt x="789" y="167"/>
                  <a:pt x="523" y="0"/>
                  <a:pt x="23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16"/>
          <p:cNvSpPr/>
          <p:nvPr/>
        </p:nvSpPr>
        <p:spPr>
          <a:xfrm>
            <a:off x="7410174" y="1548122"/>
            <a:ext cx="1606604" cy="572421"/>
          </a:xfrm>
          <a:custGeom>
            <a:avLst/>
            <a:gdLst/>
            <a:ahLst/>
            <a:cxnLst/>
            <a:rect l="l" t="t" r="r" b="b"/>
            <a:pathLst>
              <a:path w="9408" h="3352" extrusionOk="0">
                <a:moveTo>
                  <a:pt x="9407" y="0"/>
                </a:moveTo>
                <a:lnTo>
                  <a:pt x="0" y="3042"/>
                </a:lnTo>
                <a:cubicBezTo>
                  <a:pt x="74" y="3271"/>
                  <a:pt x="277" y="3351"/>
                  <a:pt x="519" y="3351"/>
                </a:cubicBezTo>
                <a:cubicBezTo>
                  <a:pt x="782" y="3351"/>
                  <a:pt x="1091" y="3256"/>
                  <a:pt x="1328" y="3153"/>
                </a:cubicBezTo>
                <a:cubicBezTo>
                  <a:pt x="2956" y="2468"/>
                  <a:pt x="6357" y="1345"/>
                  <a:pt x="94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6"/>
          <p:cNvSpPr/>
          <p:nvPr/>
        </p:nvSpPr>
        <p:spPr>
          <a:xfrm>
            <a:off x="7260922" y="2035329"/>
            <a:ext cx="336588" cy="1057920"/>
          </a:xfrm>
          <a:custGeom>
            <a:avLst/>
            <a:gdLst/>
            <a:ahLst/>
            <a:cxnLst/>
            <a:rect l="l" t="t" r="r" b="b"/>
            <a:pathLst>
              <a:path w="1971" h="6195" extrusionOk="0">
                <a:moveTo>
                  <a:pt x="335" y="0"/>
                </a:moveTo>
                <a:lnTo>
                  <a:pt x="1" y="111"/>
                </a:lnTo>
                <a:cubicBezTo>
                  <a:pt x="1" y="111"/>
                  <a:pt x="1328" y="3812"/>
                  <a:pt x="1971" y="6194"/>
                </a:cubicBezTo>
                <a:cubicBezTo>
                  <a:pt x="1971" y="6194"/>
                  <a:pt x="1817" y="3812"/>
                  <a:pt x="3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6"/>
          <p:cNvSpPr/>
          <p:nvPr/>
        </p:nvSpPr>
        <p:spPr>
          <a:xfrm>
            <a:off x="7342891" y="2817968"/>
            <a:ext cx="1801111" cy="1110517"/>
          </a:xfrm>
          <a:custGeom>
            <a:avLst/>
            <a:gdLst/>
            <a:ahLst/>
            <a:cxnLst/>
            <a:rect l="l" t="t" r="r" b="b"/>
            <a:pathLst>
              <a:path w="10547" h="6503" extrusionOk="0">
                <a:moveTo>
                  <a:pt x="0" y="2194"/>
                </a:moveTo>
                <a:lnTo>
                  <a:pt x="0" y="2194"/>
                </a:lnTo>
                <a:cubicBezTo>
                  <a:pt x="1" y="2195"/>
                  <a:pt x="1" y="2197"/>
                  <a:pt x="2" y="2199"/>
                </a:cubicBezTo>
                <a:lnTo>
                  <a:pt x="2" y="2199"/>
                </a:lnTo>
                <a:cubicBezTo>
                  <a:pt x="1" y="2197"/>
                  <a:pt x="1" y="2195"/>
                  <a:pt x="0" y="2194"/>
                </a:cubicBezTo>
                <a:close/>
                <a:moveTo>
                  <a:pt x="10547" y="0"/>
                </a:moveTo>
                <a:cubicBezTo>
                  <a:pt x="10547" y="0"/>
                  <a:pt x="8602" y="1705"/>
                  <a:pt x="6246" y="2048"/>
                </a:cubicBezTo>
                <a:cubicBezTo>
                  <a:pt x="3890" y="2391"/>
                  <a:pt x="2836" y="3299"/>
                  <a:pt x="1585" y="3359"/>
                </a:cubicBezTo>
                <a:cubicBezTo>
                  <a:pt x="1559" y="3360"/>
                  <a:pt x="1532" y="3360"/>
                  <a:pt x="1507" y="3360"/>
                </a:cubicBezTo>
                <a:cubicBezTo>
                  <a:pt x="375" y="3360"/>
                  <a:pt x="30" y="2302"/>
                  <a:pt x="2" y="2199"/>
                </a:cubicBezTo>
                <a:lnTo>
                  <a:pt x="2" y="2199"/>
                </a:lnTo>
                <a:cubicBezTo>
                  <a:pt x="609" y="4493"/>
                  <a:pt x="1200" y="6503"/>
                  <a:pt x="1422" y="6503"/>
                </a:cubicBezTo>
                <a:cubicBezTo>
                  <a:pt x="1936" y="6503"/>
                  <a:pt x="2348" y="5843"/>
                  <a:pt x="2348" y="5843"/>
                </a:cubicBezTo>
                <a:lnTo>
                  <a:pt x="10547" y="4027"/>
                </a:lnTo>
                <a:lnTo>
                  <a:pt x="105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6"/>
          <p:cNvSpPr/>
          <p:nvPr/>
        </p:nvSpPr>
        <p:spPr>
          <a:xfrm>
            <a:off x="5123408" y="2313172"/>
            <a:ext cx="1265747" cy="243176"/>
          </a:xfrm>
          <a:custGeom>
            <a:avLst/>
            <a:gdLst/>
            <a:ahLst/>
            <a:cxnLst/>
            <a:rect l="l" t="t" r="r" b="b"/>
            <a:pathLst>
              <a:path w="7412" h="1424" extrusionOk="0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3578" y="1423"/>
                  <a:pt x="5168" y="1423"/>
                </a:cubicBezTo>
                <a:cubicBezTo>
                  <a:pt x="5182" y="1423"/>
                  <a:pt x="5196" y="1423"/>
                  <a:pt x="5210" y="1423"/>
                </a:cubicBezTo>
                <a:cubicBezTo>
                  <a:pt x="5321" y="1423"/>
                  <a:pt x="5415" y="1423"/>
                  <a:pt x="5535" y="1414"/>
                </a:cubicBezTo>
                <a:cubicBezTo>
                  <a:pt x="6255" y="1372"/>
                  <a:pt x="6923" y="1046"/>
                  <a:pt x="7403" y="515"/>
                </a:cubicBezTo>
                <a:lnTo>
                  <a:pt x="7412" y="506"/>
                </a:lnTo>
                <a:lnTo>
                  <a:pt x="7412" y="506"/>
                </a:lnTo>
                <a:cubicBezTo>
                  <a:pt x="6603" y="776"/>
                  <a:pt x="5724" y="1022"/>
                  <a:pt x="5206" y="1022"/>
                </a:cubicBezTo>
                <a:cubicBezTo>
                  <a:pt x="5180" y="1022"/>
                  <a:pt x="5156" y="1021"/>
                  <a:pt x="5133" y="1020"/>
                </a:cubicBezTo>
                <a:cubicBezTo>
                  <a:pt x="3685" y="952"/>
                  <a:pt x="1" y="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14" name="Google Shape;414;p16"/>
          <p:cNvSpPr/>
          <p:nvPr/>
        </p:nvSpPr>
        <p:spPr>
          <a:xfrm>
            <a:off x="3701415" y="2379089"/>
            <a:ext cx="206461" cy="368863"/>
          </a:xfrm>
          <a:custGeom>
            <a:avLst/>
            <a:gdLst/>
            <a:ahLst/>
            <a:cxnLst/>
            <a:rect l="l" t="t" r="r" b="b"/>
            <a:pathLst>
              <a:path w="1209" h="2160" extrusionOk="0">
                <a:moveTo>
                  <a:pt x="1209" y="0"/>
                </a:moveTo>
                <a:cubicBezTo>
                  <a:pt x="1208" y="0"/>
                  <a:pt x="617" y="137"/>
                  <a:pt x="515" y="326"/>
                </a:cubicBezTo>
                <a:cubicBezTo>
                  <a:pt x="395" y="514"/>
                  <a:pt x="318" y="720"/>
                  <a:pt x="266" y="934"/>
                </a:cubicBezTo>
                <a:cubicBezTo>
                  <a:pt x="198" y="1285"/>
                  <a:pt x="1" y="2159"/>
                  <a:pt x="1" y="2159"/>
                </a:cubicBezTo>
                <a:cubicBezTo>
                  <a:pt x="1" y="2159"/>
                  <a:pt x="489" y="711"/>
                  <a:pt x="660" y="463"/>
                </a:cubicBezTo>
                <a:cubicBezTo>
                  <a:pt x="832" y="215"/>
                  <a:pt x="1208" y="0"/>
                  <a:pt x="12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6"/>
          <p:cNvSpPr/>
          <p:nvPr/>
        </p:nvSpPr>
        <p:spPr>
          <a:xfrm>
            <a:off x="5795042" y="3310981"/>
            <a:ext cx="902861" cy="626897"/>
          </a:xfrm>
          <a:custGeom>
            <a:avLst/>
            <a:gdLst/>
            <a:ahLst/>
            <a:cxnLst/>
            <a:rect l="l" t="t" r="r" b="b"/>
            <a:pathLst>
              <a:path w="5287" h="3671" extrusionOk="0">
                <a:moveTo>
                  <a:pt x="1474" y="1"/>
                </a:moveTo>
                <a:lnTo>
                  <a:pt x="0" y="1149"/>
                </a:lnTo>
                <a:cubicBezTo>
                  <a:pt x="17" y="1157"/>
                  <a:pt x="43" y="1166"/>
                  <a:pt x="60" y="1174"/>
                </a:cubicBezTo>
                <a:cubicBezTo>
                  <a:pt x="223" y="1269"/>
                  <a:pt x="394" y="1363"/>
                  <a:pt x="574" y="1474"/>
                </a:cubicBezTo>
                <a:cubicBezTo>
                  <a:pt x="1859" y="2245"/>
                  <a:pt x="3393" y="3436"/>
                  <a:pt x="4130" y="3642"/>
                </a:cubicBezTo>
                <a:cubicBezTo>
                  <a:pt x="4187" y="3661"/>
                  <a:pt x="4255" y="3671"/>
                  <a:pt x="4321" y="3671"/>
                </a:cubicBezTo>
                <a:cubicBezTo>
                  <a:pt x="4343" y="3671"/>
                  <a:pt x="4365" y="3669"/>
                  <a:pt x="4387" y="3667"/>
                </a:cubicBezTo>
                <a:cubicBezTo>
                  <a:pt x="4558" y="3633"/>
                  <a:pt x="4875" y="3565"/>
                  <a:pt x="5278" y="3479"/>
                </a:cubicBezTo>
                <a:cubicBezTo>
                  <a:pt x="5286" y="3462"/>
                  <a:pt x="5286" y="3453"/>
                  <a:pt x="5286" y="3453"/>
                </a:cubicBezTo>
                <a:cubicBezTo>
                  <a:pt x="5286" y="3453"/>
                  <a:pt x="2879" y="2862"/>
                  <a:pt x="2039" y="2040"/>
                </a:cubicBezTo>
                <a:cubicBezTo>
                  <a:pt x="1200" y="1217"/>
                  <a:pt x="1474" y="1"/>
                  <a:pt x="147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6"/>
          <p:cNvSpPr/>
          <p:nvPr/>
        </p:nvSpPr>
        <p:spPr>
          <a:xfrm>
            <a:off x="3953129" y="2184411"/>
            <a:ext cx="899787" cy="162573"/>
          </a:xfrm>
          <a:custGeom>
            <a:avLst/>
            <a:gdLst/>
            <a:ahLst/>
            <a:cxnLst/>
            <a:rect l="l" t="t" r="r" b="b"/>
            <a:pathLst>
              <a:path w="5269" h="952" extrusionOk="0">
                <a:moveTo>
                  <a:pt x="3916" y="1"/>
                </a:moveTo>
                <a:cubicBezTo>
                  <a:pt x="3320" y="1"/>
                  <a:pt x="0" y="952"/>
                  <a:pt x="0" y="952"/>
                </a:cubicBezTo>
                <a:lnTo>
                  <a:pt x="0" y="952"/>
                </a:lnTo>
                <a:cubicBezTo>
                  <a:pt x="1739" y="601"/>
                  <a:pt x="3496" y="369"/>
                  <a:pt x="5269" y="266"/>
                </a:cubicBezTo>
                <a:cubicBezTo>
                  <a:pt x="5269" y="266"/>
                  <a:pt x="4489" y="18"/>
                  <a:pt x="3924" y="1"/>
                </a:cubicBezTo>
                <a:cubicBezTo>
                  <a:pt x="3921" y="1"/>
                  <a:pt x="3919" y="1"/>
                  <a:pt x="39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17" name="Google Shape;417;p16"/>
          <p:cNvSpPr/>
          <p:nvPr/>
        </p:nvSpPr>
        <p:spPr>
          <a:xfrm>
            <a:off x="3528768" y="2596991"/>
            <a:ext cx="2550279" cy="965875"/>
          </a:xfrm>
          <a:custGeom>
            <a:avLst/>
            <a:gdLst/>
            <a:ahLst/>
            <a:cxnLst/>
            <a:rect l="l" t="t" r="r" b="b"/>
            <a:pathLst>
              <a:path w="14934" h="5656" extrusionOk="0">
                <a:moveTo>
                  <a:pt x="5175" y="1"/>
                </a:moveTo>
                <a:cubicBezTo>
                  <a:pt x="5175" y="1"/>
                  <a:pt x="5047" y="403"/>
                  <a:pt x="4344" y="489"/>
                </a:cubicBezTo>
                <a:cubicBezTo>
                  <a:pt x="4269" y="498"/>
                  <a:pt x="4197" y="503"/>
                  <a:pt x="4130" y="503"/>
                </a:cubicBezTo>
                <a:cubicBezTo>
                  <a:pt x="3576" y="503"/>
                  <a:pt x="3290" y="224"/>
                  <a:pt x="3290" y="224"/>
                </a:cubicBezTo>
                <a:cubicBezTo>
                  <a:pt x="3290" y="224"/>
                  <a:pt x="3025" y="1072"/>
                  <a:pt x="2716" y="2151"/>
                </a:cubicBezTo>
                <a:cubicBezTo>
                  <a:pt x="2145" y="4178"/>
                  <a:pt x="543" y="4313"/>
                  <a:pt x="110" y="4313"/>
                </a:cubicBezTo>
                <a:cubicBezTo>
                  <a:pt x="43" y="4313"/>
                  <a:pt x="4" y="4310"/>
                  <a:pt x="1" y="4310"/>
                </a:cubicBezTo>
                <a:lnTo>
                  <a:pt x="1" y="4310"/>
                </a:lnTo>
                <a:cubicBezTo>
                  <a:pt x="206" y="4396"/>
                  <a:pt x="412" y="4464"/>
                  <a:pt x="626" y="4499"/>
                </a:cubicBezTo>
                <a:cubicBezTo>
                  <a:pt x="1817" y="4499"/>
                  <a:pt x="3642" y="2914"/>
                  <a:pt x="3625" y="1603"/>
                </a:cubicBezTo>
                <a:cubicBezTo>
                  <a:pt x="3625" y="1603"/>
                  <a:pt x="3736" y="1586"/>
                  <a:pt x="3899" y="1543"/>
                </a:cubicBezTo>
                <a:cubicBezTo>
                  <a:pt x="4276" y="1457"/>
                  <a:pt x="4918" y="1252"/>
                  <a:pt x="5167" y="935"/>
                </a:cubicBezTo>
                <a:cubicBezTo>
                  <a:pt x="5184" y="918"/>
                  <a:pt x="5192" y="900"/>
                  <a:pt x="5201" y="883"/>
                </a:cubicBezTo>
                <a:lnTo>
                  <a:pt x="5544" y="1089"/>
                </a:lnTo>
                <a:lnTo>
                  <a:pt x="6126" y="1432"/>
                </a:lnTo>
                <a:lnTo>
                  <a:pt x="6640" y="1731"/>
                </a:lnTo>
                <a:cubicBezTo>
                  <a:pt x="8551" y="2828"/>
                  <a:pt x="11806" y="4678"/>
                  <a:pt x="12851" y="5124"/>
                </a:cubicBezTo>
                <a:cubicBezTo>
                  <a:pt x="12920" y="5158"/>
                  <a:pt x="12997" y="5184"/>
                  <a:pt x="13074" y="5227"/>
                </a:cubicBezTo>
                <a:lnTo>
                  <a:pt x="13134" y="5261"/>
                </a:lnTo>
                <a:cubicBezTo>
                  <a:pt x="13151" y="5261"/>
                  <a:pt x="13168" y="5270"/>
                  <a:pt x="13186" y="5287"/>
                </a:cubicBezTo>
                <a:cubicBezTo>
                  <a:pt x="13237" y="5304"/>
                  <a:pt x="13280" y="5330"/>
                  <a:pt x="13331" y="5355"/>
                </a:cubicBezTo>
                <a:cubicBezTo>
                  <a:pt x="13494" y="5450"/>
                  <a:pt x="13665" y="5544"/>
                  <a:pt x="13845" y="5655"/>
                </a:cubicBezTo>
                <a:cubicBezTo>
                  <a:pt x="14239" y="5372"/>
                  <a:pt x="14685" y="4867"/>
                  <a:pt x="14770" y="3967"/>
                </a:cubicBezTo>
                <a:cubicBezTo>
                  <a:pt x="14933" y="2254"/>
                  <a:pt x="14265" y="1372"/>
                  <a:pt x="14265" y="1372"/>
                </a:cubicBezTo>
                <a:lnTo>
                  <a:pt x="14265" y="1372"/>
                </a:lnTo>
                <a:cubicBezTo>
                  <a:pt x="14265" y="1372"/>
                  <a:pt x="14702" y="2425"/>
                  <a:pt x="14599" y="3453"/>
                </a:cubicBezTo>
                <a:cubicBezTo>
                  <a:pt x="14565" y="3847"/>
                  <a:pt x="14385" y="4216"/>
                  <a:pt x="14094" y="4490"/>
                </a:cubicBezTo>
                <a:lnTo>
                  <a:pt x="14085" y="4499"/>
                </a:lnTo>
                <a:cubicBezTo>
                  <a:pt x="13742" y="4447"/>
                  <a:pt x="12766" y="4250"/>
                  <a:pt x="10881" y="3453"/>
                </a:cubicBezTo>
                <a:cubicBezTo>
                  <a:pt x="8465" y="2425"/>
                  <a:pt x="7531" y="660"/>
                  <a:pt x="7531" y="660"/>
                </a:cubicBezTo>
                <a:lnTo>
                  <a:pt x="7214" y="541"/>
                </a:lnTo>
                <a:cubicBezTo>
                  <a:pt x="7074" y="557"/>
                  <a:pt x="6940" y="565"/>
                  <a:pt x="6814" y="565"/>
                </a:cubicBezTo>
                <a:cubicBezTo>
                  <a:pt x="5726" y="565"/>
                  <a:pt x="5175" y="1"/>
                  <a:pt x="51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18" name="Google Shape;418;p16"/>
          <p:cNvSpPr/>
          <p:nvPr/>
        </p:nvSpPr>
        <p:spPr>
          <a:xfrm>
            <a:off x="3495127" y="2734632"/>
            <a:ext cx="269304" cy="422485"/>
          </a:xfrm>
          <a:custGeom>
            <a:avLst/>
            <a:gdLst/>
            <a:ahLst/>
            <a:cxnLst/>
            <a:rect l="l" t="t" r="r" b="b"/>
            <a:pathLst>
              <a:path w="1577" h="2474" extrusionOk="0">
                <a:moveTo>
                  <a:pt x="1029" y="0"/>
                </a:moveTo>
                <a:cubicBezTo>
                  <a:pt x="480" y="1174"/>
                  <a:pt x="1" y="2433"/>
                  <a:pt x="1" y="2433"/>
                </a:cubicBezTo>
                <a:cubicBezTo>
                  <a:pt x="1" y="2433"/>
                  <a:pt x="80" y="2473"/>
                  <a:pt x="207" y="2473"/>
                </a:cubicBezTo>
                <a:cubicBezTo>
                  <a:pt x="411" y="2473"/>
                  <a:pt x="737" y="2369"/>
                  <a:pt x="1054" y="1825"/>
                </a:cubicBezTo>
                <a:cubicBezTo>
                  <a:pt x="1577" y="943"/>
                  <a:pt x="1029" y="0"/>
                  <a:pt x="102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6"/>
          <p:cNvSpPr/>
          <p:nvPr/>
        </p:nvSpPr>
        <p:spPr>
          <a:xfrm>
            <a:off x="3986770" y="2548834"/>
            <a:ext cx="207827" cy="323438"/>
          </a:xfrm>
          <a:custGeom>
            <a:avLst/>
            <a:gdLst/>
            <a:ahLst/>
            <a:cxnLst/>
            <a:rect l="l" t="t" r="r" b="b"/>
            <a:pathLst>
              <a:path w="1217" h="1894" extrusionOk="0">
                <a:moveTo>
                  <a:pt x="0" y="0"/>
                </a:moveTo>
                <a:cubicBezTo>
                  <a:pt x="643" y="574"/>
                  <a:pt x="943" y="1893"/>
                  <a:pt x="943" y="1893"/>
                </a:cubicBezTo>
                <a:cubicBezTo>
                  <a:pt x="943" y="1893"/>
                  <a:pt x="1054" y="1868"/>
                  <a:pt x="1217" y="1833"/>
                </a:cubicBezTo>
                <a:cubicBezTo>
                  <a:pt x="1122" y="1062"/>
                  <a:pt x="668" y="38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20" name="Google Shape;420;p16"/>
          <p:cNvSpPr/>
          <p:nvPr/>
        </p:nvSpPr>
        <p:spPr>
          <a:xfrm>
            <a:off x="4392005" y="2500506"/>
            <a:ext cx="83507" cy="282454"/>
          </a:xfrm>
          <a:custGeom>
            <a:avLst/>
            <a:gdLst/>
            <a:ahLst/>
            <a:cxnLst/>
            <a:rect l="l" t="t" r="r" b="b"/>
            <a:pathLst>
              <a:path w="489" h="1654" extrusionOk="0">
                <a:moveTo>
                  <a:pt x="0" y="0"/>
                </a:moveTo>
                <a:cubicBezTo>
                  <a:pt x="180" y="514"/>
                  <a:pt x="154" y="1123"/>
                  <a:pt x="112" y="1500"/>
                </a:cubicBezTo>
                <a:cubicBezTo>
                  <a:pt x="129" y="1483"/>
                  <a:pt x="137" y="1465"/>
                  <a:pt x="146" y="1448"/>
                </a:cubicBezTo>
                <a:lnTo>
                  <a:pt x="489" y="1654"/>
                </a:lnTo>
                <a:cubicBezTo>
                  <a:pt x="471" y="1071"/>
                  <a:pt x="300" y="497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21" name="Google Shape;421;p16"/>
          <p:cNvSpPr/>
          <p:nvPr/>
        </p:nvSpPr>
        <p:spPr>
          <a:xfrm>
            <a:off x="4574898" y="2443469"/>
            <a:ext cx="422997" cy="449296"/>
          </a:xfrm>
          <a:custGeom>
            <a:avLst/>
            <a:gdLst/>
            <a:ahLst/>
            <a:cxnLst/>
            <a:rect l="l" t="t" r="r" b="b"/>
            <a:pathLst>
              <a:path w="2477" h="2631" extrusionOk="0">
                <a:moveTo>
                  <a:pt x="2476" y="0"/>
                </a:moveTo>
                <a:cubicBezTo>
                  <a:pt x="1945" y="788"/>
                  <a:pt x="557" y="1902"/>
                  <a:pt x="0" y="2331"/>
                </a:cubicBezTo>
                <a:lnTo>
                  <a:pt x="514" y="2630"/>
                </a:lnTo>
                <a:cubicBezTo>
                  <a:pt x="1354" y="1799"/>
                  <a:pt x="2416" y="95"/>
                  <a:pt x="24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22" name="Google Shape;422;p16"/>
          <p:cNvSpPr/>
          <p:nvPr/>
        </p:nvSpPr>
        <p:spPr>
          <a:xfrm>
            <a:off x="6184224" y="2775617"/>
            <a:ext cx="289797" cy="949652"/>
          </a:xfrm>
          <a:custGeom>
            <a:avLst/>
            <a:gdLst/>
            <a:ahLst/>
            <a:cxnLst/>
            <a:rect l="l" t="t" r="r" b="b"/>
            <a:pathLst>
              <a:path w="1697" h="5561" extrusionOk="0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131" y="4207"/>
                  <a:pt x="1696" y="5560"/>
                </a:cubicBezTo>
                <a:cubicBezTo>
                  <a:pt x="1696" y="5560"/>
                  <a:pt x="1157" y="2305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23" name="Google Shape;423;p16"/>
          <p:cNvSpPr/>
          <p:nvPr/>
        </p:nvSpPr>
        <p:spPr>
          <a:xfrm>
            <a:off x="6345088" y="2879445"/>
            <a:ext cx="259058" cy="772563"/>
          </a:xfrm>
          <a:custGeom>
            <a:avLst/>
            <a:gdLst/>
            <a:ahLst/>
            <a:cxnLst/>
            <a:rect l="l" t="t" r="r" b="b"/>
            <a:pathLst>
              <a:path w="1517" h="4524" extrusionOk="0">
                <a:moveTo>
                  <a:pt x="0" y="0"/>
                </a:moveTo>
                <a:cubicBezTo>
                  <a:pt x="1" y="1"/>
                  <a:pt x="1226" y="3427"/>
                  <a:pt x="1268" y="4524"/>
                </a:cubicBezTo>
                <a:cubicBezTo>
                  <a:pt x="1268" y="4524"/>
                  <a:pt x="1517" y="22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424" name="Google Shape;424;p16"/>
          <p:cNvSpPr/>
          <p:nvPr/>
        </p:nvSpPr>
        <p:spPr>
          <a:xfrm>
            <a:off x="3007923" y="4387856"/>
            <a:ext cx="714160" cy="728676"/>
          </a:xfrm>
          <a:custGeom>
            <a:avLst/>
            <a:gdLst/>
            <a:ahLst/>
            <a:cxnLst/>
            <a:rect l="l" t="t" r="r" b="b"/>
            <a:pathLst>
              <a:path w="4182" h="4267" extrusionOk="0">
                <a:moveTo>
                  <a:pt x="2377" y="0"/>
                </a:moveTo>
                <a:cubicBezTo>
                  <a:pt x="2229" y="0"/>
                  <a:pt x="2076" y="17"/>
                  <a:pt x="1920" y="51"/>
                </a:cubicBezTo>
                <a:cubicBezTo>
                  <a:pt x="1680" y="120"/>
                  <a:pt x="1474" y="257"/>
                  <a:pt x="1312" y="446"/>
                </a:cubicBezTo>
                <a:cubicBezTo>
                  <a:pt x="703" y="1071"/>
                  <a:pt x="172" y="2202"/>
                  <a:pt x="172" y="2202"/>
                </a:cubicBezTo>
                <a:cubicBezTo>
                  <a:pt x="1" y="2827"/>
                  <a:pt x="326" y="3478"/>
                  <a:pt x="986" y="3992"/>
                </a:cubicBezTo>
                <a:cubicBezTo>
                  <a:pt x="1241" y="4192"/>
                  <a:pt x="1565" y="4266"/>
                  <a:pt x="1880" y="4266"/>
                </a:cubicBezTo>
                <a:cubicBezTo>
                  <a:pt x="2390" y="4266"/>
                  <a:pt x="2874" y="4070"/>
                  <a:pt x="2991" y="3890"/>
                </a:cubicBezTo>
                <a:cubicBezTo>
                  <a:pt x="3162" y="3590"/>
                  <a:pt x="3308" y="3273"/>
                  <a:pt x="3419" y="2939"/>
                </a:cubicBezTo>
                <a:cubicBezTo>
                  <a:pt x="3436" y="2896"/>
                  <a:pt x="3453" y="2844"/>
                  <a:pt x="3462" y="2793"/>
                </a:cubicBezTo>
                <a:cubicBezTo>
                  <a:pt x="3616" y="2330"/>
                  <a:pt x="4182" y="1739"/>
                  <a:pt x="3830" y="951"/>
                </a:cubicBezTo>
                <a:cubicBezTo>
                  <a:pt x="3546" y="313"/>
                  <a:pt x="3008" y="0"/>
                  <a:pt x="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6"/>
          <p:cNvSpPr/>
          <p:nvPr/>
        </p:nvSpPr>
        <p:spPr>
          <a:xfrm>
            <a:off x="3198160" y="4607296"/>
            <a:ext cx="368863" cy="258204"/>
          </a:xfrm>
          <a:custGeom>
            <a:avLst/>
            <a:gdLst/>
            <a:ahLst/>
            <a:cxnLst/>
            <a:rect l="l" t="t" r="r" b="b"/>
            <a:pathLst>
              <a:path w="2160" h="1512" extrusionOk="0">
                <a:moveTo>
                  <a:pt x="369" y="0"/>
                </a:moveTo>
                <a:cubicBezTo>
                  <a:pt x="369" y="0"/>
                  <a:pt x="0" y="617"/>
                  <a:pt x="317" y="1182"/>
                </a:cubicBezTo>
                <a:cubicBezTo>
                  <a:pt x="441" y="1400"/>
                  <a:pt x="658" y="1511"/>
                  <a:pt x="913" y="1511"/>
                </a:cubicBezTo>
                <a:cubicBezTo>
                  <a:pt x="1311" y="1511"/>
                  <a:pt x="1799" y="1238"/>
                  <a:pt x="2159" y="668"/>
                </a:cubicBezTo>
                <a:lnTo>
                  <a:pt x="369" y="0"/>
                </a:lnTo>
                <a:close/>
              </a:path>
            </a:pathLst>
          </a:custGeom>
          <a:solidFill>
            <a:srgbClr val="7528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6"/>
          <p:cNvSpPr/>
          <p:nvPr/>
        </p:nvSpPr>
        <p:spPr>
          <a:xfrm>
            <a:off x="3007923" y="4463849"/>
            <a:ext cx="584033" cy="652683"/>
          </a:xfrm>
          <a:custGeom>
            <a:avLst/>
            <a:gdLst/>
            <a:ahLst/>
            <a:cxnLst/>
            <a:rect l="l" t="t" r="r" b="b"/>
            <a:pathLst>
              <a:path w="3420" h="3822" extrusionOk="0">
                <a:moveTo>
                  <a:pt x="1312" y="1"/>
                </a:moveTo>
                <a:cubicBezTo>
                  <a:pt x="703" y="626"/>
                  <a:pt x="172" y="1757"/>
                  <a:pt x="172" y="1757"/>
                </a:cubicBezTo>
                <a:cubicBezTo>
                  <a:pt x="1" y="2382"/>
                  <a:pt x="326" y="3033"/>
                  <a:pt x="986" y="3547"/>
                </a:cubicBezTo>
                <a:cubicBezTo>
                  <a:pt x="1241" y="3747"/>
                  <a:pt x="1565" y="3821"/>
                  <a:pt x="1880" y="3821"/>
                </a:cubicBezTo>
                <a:cubicBezTo>
                  <a:pt x="2390" y="3821"/>
                  <a:pt x="2874" y="3625"/>
                  <a:pt x="2991" y="3445"/>
                </a:cubicBezTo>
                <a:cubicBezTo>
                  <a:pt x="3162" y="3145"/>
                  <a:pt x="3308" y="2828"/>
                  <a:pt x="3419" y="2494"/>
                </a:cubicBezTo>
                <a:lnTo>
                  <a:pt x="3419" y="2494"/>
                </a:lnTo>
                <a:cubicBezTo>
                  <a:pt x="3140" y="2897"/>
                  <a:pt x="2611" y="3107"/>
                  <a:pt x="2087" y="3107"/>
                </a:cubicBezTo>
                <a:cubicBezTo>
                  <a:pt x="1531" y="3107"/>
                  <a:pt x="980" y="2871"/>
                  <a:pt x="738" y="2382"/>
                </a:cubicBezTo>
                <a:cubicBezTo>
                  <a:pt x="275" y="1423"/>
                  <a:pt x="1294" y="26"/>
                  <a:pt x="13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6"/>
          <p:cNvSpPr/>
          <p:nvPr/>
        </p:nvSpPr>
        <p:spPr>
          <a:xfrm>
            <a:off x="3319576" y="4411081"/>
            <a:ext cx="326512" cy="225587"/>
          </a:xfrm>
          <a:custGeom>
            <a:avLst/>
            <a:gdLst/>
            <a:ahLst/>
            <a:cxnLst/>
            <a:rect l="l" t="t" r="r" b="b"/>
            <a:pathLst>
              <a:path w="1912" h="1321" extrusionOk="0">
                <a:moveTo>
                  <a:pt x="429" y="1"/>
                </a:moveTo>
                <a:cubicBezTo>
                  <a:pt x="286" y="1"/>
                  <a:pt x="142" y="18"/>
                  <a:pt x="1" y="53"/>
                </a:cubicBezTo>
                <a:cubicBezTo>
                  <a:pt x="1671" y="121"/>
                  <a:pt x="1817" y="1320"/>
                  <a:pt x="1817" y="1320"/>
                </a:cubicBezTo>
                <a:cubicBezTo>
                  <a:pt x="1911" y="832"/>
                  <a:pt x="1757" y="421"/>
                  <a:pt x="1149" y="155"/>
                </a:cubicBezTo>
                <a:cubicBezTo>
                  <a:pt x="921" y="52"/>
                  <a:pt x="676" y="1"/>
                  <a:pt x="429" y="1"/>
                </a:cubicBezTo>
                <a:close/>
              </a:path>
            </a:pathLst>
          </a:custGeom>
          <a:solidFill>
            <a:srgbClr val="B15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6"/>
          <p:cNvSpPr/>
          <p:nvPr/>
        </p:nvSpPr>
        <p:spPr>
          <a:xfrm>
            <a:off x="3222067" y="4458043"/>
            <a:ext cx="393283" cy="376548"/>
          </a:xfrm>
          <a:custGeom>
            <a:avLst/>
            <a:gdLst/>
            <a:ahLst/>
            <a:cxnLst/>
            <a:rect l="l" t="t" r="r" b="b"/>
            <a:pathLst>
              <a:path w="2303" h="2205" extrusionOk="0">
                <a:moveTo>
                  <a:pt x="666" y="0"/>
                </a:moveTo>
                <a:cubicBezTo>
                  <a:pt x="409" y="360"/>
                  <a:pt x="229" y="780"/>
                  <a:pt x="135" y="1217"/>
                </a:cubicBezTo>
                <a:cubicBezTo>
                  <a:pt x="1" y="1729"/>
                  <a:pt x="403" y="2205"/>
                  <a:pt x="908" y="2205"/>
                </a:cubicBezTo>
                <a:cubicBezTo>
                  <a:pt x="952" y="2205"/>
                  <a:pt x="997" y="2201"/>
                  <a:pt x="1043" y="2193"/>
                </a:cubicBezTo>
                <a:cubicBezTo>
                  <a:pt x="1728" y="2082"/>
                  <a:pt x="2302" y="1183"/>
                  <a:pt x="2302" y="1183"/>
                </a:cubicBezTo>
                <a:cubicBezTo>
                  <a:pt x="1685" y="86"/>
                  <a:pt x="666" y="0"/>
                  <a:pt x="6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6"/>
          <p:cNvSpPr/>
          <p:nvPr/>
        </p:nvSpPr>
        <p:spPr>
          <a:xfrm>
            <a:off x="2573487" y="4326379"/>
            <a:ext cx="532632" cy="429828"/>
          </a:xfrm>
          <a:custGeom>
            <a:avLst/>
            <a:gdLst/>
            <a:ahLst/>
            <a:cxnLst/>
            <a:rect l="l" t="t" r="r" b="b"/>
            <a:pathLst>
              <a:path w="3119" h="2517" extrusionOk="0">
                <a:moveTo>
                  <a:pt x="754" y="0"/>
                </a:moveTo>
                <a:cubicBezTo>
                  <a:pt x="694" y="34"/>
                  <a:pt x="643" y="69"/>
                  <a:pt x="583" y="112"/>
                </a:cubicBezTo>
                <a:cubicBezTo>
                  <a:pt x="369" y="283"/>
                  <a:pt x="0" y="617"/>
                  <a:pt x="43" y="1037"/>
                </a:cubicBezTo>
                <a:cubicBezTo>
                  <a:pt x="103" y="1645"/>
                  <a:pt x="429" y="2339"/>
                  <a:pt x="1508" y="2502"/>
                </a:cubicBezTo>
                <a:cubicBezTo>
                  <a:pt x="1579" y="2511"/>
                  <a:pt x="1648" y="2516"/>
                  <a:pt x="1717" y="2516"/>
                </a:cubicBezTo>
                <a:cubicBezTo>
                  <a:pt x="1832" y="2516"/>
                  <a:pt x="1944" y="2503"/>
                  <a:pt x="2056" y="2476"/>
                </a:cubicBezTo>
                <a:cubicBezTo>
                  <a:pt x="2776" y="2296"/>
                  <a:pt x="3119" y="1594"/>
                  <a:pt x="3119" y="1594"/>
                </a:cubicBezTo>
                <a:lnTo>
                  <a:pt x="2973" y="1491"/>
                </a:lnTo>
                <a:cubicBezTo>
                  <a:pt x="2091" y="814"/>
                  <a:pt x="1243" y="172"/>
                  <a:pt x="7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16"/>
          <p:cNvSpPr/>
          <p:nvPr/>
        </p:nvSpPr>
        <p:spPr>
          <a:xfrm>
            <a:off x="2672875" y="4326379"/>
            <a:ext cx="433243" cy="422997"/>
          </a:xfrm>
          <a:custGeom>
            <a:avLst/>
            <a:gdLst/>
            <a:ahLst/>
            <a:cxnLst/>
            <a:rect l="l" t="t" r="r" b="b"/>
            <a:pathLst>
              <a:path w="2537" h="2477" extrusionOk="0">
                <a:moveTo>
                  <a:pt x="172" y="0"/>
                </a:moveTo>
                <a:cubicBezTo>
                  <a:pt x="112" y="34"/>
                  <a:pt x="61" y="69"/>
                  <a:pt x="1" y="112"/>
                </a:cubicBezTo>
                <a:cubicBezTo>
                  <a:pt x="395" y="351"/>
                  <a:pt x="1183" y="865"/>
                  <a:pt x="1449" y="1362"/>
                </a:cubicBezTo>
                <a:cubicBezTo>
                  <a:pt x="1654" y="1756"/>
                  <a:pt x="1577" y="2185"/>
                  <a:pt x="1474" y="2476"/>
                </a:cubicBezTo>
                <a:cubicBezTo>
                  <a:pt x="2194" y="2296"/>
                  <a:pt x="2537" y="1594"/>
                  <a:pt x="2537" y="1594"/>
                </a:cubicBezTo>
                <a:lnTo>
                  <a:pt x="2391" y="1482"/>
                </a:lnTo>
                <a:cubicBezTo>
                  <a:pt x="1509" y="806"/>
                  <a:pt x="661" y="172"/>
                  <a:pt x="1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6"/>
          <p:cNvSpPr/>
          <p:nvPr/>
        </p:nvSpPr>
        <p:spPr>
          <a:xfrm>
            <a:off x="3319576" y="4411081"/>
            <a:ext cx="326512" cy="225587"/>
          </a:xfrm>
          <a:custGeom>
            <a:avLst/>
            <a:gdLst/>
            <a:ahLst/>
            <a:cxnLst/>
            <a:rect l="l" t="t" r="r" b="b"/>
            <a:pathLst>
              <a:path w="1912" h="1321" extrusionOk="0">
                <a:moveTo>
                  <a:pt x="429" y="1"/>
                </a:moveTo>
                <a:cubicBezTo>
                  <a:pt x="286" y="1"/>
                  <a:pt x="142" y="18"/>
                  <a:pt x="1" y="53"/>
                </a:cubicBezTo>
                <a:cubicBezTo>
                  <a:pt x="1671" y="121"/>
                  <a:pt x="1817" y="1320"/>
                  <a:pt x="1817" y="1320"/>
                </a:cubicBezTo>
                <a:cubicBezTo>
                  <a:pt x="1911" y="832"/>
                  <a:pt x="1757" y="421"/>
                  <a:pt x="1149" y="155"/>
                </a:cubicBezTo>
                <a:cubicBezTo>
                  <a:pt x="921" y="52"/>
                  <a:pt x="676" y="1"/>
                  <a:pt x="4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6"/>
          <p:cNvSpPr/>
          <p:nvPr/>
        </p:nvSpPr>
        <p:spPr>
          <a:xfrm>
            <a:off x="2577927" y="4544281"/>
            <a:ext cx="212267" cy="200655"/>
          </a:xfrm>
          <a:custGeom>
            <a:avLst/>
            <a:gdLst/>
            <a:ahLst/>
            <a:cxnLst/>
            <a:rect l="l" t="t" r="r" b="b"/>
            <a:pathLst>
              <a:path w="1243" h="1175" extrusionOk="0">
                <a:moveTo>
                  <a:pt x="60" y="1"/>
                </a:moveTo>
                <a:lnTo>
                  <a:pt x="60" y="1"/>
                </a:lnTo>
                <a:cubicBezTo>
                  <a:pt x="60" y="1"/>
                  <a:pt x="0" y="352"/>
                  <a:pt x="437" y="806"/>
                </a:cubicBezTo>
                <a:cubicBezTo>
                  <a:pt x="643" y="1029"/>
                  <a:pt x="934" y="1157"/>
                  <a:pt x="1242" y="1174"/>
                </a:cubicBezTo>
                <a:cubicBezTo>
                  <a:pt x="557" y="849"/>
                  <a:pt x="60" y="1"/>
                  <a:pt x="6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6"/>
          <p:cNvSpPr/>
          <p:nvPr/>
        </p:nvSpPr>
        <p:spPr>
          <a:xfrm>
            <a:off x="4507615" y="5290376"/>
            <a:ext cx="248812" cy="226953"/>
          </a:xfrm>
          <a:custGeom>
            <a:avLst/>
            <a:gdLst/>
            <a:ahLst/>
            <a:cxnLst/>
            <a:rect l="l" t="t" r="r" b="b"/>
            <a:pathLst>
              <a:path w="1457" h="1329" extrusionOk="0">
                <a:moveTo>
                  <a:pt x="668" y="1"/>
                </a:moveTo>
                <a:cubicBezTo>
                  <a:pt x="668" y="1"/>
                  <a:pt x="111" y="789"/>
                  <a:pt x="0" y="1329"/>
                </a:cubicBezTo>
                <a:cubicBezTo>
                  <a:pt x="600" y="1226"/>
                  <a:pt x="1131" y="875"/>
                  <a:pt x="1457" y="361"/>
                </a:cubicBezTo>
                <a:lnTo>
                  <a:pt x="66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6"/>
          <p:cNvSpPr/>
          <p:nvPr/>
        </p:nvSpPr>
        <p:spPr>
          <a:xfrm>
            <a:off x="4086158" y="4877795"/>
            <a:ext cx="573787" cy="646706"/>
          </a:xfrm>
          <a:custGeom>
            <a:avLst/>
            <a:gdLst/>
            <a:ahLst/>
            <a:cxnLst/>
            <a:rect l="l" t="t" r="r" b="b"/>
            <a:pathLst>
              <a:path w="3360" h="3787" extrusionOk="0">
                <a:moveTo>
                  <a:pt x="1873" y="1"/>
                </a:moveTo>
                <a:cubicBezTo>
                  <a:pt x="1772" y="1"/>
                  <a:pt x="1672" y="8"/>
                  <a:pt x="1577" y="18"/>
                </a:cubicBezTo>
                <a:cubicBezTo>
                  <a:pt x="1234" y="52"/>
                  <a:pt x="729" y="764"/>
                  <a:pt x="395" y="1329"/>
                </a:cubicBezTo>
                <a:lnTo>
                  <a:pt x="301" y="1483"/>
                </a:lnTo>
                <a:cubicBezTo>
                  <a:pt x="9" y="1963"/>
                  <a:pt x="1" y="2563"/>
                  <a:pt x="283" y="3042"/>
                </a:cubicBezTo>
                <a:cubicBezTo>
                  <a:pt x="386" y="3239"/>
                  <a:pt x="558" y="3402"/>
                  <a:pt x="755" y="3496"/>
                </a:cubicBezTo>
                <a:cubicBezTo>
                  <a:pt x="1166" y="3683"/>
                  <a:pt x="1709" y="3787"/>
                  <a:pt x="2099" y="3787"/>
                </a:cubicBezTo>
                <a:cubicBezTo>
                  <a:pt x="2407" y="3787"/>
                  <a:pt x="2619" y="3722"/>
                  <a:pt x="2597" y="3582"/>
                </a:cubicBezTo>
                <a:cubicBezTo>
                  <a:pt x="2579" y="3454"/>
                  <a:pt x="2708" y="3299"/>
                  <a:pt x="2862" y="3085"/>
                </a:cubicBezTo>
                <a:cubicBezTo>
                  <a:pt x="3085" y="2743"/>
                  <a:pt x="3359" y="2228"/>
                  <a:pt x="3188" y="1380"/>
                </a:cubicBezTo>
                <a:cubicBezTo>
                  <a:pt x="2958" y="204"/>
                  <a:pt x="2393" y="1"/>
                  <a:pt x="18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6"/>
          <p:cNvSpPr/>
          <p:nvPr/>
        </p:nvSpPr>
        <p:spPr>
          <a:xfrm>
            <a:off x="4200231" y="5084256"/>
            <a:ext cx="278184" cy="222684"/>
          </a:xfrm>
          <a:custGeom>
            <a:avLst/>
            <a:gdLst/>
            <a:ahLst/>
            <a:cxnLst/>
            <a:rect l="l" t="t" r="r" b="b"/>
            <a:pathLst>
              <a:path w="1629" h="1304" extrusionOk="0">
                <a:moveTo>
                  <a:pt x="267" y="0"/>
                </a:moveTo>
                <a:cubicBezTo>
                  <a:pt x="172" y="206"/>
                  <a:pt x="95" y="411"/>
                  <a:pt x="52" y="625"/>
                </a:cubicBezTo>
                <a:cubicBezTo>
                  <a:pt x="1" y="917"/>
                  <a:pt x="198" y="1259"/>
                  <a:pt x="703" y="1302"/>
                </a:cubicBezTo>
                <a:cubicBezTo>
                  <a:pt x="720" y="1303"/>
                  <a:pt x="737" y="1304"/>
                  <a:pt x="753" y="1304"/>
                </a:cubicBezTo>
                <a:cubicBezTo>
                  <a:pt x="1236" y="1304"/>
                  <a:pt x="1629" y="831"/>
                  <a:pt x="1629" y="831"/>
                </a:cubicBezTo>
                <a:lnTo>
                  <a:pt x="26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6"/>
          <p:cNvSpPr/>
          <p:nvPr/>
        </p:nvSpPr>
        <p:spPr>
          <a:xfrm>
            <a:off x="4077449" y="5104578"/>
            <a:ext cx="497624" cy="419923"/>
          </a:xfrm>
          <a:custGeom>
            <a:avLst/>
            <a:gdLst/>
            <a:ahLst/>
            <a:cxnLst/>
            <a:rect l="l" t="t" r="r" b="b"/>
            <a:pathLst>
              <a:path w="2914" h="2459" extrusionOk="0">
                <a:moveTo>
                  <a:pt x="446" y="1"/>
                </a:moveTo>
                <a:lnTo>
                  <a:pt x="343" y="155"/>
                </a:lnTo>
                <a:cubicBezTo>
                  <a:pt x="60" y="635"/>
                  <a:pt x="52" y="1235"/>
                  <a:pt x="334" y="1714"/>
                </a:cubicBezTo>
                <a:cubicBezTo>
                  <a:pt x="437" y="1911"/>
                  <a:pt x="609" y="2074"/>
                  <a:pt x="806" y="2168"/>
                </a:cubicBezTo>
                <a:cubicBezTo>
                  <a:pt x="1217" y="2355"/>
                  <a:pt x="1760" y="2459"/>
                  <a:pt x="2150" y="2459"/>
                </a:cubicBezTo>
                <a:cubicBezTo>
                  <a:pt x="2458" y="2459"/>
                  <a:pt x="2670" y="2394"/>
                  <a:pt x="2648" y="2254"/>
                </a:cubicBezTo>
                <a:cubicBezTo>
                  <a:pt x="2630" y="2126"/>
                  <a:pt x="2759" y="1971"/>
                  <a:pt x="2913" y="1757"/>
                </a:cubicBezTo>
                <a:lnTo>
                  <a:pt x="2913" y="1757"/>
                </a:lnTo>
                <a:cubicBezTo>
                  <a:pt x="2653" y="1931"/>
                  <a:pt x="2244" y="2050"/>
                  <a:pt x="1828" y="2050"/>
                </a:cubicBezTo>
                <a:cubicBezTo>
                  <a:pt x="1424" y="2050"/>
                  <a:pt x="1011" y="1937"/>
                  <a:pt x="720" y="1654"/>
                </a:cubicBezTo>
                <a:cubicBezTo>
                  <a:pt x="0" y="960"/>
                  <a:pt x="412" y="61"/>
                  <a:pt x="4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6"/>
          <p:cNvSpPr/>
          <p:nvPr/>
        </p:nvSpPr>
        <p:spPr>
          <a:xfrm>
            <a:off x="4201768" y="4943712"/>
            <a:ext cx="341028" cy="351615"/>
          </a:xfrm>
          <a:custGeom>
            <a:avLst/>
            <a:gdLst/>
            <a:ahLst/>
            <a:cxnLst/>
            <a:rect l="l" t="t" r="r" b="b"/>
            <a:pathLst>
              <a:path w="1997" h="2059" extrusionOk="0">
                <a:moveTo>
                  <a:pt x="746" y="1"/>
                </a:moveTo>
                <a:cubicBezTo>
                  <a:pt x="360" y="437"/>
                  <a:pt x="112" y="1200"/>
                  <a:pt x="112" y="1200"/>
                </a:cubicBezTo>
                <a:cubicBezTo>
                  <a:pt x="112" y="1200"/>
                  <a:pt x="1" y="1945"/>
                  <a:pt x="712" y="2048"/>
                </a:cubicBezTo>
                <a:cubicBezTo>
                  <a:pt x="757" y="2055"/>
                  <a:pt x="802" y="2058"/>
                  <a:pt x="845" y="2058"/>
                </a:cubicBezTo>
                <a:cubicBezTo>
                  <a:pt x="1606" y="2058"/>
                  <a:pt x="1997" y="1046"/>
                  <a:pt x="1997" y="1046"/>
                </a:cubicBezTo>
                <a:cubicBezTo>
                  <a:pt x="1260" y="754"/>
                  <a:pt x="746" y="1"/>
                  <a:pt x="74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6"/>
          <p:cNvSpPr/>
          <p:nvPr/>
        </p:nvSpPr>
        <p:spPr>
          <a:xfrm>
            <a:off x="3561043" y="4549234"/>
            <a:ext cx="774100" cy="809108"/>
          </a:xfrm>
          <a:custGeom>
            <a:avLst/>
            <a:gdLst/>
            <a:ahLst/>
            <a:cxnLst/>
            <a:rect l="l" t="t" r="r" b="b"/>
            <a:pathLst>
              <a:path w="4533" h="4738" extrusionOk="0">
                <a:moveTo>
                  <a:pt x="2909" y="0"/>
                </a:moveTo>
                <a:cubicBezTo>
                  <a:pt x="2503" y="0"/>
                  <a:pt x="2080" y="164"/>
                  <a:pt x="1654" y="520"/>
                </a:cubicBezTo>
                <a:cubicBezTo>
                  <a:pt x="1594" y="563"/>
                  <a:pt x="1542" y="614"/>
                  <a:pt x="1499" y="666"/>
                </a:cubicBezTo>
                <a:cubicBezTo>
                  <a:pt x="1080" y="1077"/>
                  <a:pt x="677" y="1754"/>
                  <a:pt x="403" y="2251"/>
                </a:cubicBezTo>
                <a:cubicBezTo>
                  <a:pt x="0" y="2987"/>
                  <a:pt x="206" y="3904"/>
                  <a:pt x="900" y="4384"/>
                </a:cubicBezTo>
                <a:lnTo>
                  <a:pt x="934" y="4410"/>
                </a:lnTo>
                <a:cubicBezTo>
                  <a:pt x="1291" y="4640"/>
                  <a:pt x="1619" y="4738"/>
                  <a:pt x="1898" y="4738"/>
                </a:cubicBezTo>
                <a:cubicBezTo>
                  <a:pt x="2242" y="4738"/>
                  <a:pt x="2512" y="4590"/>
                  <a:pt x="2673" y="4358"/>
                </a:cubicBezTo>
                <a:cubicBezTo>
                  <a:pt x="2733" y="4290"/>
                  <a:pt x="2793" y="4195"/>
                  <a:pt x="2853" y="4093"/>
                </a:cubicBezTo>
                <a:cubicBezTo>
                  <a:pt x="3153" y="3621"/>
                  <a:pt x="3538" y="2919"/>
                  <a:pt x="3924" y="2422"/>
                </a:cubicBezTo>
                <a:cubicBezTo>
                  <a:pt x="4404" y="1822"/>
                  <a:pt x="4532" y="777"/>
                  <a:pt x="3872" y="323"/>
                </a:cubicBezTo>
                <a:cubicBezTo>
                  <a:pt x="3569" y="113"/>
                  <a:pt x="3245" y="0"/>
                  <a:pt x="29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6"/>
          <p:cNvSpPr/>
          <p:nvPr/>
        </p:nvSpPr>
        <p:spPr>
          <a:xfrm>
            <a:off x="3805072" y="4716930"/>
            <a:ext cx="367668" cy="315071"/>
          </a:xfrm>
          <a:custGeom>
            <a:avLst/>
            <a:gdLst/>
            <a:ahLst/>
            <a:cxnLst/>
            <a:rect l="l" t="t" r="r" b="b"/>
            <a:pathLst>
              <a:path w="2153" h="1845" extrusionOk="0">
                <a:moveTo>
                  <a:pt x="524" y="1"/>
                </a:moveTo>
                <a:cubicBezTo>
                  <a:pt x="302" y="266"/>
                  <a:pt x="156" y="592"/>
                  <a:pt x="96" y="934"/>
                </a:cubicBezTo>
                <a:cubicBezTo>
                  <a:pt x="1" y="1422"/>
                  <a:pt x="453" y="1844"/>
                  <a:pt x="1003" y="1844"/>
                </a:cubicBezTo>
                <a:cubicBezTo>
                  <a:pt x="1390" y="1844"/>
                  <a:pt x="1826" y="1634"/>
                  <a:pt x="2152" y="1089"/>
                </a:cubicBezTo>
                <a:lnTo>
                  <a:pt x="52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6"/>
          <p:cNvSpPr/>
          <p:nvPr/>
        </p:nvSpPr>
        <p:spPr>
          <a:xfrm>
            <a:off x="3561043" y="4661430"/>
            <a:ext cx="488744" cy="696400"/>
          </a:xfrm>
          <a:custGeom>
            <a:avLst/>
            <a:gdLst/>
            <a:ahLst/>
            <a:cxnLst/>
            <a:rect l="l" t="t" r="r" b="b"/>
            <a:pathLst>
              <a:path w="2862" h="4078" extrusionOk="0">
                <a:moveTo>
                  <a:pt x="1499" y="0"/>
                </a:moveTo>
                <a:lnTo>
                  <a:pt x="1499" y="0"/>
                </a:lnTo>
                <a:cubicBezTo>
                  <a:pt x="1088" y="420"/>
                  <a:pt x="677" y="1088"/>
                  <a:pt x="403" y="1594"/>
                </a:cubicBezTo>
                <a:cubicBezTo>
                  <a:pt x="0" y="2330"/>
                  <a:pt x="214" y="3247"/>
                  <a:pt x="900" y="3727"/>
                </a:cubicBezTo>
                <a:lnTo>
                  <a:pt x="943" y="3753"/>
                </a:lnTo>
                <a:cubicBezTo>
                  <a:pt x="1297" y="3980"/>
                  <a:pt x="1624" y="4077"/>
                  <a:pt x="1904" y="4077"/>
                </a:cubicBezTo>
                <a:cubicBezTo>
                  <a:pt x="2246" y="4077"/>
                  <a:pt x="2517" y="3932"/>
                  <a:pt x="2682" y="3701"/>
                </a:cubicBezTo>
                <a:cubicBezTo>
                  <a:pt x="2733" y="3624"/>
                  <a:pt x="2793" y="3538"/>
                  <a:pt x="2862" y="3436"/>
                </a:cubicBezTo>
                <a:lnTo>
                  <a:pt x="2862" y="3436"/>
                </a:lnTo>
                <a:cubicBezTo>
                  <a:pt x="2697" y="3562"/>
                  <a:pt x="2463" y="3620"/>
                  <a:pt x="2209" y="3620"/>
                </a:cubicBezTo>
                <a:cubicBezTo>
                  <a:pt x="1587" y="3620"/>
                  <a:pt x="845" y="3276"/>
                  <a:pt x="711" y="2759"/>
                </a:cubicBezTo>
                <a:cubicBezTo>
                  <a:pt x="360" y="1465"/>
                  <a:pt x="1491" y="34"/>
                  <a:pt x="14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3994113" y="4571434"/>
            <a:ext cx="289797" cy="215853"/>
          </a:xfrm>
          <a:custGeom>
            <a:avLst/>
            <a:gdLst/>
            <a:ahLst/>
            <a:cxnLst/>
            <a:rect l="l" t="t" r="r" b="b"/>
            <a:pathLst>
              <a:path w="1697" h="1264" extrusionOk="0">
                <a:moveTo>
                  <a:pt x="399" y="1"/>
                </a:moveTo>
                <a:cubicBezTo>
                  <a:pt x="264" y="1"/>
                  <a:pt x="129" y="19"/>
                  <a:pt x="0" y="56"/>
                </a:cubicBezTo>
                <a:cubicBezTo>
                  <a:pt x="1482" y="107"/>
                  <a:pt x="1611" y="1264"/>
                  <a:pt x="1611" y="1264"/>
                </a:cubicBezTo>
                <a:cubicBezTo>
                  <a:pt x="1696" y="793"/>
                  <a:pt x="1551" y="390"/>
                  <a:pt x="1020" y="142"/>
                </a:cubicBezTo>
                <a:cubicBezTo>
                  <a:pt x="825" y="47"/>
                  <a:pt x="612" y="1"/>
                  <a:pt x="399" y="1"/>
                </a:cubicBezTo>
                <a:close/>
              </a:path>
            </a:pathLst>
          </a:custGeom>
          <a:solidFill>
            <a:srgbClr val="B15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6"/>
          <p:cNvSpPr/>
          <p:nvPr/>
        </p:nvSpPr>
        <p:spPr>
          <a:xfrm>
            <a:off x="3798071" y="4620445"/>
            <a:ext cx="428803" cy="396869"/>
          </a:xfrm>
          <a:custGeom>
            <a:avLst/>
            <a:gdLst/>
            <a:ahLst/>
            <a:cxnLst/>
            <a:rect l="l" t="t" r="r" b="b"/>
            <a:pathLst>
              <a:path w="2511" h="2324" extrusionOk="0">
                <a:moveTo>
                  <a:pt x="1002" y="0"/>
                </a:moveTo>
                <a:cubicBezTo>
                  <a:pt x="788" y="189"/>
                  <a:pt x="540" y="591"/>
                  <a:pt x="360" y="917"/>
                </a:cubicBezTo>
                <a:cubicBezTo>
                  <a:pt x="1" y="1559"/>
                  <a:pt x="486" y="2323"/>
                  <a:pt x="1161" y="2323"/>
                </a:cubicBezTo>
                <a:cubicBezTo>
                  <a:pt x="1243" y="2323"/>
                  <a:pt x="1327" y="2312"/>
                  <a:pt x="1414" y="2288"/>
                </a:cubicBezTo>
                <a:lnTo>
                  <a:pt x="1456" y="2271"/>
                </a:lnTo>
                <a:cubicBezTo>
                  <a:pt x="2142" y="2056"/>
                  <a:pt x="2510" y="1071"/>
                  <a:pt x="2510" y="1071"/>
                </a:cubicBezTo>
                <a:cubicBezTo>
                  <a:pt x="1910" y="334"/>
                  <a:pt x="1002" y="0"/>
                  <a:pt x="10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3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7"/>
          <p:cNvSpPr txBox="1">
            <a:spLocks noGrp="1"/>
          </p:cNvSpPr>
          <p:nvPr>
            <p:ph type="title"/>
          </p:nvPr>
        </p:nvSpPr>
        <p:spPr>
          <a:xfrm>
            <a:off x="1670550" y="448056"/>
            <a:ext cx="5802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5" name="Google Shape;445;p17"/>
          <p:cNvSpPr txBox="1">
            <a:spLocks noGrp="1"/>
          </p:cNvSpPr>
          <p:nvPr>
            <p:ph type="subTitle" idx="1"/>
          </p:nvPr>
        </p:nvSpPr>
        <p:spPr>
          <a:xfrm>
            <a:off x="3067200" y="1822600"/>
            <a:ext cx="3009600" cy="9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46" name="Google Shape;446;p17"/>
          <p:cNvSpPr txBox="1">
            <a:spLocks noGrp="1"/>
          </p:cNvSpPr>
          <p:nvPr>
            <p:ph type="title" idx="2"/>
          </p:nvPr>
        </p:nvSpPr>
        <p:spPr>
          <a:xfrm>
            <a:off x="3067200" y="1461750"/>
            <a:ext cx="30096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447" name="Google Shape;447;p17"/>
          <p:cNvSpPr txBox="1">
            <a:spLocks noGrp="1"/>
          </p:cNvSpPr>
          <p:nvPr>
            <p:ph type="subTitle" idx="3"/>
          </p:nvPr>
        </p:nvSpPr>
        <p:spPr>
          <a:xfrm>
            <a:off x="3067200" y="3391850"/>
            <a:ext cx="3009600" cy="9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48" name="Google Shape;448;p17"/>
          <p:cNvSpPr txBox="1">
            <a:spLocks noGrp="1"/>
          </p:cNvSpPr>
          <p:nvPr>
            <p:ph type="title" idx="4"/>
          </p:nvPr>
        </p:nvSpPr>
        <p:spPr>
          <a:xfrm>
            <a:off x="3067200" y="3043640"/>
            <a:ext cx="3009600" cy="3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atrick Hand"/>
              <a:buNone/>
              <a:defRPr sz="20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4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18"/>
          <p:cNvSpPr txBox="1">
            <a:spLocks noGrp="1"/>
          </p:cNvSpPr>
          <p:nvPr>
            <p:ph type="subTitle" idx="1"/>
          </p:nvPr>
        </p:nvSpPr>
        <p:spPr>
          <a:xfrm>
            <a:off x="881252" y="1501715"/>
            <a:ext cx="22956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52" name="Google Shape;452;p18"/>
          <p:cNvSpPr txBox="1">
            <a:spLocks noGrp="1"/>
          </p:cNvSpPr>
          <p:nvPr>
            <p:ph type="subTitle" idx="2"/>
          </p:nvPr>
        </p:nvSpPr>
        <p:spPr>
          <a:xfrm>
            <a:off x="881252" y="1834316"/>
            <a:ext cx="22956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8"/>
          <p:cNvSpPr txBox="1">
            <a:spLocks noGrp="1"/>
          </p:cNvSpPr>
          <p:nvPr>
            <p:ph type="subTitle" idx="3"/>
          </p:nvPr>
        </p:nvSpPr>
        <p:spPr>
          <a:xfrm>
            <a:off x="5973896" y="1501715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54" name="Google Shape;454;p18"/>
          <p:cNvSpPr txBox="1">
            <a:spLocks noGrp="1"/>
          </p:cNvSpPr>
          <p:nvPr>
            <p:ph type="subTitle" idx="4"/>
          </p:nvPr>
        </p:nvSpPr>
        <p:spPr>
          <a:xfrm>
            <a:off x="5967746" y="183431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18"/>
          <p:cNvSpPr txBox="1">
            <a:spLocks noGrp="1"/>
          </p:cNvSpPr>
          <p:nvPr>
            <p:ph type="subTitle" idx="5"/>
          </p:nvPr>
        </p:nvSpPr>
        <p:spPr>
          <a:xfrm>
            <a:off x="3434025" y="1501715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56" name="Google Shape;456;p18"/>
          <p:cNvSpPr txBox="1">
            <a:spLocks noGrp="1"/>
          </p:cNvSpPr>
          <p:nvPr>
            <p:ph type="subTitle" idx="6"/>
          </p:nvPr>
        </p:nvSpPr>
        <p:spPr>
          <a:xfrm>
            <a:off x="3424800" y="183431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48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19"/>
          <p:cNvSpPr txBox="1">
            <a:spLocks noGrp="1"/>
          </p:cNvSpPr>
          <p:nvPr>
            <p:ph type="subTitle" idx="1"/>
          </p:nvPr>
        </p:nvSpPr>
        <p:spPr>
          <a:xfrm>
            <a:off x="881252" y="1044515"/>
            <a:ext cx="22956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60" name="Google Shape;460;p19"/>
          <p:cNvSpPr txBox="1">
            <a:spLocks noGrp="1"/>
          </p:cNvSpPr>
          <p:nvPr>
            <p:ph type="subTitle" idx="2"/>
          </p:nvPr>
        </p:nvSpPr>
        <p:spPr>
          <a:xfrm>
            <a:off x="881252" y="1377116"/>
            <a:ext cx="22956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19"/>
          <p:cNvSpPr txBox="1">
            <a:spLocks noGrp="1"/>
          </p:cNvSpPr>
          <p:nvPr>
            <p:ph type="subTitle" idx="3"/>
          </p:nvPr>
        </p:nvSpPr>
        <p:spPr>
          <a:xfrm>
            <a:off x="5973896" y="1044515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62" name="Google Shape;462;p19"/>
          <p:cNvSpPr txBox="1">
            <a:spLocks noGrp="1"/>
          </p:cNvSpPr>
          <p:nvPr>
            <p:ph type="subTitle" idx="4"/>
          </p:nvPr>
        </p:nvSpPr>
        <p:spPr>
          <a:xfrm>
            <a:off x="5967746" y="137711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19"/>
          <p:cNvSpPr txBox="1">
            <a:spLocks noGrp="1"/>
          </p:cNvSpPr>
          <p:nvPr>
            <p:ph type="subTitle" idx="5"/>
          </p:nvPr>
        </p:nvSpPr>
        <p:spPr>
          <a:xfrm>
            <a:off x="3434025" y="1044515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accent4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464" name="Google Shape;464;p19"/>
          <p:cNvSpPr txBox="1">
            <a:spLocks noGrp="1"/>
          </p:cNvSpPr>
          <p:nvPr>
            <p:ph type="subTitle" idx="6"/>
          </p:nvPr>
        </p:nvSpPr>
        <p:spPr>
          <a:xfrm>
            <a:off x="3424800" y="137711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25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26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1"/>
          <p:cNvSpPr txBox="1">
            <a:spLocks noGrp="1"/>
          </p:cNvSpPr>
          <p:nvPr>
            <p:ph type="title"/>
          </p:nvPr>
        </p:nvSpPr>
        <p:spPr>
          <a:xfrm>
            <a:off x="713225" y="1396950"/>
            <a:ext cx="4131300" cy="23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2"/>
          <p:cNvGrpSpPr/>
          <p:nvPr/>
        </p:nvGrpSpPr>
        <p:grpSpPr>
          <a:xfrm>
            <a:off x="268731" y="380178"/>
            <a:ext cx="2809023" cy="6475970"/>
            <a:chOff x="1519450" y="2976925"/>
            <a:chExt cx="1081225" cy="2492675"/>
          </a:xfrm>
        </p:grpSpPr>
        <p:sp>
          <p:nvSpPr>
            <p:cNvPr id="471" name="Google Shape;471;p22"/>
            <p:cNvSpPr/>
            <p:nvPr/>
          </p:nvSpPr>
          <p:spPr>
            <a:xfrm>
              <a:off x="1763125" y="5170825"/>
              <a:ext cx="837550" cy="298775"/>
            </a:xfrm>
            <a:custGeom>
              <a:avLst/>
              <a:gdLst/>
              <a:ahLst/>
              <a:cxnLst/>
              <a:rect l="l" t="t" r="r" b="b"/>
              <a:pathLst>
                <a:path w="33502" h="11951" extrusionOk="0">
                  <a:moveTo>
                    <a:pt x="29336" y="0"/>
                  </a:moveTo>
                  <a:lnTo>
                    <a:pt x="1" y="1751"/>
                  </a:lnTo>
                  <a:lnTo>
                    <a:pt x="1" y="11950"/>
                  </a:lnTo>
                  <a:lnTo>
                    <a:pt x="33502" y="7639"/>
                  </a:lnTo>
                  <a:lnTo>
                    <a:pt x="293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1519450" y="2976925"/>
              <a:ext cx="1052400" cy="2018450"/>
            </a:xfrm>
            <a:custGeom>
              <a:avLst/>
              <a:gdLst/>
              <a:ahLst/>
              <a:cxnLst/>
              <a:rect l="l" t="t" r="r" b="b"/>
              <a:pathLst>
                <a:path w="42096" h="80738" extrusionOk="0">
                  <a:moveTo>
                    <a:pt x="38047" y="1"/>
                  </a:moveTo>
                  <a:cubicBezTo>
                    <a:pt x="37861" y="1"/>
                    <a:pt x="37680" y="12"/>
                    <a:pt x="37507" y="34"/>
                  </a:cubicBezTo>
                  <a:cubicBezTo>
                    <a:pt x="36449" y="180"/>
                    <a:pt x="37222" y="458"/>
                    <a:pt x="36661" y="582"/>
                  </a:cubicBezTo>
                  <a:cubicBezTo>
                    <a:pt x="36092" y="706"/>
                    <a:pt x="35253" y="2391"/>
                    <a:pt x="35034" y="3288"/>
                  </a:cubicBezTo>
                  <a:cubicBezTo>
                    <a:pt x="34815" y="4178"/>
                    <a:pt x="36238" y="6396"/>
                    <a:pt x="36092" y="7038"/>
                  </a:cubicBezTo>
                  <a:cubicBezTo>
                    <a:pt x="35953" y="7680"/>
                    <a:pt x="35391" y="11547"/>
                    <a:pt x="35391" y="11547"/>
                  </a:cubicBezTo>
                  <a:cubicBezTo>
                    <a:pt x="35391" y="11547"/>
                    <a:pt x="31722" y="19382"/>
                    <a:pt x="31080" y="21790"/>
                  </a:cubicBezTo>
                  <a:cubicBezTo>
                    <a:pt x="30438" y="24205"/>
                    <a:pt x="27972" y="31186"/>
                    <a:pt x="27191" y="34010"/>
                  </a:cubicBezTo>
                  <a:cubicBezTo>
                    <a:pt x="26418" y="36840"/>
                    <a:pt x="25287" y="39890"/>
                    <a:pt x="25287" y="39890"/>
                  </a:cubicBezTo>
                  <a:lnTo>
                    <a:pt x="25002" y="41342"/>
                  </a:lnTo>
                  <a:lnTo>
                    <a:pt x="23945" y="41342"/>
                  </a:lnTo>
                  <a:cubicBezTo>
                    <a:pt x="23864" y="40853"/>
                    <a:pt x="23748" y="40364"/>
                    <a:pt x="23594" y="39890"/>
                  </a:cubicBezTo>
                  <a:cubicBezTo>
                    <a:pt x="23463" y="39511"/>
                    <a:pt x="23011" y="37125"/>
                    <a:pt x="22683" y="35352"/>
                  </a:cubicBezTo>
                  <a:cubicBezTo>
                    <a:pt x="22478" y="34251"/>
                    <a:pt x="22325" y="33390"/>
                    <a:pt x="22325" y="33390"/>
                  </a:cubicBezTo>
                  <a:cubicBezTo>
                    <a:pt x="22325" y="33390"/>
                    <a:pt x="13497" y="36060"/>
                    <a:pt x="13636" y="36695"/>
                  </a:cubicBezTo>
                  <a:cubicBezTo>
                    <a:pt x="13687" y="36928"/>
                    <a:pt x="13694" y="37760"/>
                    <a:pt x="13694" y="38730"/>
                  </a:cubicBezTo>
                  <a:cubicBezTo>
                    <a:pt x="13687" y="40408"/>
                    <a:pt x="13636" y="42487"/>
                    <a:pt x="13636" y="42487"/>
                  </a:cubicBezTo>
                  <a:cubicBezTo>
                    <a:pt x="13636" y="42487"/>
                    <a:pt x="10244" y="44822"/>
                    <a:pt x="5297" y="47455"/>
                  </a:cubicBezTo>
                  <a:cubicBezTo>
                    <a:pt x="358" y="50096"/>
                    <a:pt x="1" y="54992"/>
                    <a:pt x="1" y="56619"/>
                  </a:cubicBezTo>
                  <a:cubicBezTo>
                    <a:pt x="1" y="58246"/>
                    <a:pt x="1175" y="80738"/>
                    <a:pt x="1175" y="80738"/>
                  </a:cubicBezTo>
                  <a:lnTo>
                    <a:pt x="6807" y="78870"/>
                  </a:lnTo>
                  <a:lnTo>
                    <a:pt x="7770" y="63659"/>
                  </a:lnTo>
                  <a:lnTo>
                    <a:pt x="24156" y="54642"/>
                  </a:lnTo>
                  <a:lnTo>
                    <a:pt x="28964" y="55415"/>
                  </a:lnTo>
                  <a:cubicBezTo>
                    <a:pt x="28964" y="55415"/>
                    <a:pt x="36588" y="28363"/>
                    <a:pt x="37084" y="25678"/>
                  </a:cubicBezTo>
                  <a:cubicBezTo>
                    <a:pt x="37580" y="22994"/>
                    <a:pt x="40476" y="8796"/>
                    <a:pt x="40535" y="7775"/>
                  </a:cubicBezTo>
                  <a:cubicBezTo>
                    <a:pt x="40600" y="6761"/>
                    <a:pt x="41673" y="5185"/>
                    <a:pt x="41884" y="4324"/>
                  </a:cubicBezTo>
                  <a:cubicBezTo>
                    <a:pt x="42096" y="3463"/>
                    <a:pt x="41746" y="1165"/>
                    <a:pt x="40826" y="684"/>
                  </a:cubicBezTo>
                  <a:cubicBezTo>
                    <a:pt x="40058" y="281"/>
                    <a:pt x="38993" y="1"/>
                    <a:pt x="380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1856700" y="3811650"/>
              <a:ext cx="234750" cy="152775"/>
            </a:xfrm>
            <a:custGeom>
              <a:avLst/>
              <a:gdLst/>
              <a:ahLst/>
              <a:cxnLst/>
              <a:rect l="l" t="t" r="r" b="b"/>
              <a:pathLst>
                <a:path w="9390" h="6111" extrusionOk="0">
                  <a:moveTo>
                    <a:pt x="8828" y="1"/>
                  </a:moveTo>
                  <a:cubicBezTo>
                    <a:pt x="8828" y="1"/>
                    <a:pt x="0" y="2671"/>
                    <a:pt x="139" y="3306"/>
                  </a:cubicBezTo>
                  <a:cubicBezTo>
                    <a:pt x="190" y="3539"/>
                    <a:pt x="197" y="4932"/>
                    <a:pt x="197" y="5895"/>
                  </a:cubicBezTo>
                  <a:cubicBezTo>
                    <a:pt x="197" y="5895"/>
                    <a:pt x="1119" y="6110"/>
                    <a:pt x="2437" y="6110"/>
                  </a:cubicBezTo>
                  <a:cubicBezTo>
                    <a:pt x="4459" y="6110"/>
                    <a:pt x="7411" y="5605"/>
                    <a:pt x="9389" y="3043"/>
                  </a:cubicBezTo>
                  <a:lnTo>
                    <a:pt x="9185" y="1963"/>
                  </a:lnTo>
                  <a:cubicBezTo>
                    <a:pt x="8988" y="869"/>
                    <a:pt x="8828" y="1"/>
                    <a:pt x="88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2"/>
            <p:cNvSpPr/>
            <p:nvPr/>
          </p:nvSpPr>
          <p:spPr>
            <a:xfrm>
              <a:off x="1703125" y="3974150"/>
              <a:ext cx="837975" cy="1315650"/>
            </a:xfrm>
            <a:custGeom>
              <a:avLst/>
              <a:gdLst/>
              <a:ahLst/>
              <a:cxnLst/>
              <a:rect l="l" t="t" r="r" b="b"/>
              <a:pathLst>
                <a:path w="33519" h="52626" extrusionOk="0">
                  <a:moveTo>
                    <a:pt x="17947" y="1"/>
                  </a:moveTo>
                  <a:lnTo>
                    <a:pt x="16605" y="1453"/>
                  </a:lnTo>
                  <a:cubicBezTo>
                    <a:pt x="16605" y="1453"/>
                    <a:pt x="17736" y="5144"/>
                    <a:pt x="17874" y="5991"/>
                  </a:cubicBezTo>
                  <a:cubicBezTo>
                    <a:pt x="18013" y="6837"/>
                    <a:pt x="18159" y="9522"/>
                    <a:pt x="16036" y="9806"/>
                  </a:cubicBezTo>
                  <a:cubicBezTo>
                    <a:pt x="15742" y="9846"/>
                    <a:pt x="15404" y="9863"/>
                    <a:pt x="15037" y="9863"/>
                  </a:cubicBezTo>
                  <a:cubicBezTo>
                    <a:pt x="12759" y="9863"/>
                    <a:pt x="9371" y="9188"/>
                    <a:pt x="8624" y="8880"/>
                  </a:cubicBezTo>
                  <a:cubicBezTo>
                    <a:pt x="7755" y="8522"/>
                    <a:pt x="6989" y="5640"/>
                    <a:pt x="6289" y="4831"/>
                  </a:cubicBezTo>
                  <a:cubicBezTo>
                    <a:pt x="5873" y="4356"/>
                    <a:pt x="5538" y="3831"/>
                    <a:pt x="5290" y="3262"/>
                  </a:cubicBezTo>
                  <a:lnTo>
                    <a:pt x="3291" y="4517"/>
                  </a:lnTo>
                  <a:cubicBezTo>
                    <a:pt x="3291" y="4517"/>
                    <a:pt x="3407" y="9879"/>
                    <a:pt x="3291" y="12841"/>
                  </a:cubicBezTo>
                  <a:cubicBezTo>
                    <a:pt x="3174" y="15810"/>
                    <a:pt x="423" y="23770"/>
                    <a:pt x="423" y="23770"/>
                  </a:cubicBezTo>
                  <a:lnTo>
                    <a:pt x="0" y="52361"/>
                  </a:lnTo>
                  <a:cubicBezTo>
                    <a:pt x="0" y="52361"/>
                    <a:pt x="4092" y="52626"/>
                    <a:pt x="9373" y="52626"/>
                  </a:cubicBezTo>
                  <a:cubicBezTo>
                    <a:pt x="19332" y="52626"/>
                    <a:pt x="33519" y="51685"/>
                    <a:pt x="32465" y="46255"/>
                  </a:cubicBezTo>
                  <a:cubicBezTo>
                    <a:pt x="31437" y="40958"/>
                    <a:pt x="26060" y="19123"/>
                    <a:pt x="26060" y="19123"/>
                  </a:cubicBezTo>
                  <a:lnTo>
                    <a:pt x="21617" y="7158"/>
                  </a:lnTo>
                  <a:cubicBezTo>
                    <a:pt x="21617" y="7158"/>
                    <a:pt x="19144" y="942"/>
                    <a:pt x="17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2"/>
            <p:cNvSpPr/>
            <p:nvPr/>
          </p:nvSpPr>
          <p:spPr>
            <a:xfrm>
              <a:off x="1797600" y="3580200"/>
              <a:ext cx="287100" cy="341675"/>
            </a:xfrm>
            <a:custGeom>
              <a:avLst/>
              <a:gdLst/>
              <a:ahLst/>
              <a:cxnLst/>
              <a:rect l="l" t="t" r="r" b="b"/>
              <a:pathLst>
                <a:path w="11484" h="13667" extrusionOk="0">
                  <a:moveTo>
                    <a:pt x="6326" y="1"/>
                  </a:moveTo>
                  <a:lnTo>
                    <a:pt x="3145" y="672"/>
                  </a:lnTo>
                  <a:lnTo>
                    <a:pt x="1591" y="1803"/>
                  </a:lnTo>
                  <a:lnTo>
                    <a:pt x="358" y="3926"/>
                  </a:lnTo>
                  <a:lnTo>
                    <a:pt x="0" y="5574"/>
                  </a:lnTo>
                  <a:cubicBezTo>
                    <a:pt x="0" y="5574"/>
                    <a:pt x="489" y="8113"/>
                    <a:pt x="737" y="9105"/>
                  </a:cubicBezTo>
                  <a:cubicBezTo>
                    <a:pt x="985" y="10090"/>
                    <a:pt x="1554" y="11652"/>
                    <a:pt x="2153" y="12571"/>
                  </a:cubicBezTo>
                  <a:cubicBezTo>
                    <a:pt x="2751" y="13490"/>
                    <a:pt x="2751" y="13629"/>
                    <a:pt x="3035" y="13665"/>
                  </a:cubicBezTo>
                  <a:cubicBezTo>
                    <a:pt x="3041" y="13666"/>
                    <a:pt x="3050" y="13666"/>
                    <a:pt x="3062" y="13666"/>
                  </a:cubicBezTo>
                  <a:cubicBezTo>
                    <a:pt x="3603" y="13666"/>
                    <a:pt x="10097" y="12855"/>
                    <a:pt x="10097" y="12855"/>
                  </a:cubicBezTo>
                  <a:lnTo>
                    <a:pt x="10769" y="12461"/>
                  </a:lnTo>
                  <a:cubicBezTo>
                    <a:pt x="10769" y="12461"/>
                    <a:pt x="11338" y="11156"/>
                    <a:pt x="11411" y="8930"/>
                  </a:cubicBezTo>
                  <a:cubicBezTo>
                    <a:pt x="11484" y="6705"/>
                    <a:pt x="11199" y="5574"/>
                    <a:pt x="11199" y="5574"/>
                  </a:cubicBezTo>
                  <a:lnTo>
                    <a:pt x="10032" y="2007"/>
                  </a:lnTo>
                  <a:lnTo>
                    <a:pt x="9222" y="460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1790300" y="3749800"/>
              <a:ext cx="38150" cy="79800"/>
            </a:xfrm>
            <a:custGeom>
              <a:avLst/>
              <a:gdLst/>
              <a:ahLst/>
              <a:cxnLst/>
              <a:rect l="l" t="t" r="r" b="b"/>
              <a:pathLst>
                <a:path w="1526" h="3192" extrusionOk="0">
                  <a:moveTo>
                    <a:pt x="503" y="0"/>
                  </a:moveTo>
                  <a:cubicBezTo>
                    <a:pt x="333" y="0"/>
                    <a:pt x="117" y="94"/>
                    <a:pt x="74" y="556"/>
                  </a:cubicBezTo>
                  <a:cubicBezTo>
                    <a:pt x="1" y="1329"/>
                    <a:pt x="387" y="3044"/>
                    <a:pt x="854" y="3168"/>
                  </a:cubicBezTo>
                  <a:cubicBezTo>
                    <a:pt x="914" y="3185"/>
                    <a:pt x="970" y="3192"/>
                    <a:pt x="1021" y="3192"/>
                  </a:cubicBezTo>
                  <a:cubicBezTo>
                    <a:pt x="1370" y="3192"/>
                    <a:pt x="1525" y="2854"/>
                    <a:pt x="1525" y="2854"/>
                  </a:cubicBezTo>
                  <a:lnTo>
                    <a:pt x="716" y="45"/>
                  </a:lnTo>
                  <a:cubicBezTo>
                    <a:pt x="716" y="45"/>
                    <a:pt x="620" y="0"/>
                    <a:pt x="5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2064200" y="3690100"/>
              <a:ext cx="31800" cy="61300"/>
            </a:xfrm>
            <a:custGeom>
              <a:avLst/>
              <a:gdLst/>
              <a:ahLst/>
              <a:cxnLst/>
              <a:rect l="l" t="t" r="r" b="b"/>
              <a:pathLst>
                <a:path w="1272" h="2452" extrusionOk="0">
                  <a:moveTo>
                    <a:pt x="491" y="1"/>
                  </a:moveTo>
                  <a:cubicBezTo>
                    <a:pt x="257" y="1"/>
                    <a:pt x="1" y="172"/>
                    <a:pt x="32" y="361"/>
                  </a:cubicBezTo>
                  <a:lnTo>
                    <a:pt x="389" y="2433"/>
                  </a:lnTo>
                  <a:cubicBezTo>
                    <a:pt x="389" y="2433"/>
                    <a:pt x="467" y="2451"/>
                    <a:pt x="573" y="2451"/>
                  </a:cubicBezTo>
                  <a:cubicBezTo>
                    <a:pt x="744" y="2451"/>
                    <a:pt x="989" y="2404"/>
                    <a:pt x="1097" y="2156"/>
                  </a:cubicBezTo>
                  <a:cubicBezTo>
                    <a:pt x="1272" y="1755"/>
                    <a:pt x="980" y="361"/>
                    <a:pt x="754" y="106"/>
                  </a:cubicBezTo>
                  <a:cubicBezTo>
                    <a:pt x="686" y="32"/>
                    <a:pt x="591" y="1"/>
                    <a:pt x="4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1869100" y="3860750"/>
              <a:ext cx="206675" cy="77175"/>
            </a:xfrm>
            <a:custGeom>
              <a:avLst/>
              <a:gdLst/>
              <a:ahLst/>
              <a:cxnLst/>
              <a:rect l="l" t="t" r="r" b="b"/>
              <a:pathLst>
                <a:path w="8267" h="3087" extrusionOk="0">
                  <a:moveTo>
                    <a:pt x="4666" y="1"/>
                  </a:moveTo>
                  <a:cubicBezTo>
                    <a:pt x="4412" y="1"/>
                    <a:pt x="4060" y="49"/>
                    <a:pt x="3458" y="182"/>
                  </a:cubicBezTo>
                  <a:cubicBezTo>
                    <a:pt x="2014" y="495"/>
                    <a:pt x="1941" y="568"/>
                    <a:pt x="1554" y="977"/>
                  </a:cubicBezTo>
                  <a:cubicBezTo>
                    <a:pt x="1197" y="1320"/>
                    <a:pt x="817" y="1641"/>
                    <a:pt x="423" y="1947"/>
                  </a:cubicBezTo>
                  <a:cubicBezTo>
                    <a:pt x="423" y="1947"/>
                    <a:pt x="139" y="2195"/>
                    <a:pt x="175" y="2436"/>
                  </a:cubicBezTo>
                  <a:cubicBezTo>
                    <a:pt x="212" y="2684"/>
                    <a:pt x="0" y="2830"/>
                    <a:pt x="423" y="2968"/>
                  </a:cubicBezTo>
                  <a:cubicBezTo>
                    <a:pt x="647" y="3042"/>
                    <a:pt x="1226" y="3086"/>
                    <a:pt x="1920" y="3086"/>
                  </a:cubicBezTo>
                  <a:cubicBezTo>
                    <a:pt x="2539" y="3086"/>
                    <a:pt x="3249" y="3051"/>
                    <a:pt x="3881" y="2968"/>
                  </a:cubicBezTo>
                  <a:cubicBezTo>
                    <a:pt x="5224" y="2793"/>
                    <a:pt x="7164" y="2472"/>
                    <a:pt x="7595" y="2159"/>
                  </a:cubicBezTo>
                  <a:cubicBezTo>
                    <a:pt x="8018" y="1838"/>
                    <a:pt x="8266" y="1378"/>
                    <a:pt x="8084" y="1312"/>
                  </a:cubicBezTo>
                  <a:cubicBezTo>
                    <a:pt x="7909" y="1239"/>
                    <a:pt x="6253" y="320"/>
                    <a:pt x="5581" y="182"/>
                  </a:cubicBezTo>
                  <a:cubicBezTo>
                    <a:pt x="5188" y="96"/>
                    <a:pt x="5025" y="1"/>
                    <a:pt x="4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2"/>
            <p:cNvSpPr/>
            <p:nvPr/>
          </p:nvSpPr>
          <p:spPr>
            <a:xfrm>
              <a:off x="1818025" y="3814925"/>
              <a:ext cx="39425" cy="88675"/>
            </a:xfrm>
            <a:custGeom>
              <a:avLst/>
              <a:gdLst/>
              <a:ahLst/>
              <a:cxnLst/>
              <a:rect l="l" t="t" r="r" b="b"/>
              <a:pathLst>
                <a:path w="1577" h="3547" extrusionOk="0">
                  <a:moveTo>
                    <a:pt x="1" y="1"/>
                  </a:moveTo>
                  <a:cubicBezTo>
                    <a:pt x="402" y="1752"/>
                    <a:pt x="1576" y="3547"/>
                    <a:pt x="1576" y="3547"/>
                  </a:cubicBezTo>
                  <a:cubicBezTo>
                    <a:pt x="1576" y="3547"/>
                    <a:pt x="1511" y="2926"/>
                    <a:pt x="1438" y="2438"/>
                  </a:cubicBezTo>
                  <a:cubicBezTo>
                    <a:pt x="1372" y="1942"/>
                    <a:pt x="1299" y="1234"/>
                    <a:pt x="839" y="949"/>
                  </a:cubicBezTo>
                  <a:cubicBezTo>
                    <a:pt x="380" y="67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716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2068625" y="3750925"/>
              <a:ext cx="19350" cy="108350"/>
            </a:xfrm>
            <a:custGeom>
              <a:avLst/>
              <a:gdLst/>
              <a:ahLst/>
              <a:cxnLst/>
              <a:rect l="l" t="t" r="r" b="b"/>
              <a:pathLst>
                <a:path w="774" h="4334" extrusionOk="0">
                  <a:moveTo>
                    <a:pt x="519" y="0"/>
                  </a:moveTo>
                  <a:cubicBezTo>
                    <a:pt x="518" y="0"/>
                    <a:pt x="329" y="1357"/>
                    <a:pt x="161" y="1780"/>
                  </a:cubicBezTo>
                  <a:cubicBezTo>
                    <a:pt x="1" y="2204"/>
                    <a:pt x="300" y="4334"/>
                    <a:pt x="300" y="4334"/>
                  </a:cubicBezTo>
                  <a:cubicBezTo>
                    <a:pt x="300" y="4334"/>
                    <a:pt x="774" y="1481"/>
                    <a:pt x="519" y="0"/>
                  </a:cubicBezTo>
                  <a:close/>
                </a:path>
              </a:pathLst>
            </a:custGeom>
            <a:solidFill>
              <a:srgbClr val="3716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1783375" y="3568250"/>
              <a:ext cx="294225" cy="183050"/>
            </a:xfrm>
            <a:custGeom>
              <a:avLst/>
              <a:gdLst/>
              <a:ahLst/>
              <a:cxnLst/>
              <a:rect l="l" t="t" r="r" b="b"/>
              <a:pathLst>
                <a:path w="11769" h="7322" extrusionOk="0">
                  <a:moveTo>
                    <a:pt x="7867" y="0"/>
                  </a:moveTo>
                  <a:cubicBezTo>
                    <a:pt x="6423" y="0"/>
                    <a:pt x="4271" y="206"/>
                    <a:pt x="2962" y="756"/>
                  </a:cubicBezTo>
                  <a:cubicBezTo>
                    <a:pt x="1277" y="1464"/>
                    <a:pt x="0" y="3156"/>
                    <a:pt x="175" y="4747"/>
                  </a:cubicBezTo>
                  <a:cubicBezTo>
                    <a:pt x="358" y="6337"/>
                    <a:pt x="569" y="7322"/>
                    <a:pt x="569" y="7322"/>
                  </a:cubicBezTo>
                  <a:lnTo>
                    <a:pt x="810" y="7263"/>
                  </a:lnTo>
                  <a:cubicBezTo>
                    <a:pt x="810" y="7263"/>
                    <a:pt x="1175" y="4958"/>
                    <a:pt x="1387" y="4462"/>
                  </a:cubicBezTo>
                  <a:cubicBezTo>
                    <a:pt x="1598" y="3966"/>
                    <a:pt x="1977" y="2799"/>
                    <a:pt x="2335" y="2521"/>
                  </a:cubicBezTo>
                  <a:cubicBezTo>
                    <a:pt x="2685" y="2237"/>
                    <a:pt x="3429" y="1814"/>
                    <a:pt x="3991" y="1675"/>
                  </a:cubicBezTo>
                  <a:cubicBezTo>
                    <a:pt x="4560" y="1529"/>
                    <a:pt x="6851" y="1143"/>
                    <a:pt x="7580" y="1143"/>
                  </a:cubicBezTo>
                  <a:cubicBezTo>
                    <a:pt x="7806" y="1143"/>
                    <a:pt x="8044" y="1135"/>
                    <a:pt x="8273" y="1135"/>
                  </a:cubicBezTo>
                  <a:cubicBezTo>
                    <a:pt x="8777" y="1135"/>
                    <a:pt x="9238" y="1170"/>
                    <a:pt x="9433" y="1391"/>
                  </a:cubicBezTo>
                  <a:cubicBezTo>
                    <a:pt x="9718" y="1704"/>
                    <a:pt x="9995" y="2521"/>
                    <a:pt x="10280" y="3258"/>
                  </a:cubicBezTo>
                  <a:cubicBezTo>
                    <a:pt x="10564" y="4002"/>
                    <a:pt x="11425" y="5009"/>
                    <a:pt x="11425" y="5009"/>
                  </a:cubicBezTo>
                  <a:cubicBezTo>
                    <a:pt x="11425" y="5009"/>
                    <a:pt x="11578" y="4876"/>
                    <a:pt x="11734" y="4876"/>
                  </a:cubicBezTo>
                  <a:cubicBezTo>
                    <a:pt x="11746" y="4876"/>
                    <a:pt x="11757" y="4876"/>
                    <a:pt x="11768" y="4878"/>
                  </a:cubicBezTo>
                  <a:cubicBezTo>
                    <a:pt x="11768" y="4878"/>
                    <a:pt x="11476" y="2769"/>
                    <a:pt x="11265" y="1916"/>
                  </a:cubicBezTo>
                  <a:cubicBezTo>
                    <a:pt x="11053" y="1070"/>
                    <a:pt x="10068" y="187"/>
                    <a:pt x="8901" y="48"/>
                  </a:cubicBezTo>
                  <a:cubicBezTo>
                    <a:pt x="8640" y="17"/>
                    <a:pt x="8283" y="0"/>
                    <a:pt x="7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" name="Google Shape;482;p22"/>
          <p:cNvSpPr txBox="1">
            <a:spLocks noGrp="1"/>
          </p:cNvSpPr>
          <p:nvPr>
            <p:ph type="title"/>
          </p:nvPr>
        </p:nvSpPr>
        <p:spPr>
          <a:xfrm>
            <a:off x="3941400" y="2881288"/>
            <a:ext cx="3867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83" name="Google Shape;483;p22"/>
          <p:cNvSpPr txBox="1">
            <a:spLocks noGrp="1"/>
          </p:cNvSpPr>
          <p:nvPr>
            <p:ph type="subTitle" idx="1"/>
          </p:nvPr>
        </p:nvSpPr>
        <p:spPr>
          <a:xfrm>
            <a:off x="3676650" y="1346866"/>
            <a:ext cx="4397400" cy="16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30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3"/>
          <p:cNvSpPr txBox="1">
            <a:spLocks noGrp="1"/>
          </p:cNvSpPr>
          <p:nvPr>
            <p:ph type="title"/>
          </p:nvPr>
        </p:nvSpPr>
        <p:spPr>
          <a:xfrm>
            <a:off x="2638050" y="3073011"/>
            <a:ext cx="38679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86" name="Google Shape;486;p23"/>
          <p:cNvSpPr txBox="1">
            <a:spLocks noGrp="1"/>
          </p:cNvSpPr>
          <p:nvPr>
            <p:ph type="subTitle" idx="1"/>
          </p:nvPr>
        </p:nvSpPr>
        <p:spPr>
          <a:xfrm>
            <a:off x="2373300" y="1538589"/>
            <a:ext cx="4397400" cy="167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1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4"/>
          <p:cNvSpPr txBox="1">
            <a:spLocks noGrp="1"/>
          </p:cNvSpPr>
          <p:nvPr>
            <p:ph type="body" idx="1"/>
          </p:nvPr>
        </p:nvSpPr>
        <p:spPr>
          <a:xfrm>
            <a:off x="5132525" y="2063100"/>
            <a:ext cx="3313800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lvl="1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1371600" lvl="2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1828800" lvl="3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2286000" lvl="4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L="2743200" lvl="5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L="3200400" lvl="6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L="3657600" lvl="7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L="4114800" lvl="8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3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5"/>
          <p:cNvSpPr txBox="1">
            <a:spLocks noGrp="1"/>
          </p:cNvSpPr>
          <p:nvPr>
            <p:ph type="title"/>
          </p:nvPr>
        </p:nvSpPr>
        <p:spPr>
          <a:xfrm>
            <a:off x="5064850" y="2204416"/>
            <a:ext cx="3366000" cy="6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491" name="Google Shape;491;p25"/>
          <p:cNvSpPr txBox="1">
            <a:spLocks noGrp="1"/>
          </p:cNvSpPr>
          <p:nvPr>
            <p:ph type="subTitle" idx="1"/>
          </p:nvPr>
        </p:nvSpPr>
        <p:spPr>
          <a:xfrm>
            <a:off x="5353050" y="2863921"/>
            <a:ext cx="3078000" cy="6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2" name="Google Shape;492;p25"/>
          <p:cNvSpPr txBox="1">
            <a:spLocks noGrp="1"/>
          </p:cNvSpPr>
          <p:nvPr>
            <p:ph type="title" idx="2" hasCustomPrompt="1"/>
          </p:nvPr>
        </p:nvSpPr>
        <p:spPr>
          <a:xfrm>
            <a:off x="5820775" y="1014871"/>
            <a:ext cx="2610000" cy="12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27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6"/>
          <p:cNvSpPr txBox="1">
            <a:spLocks noGrp="1"/>
          </p:cNvSpPr>
          <p:nvPr>
            <p:ph type="title"/>
          </p:nvPr>
        </p:nvSpPr>
        <p:spPr>
          <a:xfrm>
            <a:off x="2879800" y="2360300"/>
            <a:ext cx="3062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495" name="Google Shape;495;p26"/>
          <p:cNvSpPr txBox="1">
            <a:spLocks noGrp="1"/>
          </p:cNvSpPr>
          <p:nvPr>
            <p:ph type="subTitle" idx="1"/>
          </p:nvPr>
        </p:nvSpPr>
        <p:spPr>
          <a:xfrm>
            <a:off x="2871800" y="3165300"/>
            <a:ext cx="3078000" cy="45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26"/>
          <p:cNvSpPr txBox="1">
            <a:spLocks noGrp="1"/>
          </p:cNvSpPr>
          <p:nvPr>
            <p:ph type="title" idx="2" hasCustomPrompt="1"/>
          </p:nvPr>
        </p:nvSpPr>
        <p:spPr>
          <a:xfrm>
            <a:off x="3105800" y="1392450"/>
            <a:ext cx="2610000" cy="12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2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7"/>
          <p:cNvSpPr txBox="1">
            <a:spLocks noGrp="1"/>
          </p:cNvSpPr>
          <p:nvPr>
            <p:ph type="title"/>
          </p:nvPr>
        </p:nvSpPr>
        <p:spPr>
          <a:xfrm>
            <a:off x="2873950" y="918225"/>
            <a:ext cx="2631300" cy="6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499" name="Google Shape;499;p27"/>
          <p:cNvSpPr txBox="1">
            <a:spLocks noGrp="1"/>
          </p:cNvSpPr>
          <p:nvPr>
            <p:ph type="subTitle" idx="1"/>
          </p:nvPr>
        </p:nvSpPr>
        <p:spPr>
          <a:xfrm>
            <a:off x="2873950" y="1577322"/>
            <a:ext cx="2631300" cy="6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27"/>
          <p:cNvSpPr txBox="1">
            <a:spLocks noGrp="1"/>
          </p:cNvSpPr>
          <p:nvPr>
            <p:ph type="title" idx="2" hasCustomPrompt="1"/>
          </p:nvPr>
        </p:nvSpPr>
        <p:spPr>
          <a:xfrm>
            <a:off x="1069850" y="822950"/>
            <a:ext cx="1804200" cy="13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32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8"/>
          <p:cNvSpPr txBox="1">
            <a:spLocks noGrp="1"/>
          </p:cNvSpPr>
          <p:nvPr>
            <p:ph type="title"/>
          </p:nvPr>
        </p:nvSpPr>
        <p:spPr>
          <a:xfrm>
            <a:off x="3587587" y="1898929"/>
            <a:ext cx="2810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503" name="Google Shape;503;p28"/>
          <p:cNvSpPr txBox="1">
            <a:spLocks noGrp="1"/>
          </p:cNvSpPr>
          <p:nvPr>
            <p:ph type="subTitle" idx="1"/>
          </p:nvPr>
        </p:nvSpPr>
        <p:spPr>
          <a:xfrm>
            <a:off x="3587587" y="2672471"/>
            <a:ext cx="2810400" cy="57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28"/>
          <p:cNvSpPr txBox="1">
            <a:spLocks noGrp="1"/>
          </p:cNvSpPr>
          <p:nvPr>
            <p:ph type="title" idx="2" hasCustomPrompt="1"/>
          </p:nvPr>
        </p:nvSpPr>
        <p:spPr>
          <a:xfrm>
            <a:off x="6626587" y="2008750"/>
            <a:ext cx="1804200" cy="12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CUSTOM_36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9"/>
          <p:cNvSpPr txBox="1">
            <a:spLocks noGrp="1"/>
          </p:cNvSpPr>
          <p:nvPr>
            <p:ph type="title"/>
          </p:nvPr>
        </p:nvSpPr>
        <p:spPr>
          <a:xfrm>
            <a:off x="4349225" y="2402493"/>
            <a:ext cx="3062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507" name="Google Shape;507;p29"/>
          <p:cNvSpPr txBox="1">
            <a:spLocks noGrp="1"/>
          </p:cNvSpPr>
          <p:nvPr>
            <p:ph type="subTitle" idx="1"/>
          </p:nvPr>
        </p:nvSpPr>
        <p:spPr>
          <a:xfrm>
            <a:off x="4341225" y="3074250"/>
            <a:ext cx="3078000" cy="6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29"/>
          <p:cNvSpPr txBox="1">
            <a:spLocks noGrp="1"/>
          </p:cNvSpPr>
          <p:nvPr>
            <p:ph type="title" idx="2" hasCustomPrompt="1"/>
          </p:nvPr>
        </p:nvSpPr>
        <p:spPr>
          <a:xfrm>
            <a:off x="4575225" y="1227158"/>
            <a:ext cx="2610000" cy="12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None/>
              <a:defRPr sz="9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Font typeface="Permanent Marker"/>
              <a:buNone/>
              <a:defRPr sz="9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BODY_1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30"/>
          <p:cNvSpPr txBox="1">
            <a:spLocks noGrp="1"/>
          </p:cNvSpPr>
          <p:nvPr>
            <p:ph type="subTitle" idx="1"/>
          </p:nvPr>
        </p:nvSpPr>
        <p:spPr>
          <a:xfrm>
            <a:off x="723900" y="1178050"/>
            <a:ext cx="7717500" cy="5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12" name="Google Shape;512;p30"/>
          <p:cNvSpPr txBox="1">
            <a:spLocks noGrp="1"/>
          </p:cNvSpPr>
          <p:nvPr>
            <p:ph type="subTitle" idx="2"/>
          </p:nvPr>
        </p:nvSpPr>
        <p:spPr>
          <a:xfrm>
            <a:off x="762000" y="1581150"/>
            <a:ext cx="3645300" cy="28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13" name="Google Shape;513;p30"/>
          <p:cNvSpPr txBox="1">
            <a:spLocks noGrp="1"/>
          </p:cNvSpPr>
          <p:nvPr>
            <p:ph type="subTitle" idx="3"/>
          </p:nvPr>
        </p:nvSpPr>
        <p:spPr>
          <a:xfrm>
            <a:off x="4922600" y="1581150"/>
            <a:ext cx="3151500" cy="28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ONLY_1_1_1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31"/>
          <p:cNvSpPr txBox="1">
            <a:spLocks noGrp="1"/>
          </p:cNvSpPr>
          <p:nvPr>
            <p:ph type="title" idx="2"/>
          </p:nvPr>
        </p:nvSpPr>
        <p:spPr>
          <a:xfrm>
            <a:off x="5809488" y="3856398"/>
            <a:ext cx="16641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17" name="Google Shape;517;p31"/>
          <p:cNvSpPr txBox="1">
            <a:spLocks noGrp="1"/>
          </p:cNvSpPr>
          <p:nvPr>
            <p:ph type="subTitle" idx="1"/>
          </p:nvPr>
        </p:nvSpPr>
        <p:spPr>
          <a:xfrm>
            <a:off x="2993136" y="3307369"/>
            <a:ext cx="44805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31"/>
          <p:cNvSpPr txBox="1">
            <a:spLocks noGrp="1"/>
          </p:cNvSpPr>
          <p:nvPr>
            <p:ph type="title" idx="3"/>
          </p:nvPr>
        </p:nvSpPr>
        <p:spPr>
          <a:xfrm>
            <a:off x="3929500" y="2279996"/>
            <a:ext cx="2066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19" name="Google Shape;519;p31"/>
          <p:cNvSpPr txBox="1">
            <a:spLocks noGrp="1"/>
          </p:cNvSpPr>
          <p:nvPr>
            <p:ph type="subTitle" idx="4"/>
          </p:nvPr>
        </p:nvSpPr>
        <p:spPr>
          <a:xfrm>
            <a:off x="907900" y="1739321"/>
            <a:ext cx="5088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4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32"/>
          <p:cNvSpPr txBox="1">
            <a:spLocks noGrp="1"/>
          </p:cNvSpPr>
          <p:nvPr>
            <p:ph type="subTitle" idx="1"/>
          </p:nvPr>
        </p:nvSpPr>
        <p:spPr>
          <a:xfrm>
            <a:off x="748634" y="1060244"/>
            <a:ext cx="22956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23" name="Google Shape;523;p32"/>
          <p:cNvSpPr txBox="1">
            <a:spLocks noGrp="1"/>
          </p:cNvSpPr>
          <p:nvPr>
            <p:ph type="subTitle" idx="2"/>
          </p:nvPr>
        </p:nvSpPr>
        <p:spPr>
          <a:xfrm>
            <a:off x="748634" y="1392846"/>
            <a:ext cx="22956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32"/>
          <p:cNvSpPr txBox="1">
            <a:spLocks noGrp="1"/>
          </p:cNvSpPr>
          <p:nvPr>
            <p:ph type="subTitle" idx="3"/>
          </p:nvPr>
        </p:nvSpPr>
        <p:spPr>
          <a:xfrm>
            <a:off x="6146075" y="1060244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25" name="Google Shape;525;p32"/>
          <p:cNvSpPr txBox="1">
            <a:spLocks noGrp="1"/>
          </p:cNvSpPr>
          <p:nvPr>
            <p:ph type="subTitle" idx="4"/>
          </p:nvPr>
        </p:nvSpPr>
        <p:spPr>
          <a:xfrm>
            <a:off x="6139925" y="139284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32"/>
          <p:cNvSpPr txBox="1">
            <a:spLocks noGrp="1"/>
          </p:cNvSpPr>
          <p:nvPr>
            <p:ph type="subTitle" idx="5"/>
          </p:nvPr>
        </p:nvSpPr>
        <p:spPr>
          <a:xfrm>
            <a:off x="3430946" y="1060244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27" name="Google Shape;527;p32"/>
          <p:cNvSpPr txBox="1">
            <a:spLocks noGrp="1"/>
          </p:cNvSpPr>
          <p:nvPr>
            <p:ph type="subTitle" idx="6"/>
          </p:nvPr>
        </p:nvSpPr>
        <p:spPr>
          <a:xfrm>
            <a:off x="3424796" y="1392846"/>
            <a:ext cx="2295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35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3"/>
          <p:cNvSpPr txBox="1">
            <a:spLocks noGrp="1"/>
          </p:cNvSpPr>
          <p:nvPr>
            <p:ph type="title" hasCustomPrompt="1"/>
          </p:nvPr>
        </p:nvSpPr>
        <p:spPr>
          <a:xfrm>
            <a:off x="1715998" y="1310417"/>
            <a:ext cx="5712000" cy="17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0" name="Google Shape;530;p33"/>
          <p:cNvSpPr txBox="1">
            <a:spLocks noGrp="1"/>
          </p:cNvSpPr>
          <p:nvPr>
            <p:ph type="subTitle" idx="1"/>
          </p:nvPr>
        </p:nvSpPr>
        <p:spPr>
          <a:xfrm>
            <a:off x="1716002" y="2996383"/>
            <a:ext cx="5712000" cy="37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_ONLY_1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34"/>
          <p:cNvSpPr txBox="1">
            <a:spLocks noGrp="1"/>
          </p:cNvSpPr>
          <p:nvPr>
            <p:ph type="title" idx="2"/>
          </p:nvPr>
        </p:nvSpPr>
        <p:spPr>
          <a:xfrm>
            <a:off x="937700" y="2709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34" name="Google Shape;534;p34"/>
          <p:cNvSpPr txBox="1">
            <a:spLocks noGrp="1"/>
          </p:cNvSpPr>
          <p:nvPr>
            <p:ph type="subTitle" idx="1"/>
          </p:nvPr>
        </p:nvSpPr>
        <p:spPr>
          <a:xfrm>
            <a:off x="937700" y="3070927"/>
            <a:ext cx="21753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34"/>
          <p:cNvSpPr txBox="1">
            <a:spLocks noGrp="1"/>
          </p:cNvSpPr>
          <p:nvPr>
            <p:ph type="title" idx="3"/>
          </p:nvPr>
        </p:nvSpPr>
        <p:spPr>
          <a:xfrm>
            <a:off x="3484419" y="2709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36" name="Google Shape;536;p34"/>
          <p:cNvSpPr txBox="1">
            <a:spLocks noGrp="1"/>
          </p:cNvSpPr>
          <p:nvPr>
            <p:ph type="subTitle" idx="4"/>
          </p:nvPr>
        </p:nvSpPr>
        <p:spPr>
          <a:xfrm>
            <a:off x="3484422" y="3070927"/>
            <a:ext cx="21753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34"/>
          <p:cNvSpPr txBox="1">
            <a:spLocks noGrp="1"/>
          </p:cNvSpPr>
          <p:nvPr>
            <p:ph type="title" idx="5"/>
          </p:nvPr>
        </p:nvSpPr>
        <p:spPr>
          <a:xfrm>
            <a:off x="6031146" y="2709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38" name="Google Shape;538;p34"/>
          <p:cNvSpPr txBox="1">
            <a:spLocks noGrp="1"/>
          </p:cNvSpPr>
          <p:nvPr>
            <p:ph type="subTitle" idx="6"/>
          </p:nvPr>
        </p:nvSpPr>
        <p:spPr>
          <a:xfrm>
            <a:off x="6031150" y="3070927"/>
            <a:ext cx="2175300" cy="11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CUSTOM_49"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35"/>
          <p:cNvSpPr txBox="1">
            <a:spLocks noGrp="1"/>
          </p:cNvSpPr>
          <p:nvPr>
            <p:ph type="subTitle" idx="1"/>
          </p:nvPr>
        </p:nvSpPr>
        <p:spPr>
          <a:xfrm>
            <a:off x="748634" y="2491218"/>
            <a:ext cx="22956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42" name="Google Shape;542;p35"/>
          <p:cNvSpPr txBox="1">
            <a:spLocks noGrp="1"/>
          </p:cNvSpPr>
          <p:nvPr>
            <p:ph type="subTitle" idx="2"/>
          </p:nvPr>
        </p:nvSpPr>
        <p:spPr>
          <a:xfrm>
            <a:off x="748625" y="2823816"/>
            <a:ext cx="2295600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35"/>
          <p:cNvSpPr txBox="1">
            <a:spLocks noGrp="1"/>
          </p:cNvSpPr>
          <p:nvPr>
            <p:ph type="subTitle" idx="3"/>
          </p:nvPr>
        </p:nvSpPr>
        <p:spPr>
          <a:xfrm>
            <a:off x="6146075" y="2491218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44" name="Google Shape;544;p35"/>
          <p:cNvSpPr txBox="1">
            <a:spLocks noGrp="1"/>
          </p:cNvSpPr>
          <p:nvPr>
            <p:ph type="subTitle" idx="4"/>
          </p:nvPr>
        </p:nvSpPr>
        <p:spPr>
          <a:xfrm>
            <a:off x="6139922" y="2823816"/>
            <a:ext cx="2295000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35"/>
          <p:cNvSpPr txBox="1">
            <a:spLocks noGrp="1"/>
          </p:cNvSpPr>
          <p:nvPr>
            <p:ph type="subTitle" idx="5"/>
          </p:nvPr>
        </p:nvSpPr>
        <p:spPr>
          <a:xfrm>
            <a:off x="3430946" y="1261302"/>
            <a:ext cx="2282700" cy="4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M Serif Display"/>
              <a:buNone/>
              <a:defRPr sz="2000">
                <a:solidFill>
                  <a:schemeClr val="lt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46" name="Google Shape;546;p35"/>
          <p:cNvSpPr txBox="1">
            <a:spLocks noGrp="1"/>
          </p:cNvSpPr>
          <p:nvPr>
            <p:ph type="subTitle" idx="6"/>
          </p:nvPr>
        </p:nvSpPr>
        <p:spPr>
          <a:xfrm>
            <a:off x="3424791" y="1593901"/>
            <a:ext cx="2295000" cy="7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8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36"/>
          <p:cNvSpPr txBox="1">
            <a:spLocks noGrp="1"/>
          </p:cNvSpPr>
          <p:nvPr>
            <p:ph type="title" idx="2"/>
          </p:nvPr>
        </p:nvSpPr>
        <p:spPr>
          <a:xfrm>
            <a:off x="719600" y="1490150"/>
            <a:ext cx="2300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50" name="Google Shape;550;p36"/>
          <p:cNvSpPr txBox="1">
            <a:spLocks noGrp="1"/>
          </p:cNvSpPr>
          <p:nvPr>
            <p:ph type="subTitle" idx="1"/>
          </p:nvPr>
        </p:nvSpPr>
        <p:spPr>
          <a:xfrm>
            <a:off x="719603" y="1837233"/>
            <a:ext cx="230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36"/>
          <p:cNvSpPr txBox="1">
            <a:spLocks noGrp="1"/>
          </p:cNvSpPr>
          <p:nvPr>
            <p:ph type="title" idx="3"/>
          </p:nvPr>
        </p:nvSpPr>
        <p:spPr>
          <a:xfrm>
            <a:off x="6124000" y="1490150"/>
            <a:ext cx="2300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52" name="Google Shape;552;p36"/>
          <p:cNvSpPr txBox="1">
            <a:spLocks noGrp="1"/>
          </p:cNvSpPr>
          <p:nvPr>
            <p:ph type="subTitle" idx="4"/>
          </p:nvPr>
        </p:nvSpPr>
        <p:spPr>
          <a:xfrm>
            <a:off x="6124000" y="1837233"/>
            <a:ext cx="230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36"/>
          <p:cNvSpPr txBox="1">
            <a:spLocks noGrp="1"/>
          </p:cNvSpPr>
          <p:nvPr>
            <p:ph type="title" idx="5"/>
          </p:nvPr>
        </p:nvSpPr>
        <p:spPr>
          <a:xfrm>
            <a:off x="719600" y="3187550"/>
            <a:ext cx="2300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54" name="Google Shape;554;p36"/>
          <p:cNvSpPr txBox="1">
            <a:spLocks noGrp="1"/>
          </p:cNvSpPr>
          <p:nvPr>
            <p:ph type="subTitle" idx="6"/>
          </p:nvPr>
        </p:nvSpPr>
        <p:spPr>
          <a:xfrm>
            <a:off x="719600" y="3534637"/>
            <a:ext cx="230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36"/>
          <p:cNvSpPr txBox="1">
            <a:spLocks noGrp="1"/>
          </p:cNvSpPr>
          <p:nvPr>
            <p:ph type="title" idx="7"/>
          </p:nvPr>
        </p:nvSpPr>
        <p:spPr>
          <a:xfrm>
            <a:off x="6124000" y="3187550"/>
            <a:ext cx="2300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56" name="Google Shape;556;p36"/>
          <p:cNvSpPr txBox="1">
            <a:spLocks noGrp="1"/>
          </p:cNvSpPr>
          <p:nvPr>
            <p:ph type="subTitle" idx="8"/>
          </p:nvPr>
        </p:nvSpPr>
        <p:spPr>
          <a:xfrm>
            <a:off x="6124000" y="3534637"/>
            <a:ext cx="230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5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" name="Google Shape;558;p37"/>
          <p:cNvGrpSpPr/>
          <p:nvPr/>
        </p:nvGrpSpPr>
        <p:grpSpPr>
          <a:xfrm>
            <a:off x="5528541" y="539546"/>
            <a:ext cx="4353664" cy="4985033"/>
            <a:chOff x="1357500" y="1857300"/>
            <a:chExt cx="1192850" cy="1365800"/>
          </a:xfrm>
        </p:grpSpPr>
        <p:sp>
          <p:nvSpPr>
            <p:cNvPr id="559" name="Google Shape;559;p37"/>
            <p:cNvSpPr/>
            <p:nvPr/>
          </p:nvSpPr>
          <p:spPr>
            <a:xfrm>
              <a:off x="1561050" y="1857300"/>
              <a:ext cx="616475" cy="523550"/>
            </a:xfrm>
            <a:custGeom>
              <a:avLst/>
              <a:gdLst/>
              <a:ahLst/>
              <a:cxnLst/>
              <a:rect l="l" t="t" r="r" b="b"/>
              <a:pathLst>
                <a:path w="24659" h="20942" extrusionOk="0">
                  <a:moveTo>
                    <a:pt x="10632" y="0"/>
                  </a:moveTo>
                  <a:cubicBezTo>
                    <a:pt x="10397" y="0"/>
                    <a:pt x="10240" y="39"/>
                    <a:pt x="10221" y="171"/>
                  </a:cubicBezTo>
                  <a:cubicBezTo>
                    <a:pt x="10163" y="514"/>
                    <a:pt x="10141" y="667"/>
                    <a:pt x="9820" y="864"/>
                  </a:cubicBezTo>
                  <a:cubicBezTo>
                    <a:pt x="9606" y="993"/>
                    <a:pt x="9331" y="1068"/>
                    <a:pt x="8956" y="1068"/>
                  </a:cubicBezTo>
                  <a:cubicBezTo>
                    <a:pt x="8781" y="1068"/>
                    <a:pt x="8584" y="1052"/>
                    <a:pt x="8361" y="1017"/>
                  </a:cubicBezTo>
                  <a:cubicBezTo>
                    <a:pt x="8089" y="974"/>
                    <a:pt x="7892" y="943"/>
                    <a:pt x="7711" y="943"/>
                  </a:cubicBezTo>
                  <a:cubicBezTo>
                    <a:pt x="7426" y="943"/>
                    <a:pt x="7181" y="1021"/>
                    <a:pt x="6748" y="1258"/>
                  </a:cubicBezTo>
                  <a:cubicBezTo>
                    <a:pt x="6041" y="1644"/>
                    <a:pt x="5837" y="2046"/>
                    <a:pt x="4640" y="2352"/>
                  </a:cubicBezTo>
                  <a:cubicBezTo>
                    <a:pt x="3451" y="2666"/>
                    <a:pt x="2831" y="3862"/>
                    <a:pt x="2437" y="4504"/>
                  </a:cubicBezTo>
                  <a:cubicBezTo>
                    <a:pt x="2050" y="5154"/>
                    <a:pt x="1087" y="5796"/>
                    <a:pt x="1080" y="6722"/>
                  </a:cubicBezTo>
                  <a:cubicBezTo>
                    <a:pt x="1080" y="7649"/>
                    <a:pt x="963" y="7940"/>
                    <a:pt x="482" y="8247"/>
                  </a:cubicBezTo>
                  <a:cubicBezTo>
                    <a:pt x="0" y="8553"/>
                    <a:pt x="452" y="11129"/>
                    <a:pt x="270" y="11814"/>
                  </a:cubicBezTo>
                  <a:cubicBezTo>
                    <a:pt x="88" y="12500"/>
                    <a:pt x="664" y="13383"/>
                    <a:pt x="525" y="14215"/>
                  </a:cubicBezTo>
                  <a:cubicBezTo>
                    <a:pt x="394" y="15054"/>
                    <a:pt x="379" y="15134"/>
                    <a:pt x="1167" y="16038"/>
                  </a:cubicBezTo>
                  <a:cubicBezTo>
                    <a:pt x="1955" y="16943"/>
                    <a:pt x="1795" y="17921"/>
                    <a:pt x="2218" y="18417"/>
                  </a:cubicBezTo>
                  <a:cubicBezTo>
                    <a:pt x="2634" y="18913"/>
                    <a:pt x="3896" y="19526"/>
                    <a:pt x="4421" y="19832"/>
                  </a:cubicBezTo>
                  <a:cubicBezTo>
                    <a:pt x="4576" y="19925"/>
                    <a:pt x="4697" y="19951"/>
                    <a:pt x="4811" y="19951"/>
                  </a:cubicBezTo>
                  <a:cubicBezTo>
                    <a:pt x="4955" y="19951"/>
                    <a:pt x="5088" y="19909"/>
                    <a:pt x="5266" y="19909"/>
                  </a:cubicBezTo>
                  <a:cubicBezTo>
                    <a:pt x="5425" y="19909"/>
                    <a:pt x="5619" y="19942"/>
                    <a:pt x="5888" y="20066"/>
                  </a:cubicBezTo>
                  <a:cubicBezTo>
                    <a:pt x="6361" y="20278"/>
                    <a:pt x="6867" y="20388"/>
                    <a:pt x="7381" y="20388"/>
                  </a:cubicBezTo>
                  <a:cubicBezTo>
                    <a:pt x="7414" y="20388"/>
                    <a:pt x="7446" y="20387"/>
                    <a:pt x="7478" y="20387"/>
                  </a:cubicBezTo>
                  <a:lnTo>
                    <a:pt x="14401" y="20941"/>
                  </a:lnTo>
                  <a:cubicBezTo>
                    <a:pt x="14401" y="20941"/>
                    <a:pt x="14912" y="20883"/>
                    <a:pt x="16240" y="20883"/>
                  </a:cubicBezTo>
                  <a:cubicBezTo>
                    <a:pt x="17560" y="20875"/>
                    <a:pt x="18013" y="20306"/>
                    <a:pt x="18757" y="20139"/>
                  </a:cubicBezTo>
                  <a:cubicBezTo>
                    <a:pt x="19494" y="19971"/>
                    <a:pt x="19413" y="19599"/>
                    <a:pt x="20274" y="19591"/>
                  </a:cubicBezTo>
                  <a:cubicBezTo>
                    <a:pt x="21128" y="19584"/>
                    <a:pt x="21639" y="18650"/>
                    <a:pt x="22142" y="17308"/>
                  </a:cubicBezTo>
                  <a:cubicBezTo>
                    <a:pt x="22638" y="15973"/>
                    <a:pt x="22397" y="15710"/>
                    <a:pt x="22762" y="15199"/>
                  </a:cubicBezTo>
                  <a:cubicBezTo>
                    <a:pt x="23134" y="14689"/>
                    <a:pt x="23587" y="14543"/>
                    <a:pt x="23696" y="13850"/>
                  </a:cubicBezTo>
                  <a:cubicBezTo>
                    <a:pt x="23805" y="13149"/>
                    <a:pt x="24659" y="13193"/>
                    <a:pt x="24404" y="12121"/>
                  </a:cubicBezTo>
                  <a:cubicBezTo>
                    <a:pt x="24141" y="11056"/>
                    <a:pt x="23470" y="10778"/>
                    <a:pt x="23390" y="9494"/>
                  </a:cubicBezTo>
                  <a:cubicBezTo>
                    <a:pt x="23353" y="8743"/>
                    <a:pt x="22996" y="8035"/>
                    <a:pt x="22412" y="7561"/>
                  </a:cubicBezTo>
                  <a:cubicBezTo>
                    <a:pt x="22412" y="7561"/>
                    <a:pt x="22631" y="7094"/>
                    <a:pt x="22529" y="6795"/>
                  </a:cubicBezTo>
                  <a:cubicBezTo>
                    <a:pt x="22441" y="6489"/>
                    <a:pt x="21573" y="6065"/>
                    <a:pt x="21558" y="5708"/>
                  </a:cubicBezTo>
                  <a:cubicBezTo>
                    <a:pt x="21551" y="5351"/>
                    <a:pt x="20727" y="4212"/>
                    <a:pt x="20646" y="3848"/>
                  </a:cubicBezTo>
                  <a:cubicBezTo>
                    <a:pt x="20575" y="3543"/>
                    <a:pt x="20434" y="3370"/>
                    <a:pt x="20221" y="3370"/>
                  </a:cubicBezTo>
                  <a:cubicBezTo>
                    <a:pt x="20174" y="3370"/>
                    <a:pt x="20124" y="3378"/>
                    <a:pt x="20070" y="3395"/>
                  </a:cubicBezTo>
                  <a:cubicBezTo>
                    <a:pt x="19914" y="3448"/>
                    <a:pt x="19770" y="3547"/>
                    <a:pt x="19606" y="3547"/>
                  </a:cubicBezTo>
                  <a:cubicBezTo>
                    <a:pt x="19454" y="3547"/>
                    <a:pt x="19284" y="3464"/>
                    <a:pt x="19071" y="3184"/>
                  </a:cubicBezTo>
                  <a:cubicBezTo>
                    <a:pt x="18626" y="2593"/>
                    <a:pt x="17933" y="689"/>
                    <a:pt x="17670" y="543"/>
                  </a:cubicBezTo>
                  <a:cubicBezTo>
                    <a:pt x="17633" y="521"/>
                    <a:pt x="17590" y="512"/>
                    <a:pt x="17544" y="512"/>
                  </a:cubicBezTo>
                  <a:cubicBezTo>
                    <a:pt x="17303" y="512"/>
                    <a:pt x="16940" y="751"/>
                    <a:pt x="16472" y="751"/>
                  </a:cubicBezTo>
                  <a:cubicBezTo>
                    <a:pt x="16388" y="751"/>
                    <a:pt x="16301" y="743"/>
                    <a:pt x="16211" y="725"/>
                  </a:cubicBezTo>
                  <a:cubicBezTo>
                    <a:pt x="15518" y="587"/>
                    <a:pt x="15583" y="141"/>
                    <a:pt x="15022" y="105"/>
                  </a:cubicBezTo>
                  <a:cubicBezTo>
                    <a:pt x="14959" y="100"/>
                    <a:pt x="14902" y="98"/>
                    <a:pt x="14848" y="98"/>
                  </a:cubicBezTo>
                  <a:cubicBezTo>
                    <a:pt x="14419" y="98"/>
                    <a:pt x="14243" y="243"/>
                    <a:pt x="13905" y="353"/>
                  </a:cubicBezTo>
                  <a:cubicBezTo>
                    <a:pt x="13859" y="370"/>
                    <a:pt x="13810" y="377"/>
                    <a:pt x="13758" y="377"/>
                  </a:cubicBezTo>
                  <a:cubicBezTo>
                    <a:pt x="13422" y="377"/>
                    <a:pt x="12978" y="72"/>
                    <a:pt x="12297" y="72"/>
                  </a:cubicBezTo>
                  <a:cubicBezTo>
                    <a:pt x="12253" y="72"/>
                    <a:pt x="12208" y="73"/>
                    <a:pt x="12162" y="76"/>
                  </a:cubicBezTo>
                  <a:cubicBezTo>
                    <a:pt x="12092" y="80"/>
                    <a:pt x="12022" y="82"/>
                    <a:pt x="11951" y="82"/>
                  </a:cubicBezTo>
                  <a:cubicBezTo>
                    <a:pt x="11472" y="82"/>
                    <a:pt x="10971" y="0"/>
                    <a:pt x="10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7"/>
            <p:cNvSpPr/>
            <p:nvPr/>
          </p:nvSpPr>
          <p:spPr>
            <a:xfrm>
              <a:off x="1996025" y="1982300"/>
              <a:ext cx="554325" cy="757300"/>
            </a:xfrm>
            <a:custGeom>
              <a:avLst/>
              <a:gdLst/>
              <a:ahLst/>
              <a:cxnLst/>
              <a:rect l="l" t="t" r="r" b="b"/>
              <a:pathLst>
                <a:path w="22173" h="30292" extrusionOk="0">
                  <a:moveTo>
                    <a:pt x="16511" y="0"/>
                  </a:moveTo>
                  <a:cubicBezTo>
                    <a:pt x="16511" y="0"/>
                    <a:pt x="6071" y="14285"/>
                    <a:pt x="5305" y="15051"/>
                  </a:cubicBezTo>
                  <a:cubicBezTo>
                    <a:pt x="4539" y="15824"/>
                    <a:pt x="1278" y="18305"/>
                    <a:pt x="1" y="19100"/>
                  </a:cubicBezTo>
                  <a:lnTo>
                    <a:pt x="118" y="26417"/>
                  </a:lnTo>
                  <a:lnTo>
                    <a:pt x="2861" y="30291"/>
                  </a:lnTo>
                  <a:cubicBezTo>
                    <a:pt x="2861" y="30291"/>
                    <a:pt x="7727" y="25301"/>
                    <a:pt x="9025" y="23463"/>
                  </a:cubicBezTo>
                  <a:cubicBezTo>
                    <a:pt x="10331" y="21617"/>
                    <a:pt x="22172" y="2481"/>
                    <a:pt x="22172" y="2481"/>
                  </a:cubicBezTo>
                  <a:lnTo>
                    <a:pt x="165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7"/>
            <p:cNvSpPr/>
            <p:nvPr/>
          </p:nvSpPr>
          <p:spPr>
            <a:xfrm>
              <a:off x="1697100" y="2297100"/>
              <a:ext cx="251000" cy="255550"/>
            </a:xfrm>
            <a:custGeom>
              <a:avLst/>
              <a:gdLst/>
              <a:ahLst/>
              <a:cxnLst/>
              <a:rect l="l" t="t" r="r" b="b"/>
              <a:pathLst>
                <a:path w="10040" h="10222" extrusionOk="0">
                  <a:moveTo>
                    <a:pt x="1876" y="0"/>
                  </a:moveTo>
                  <a:lnTo>
                    <a:pt x="1153" y="2722"/>
                  </a:lnTo>
                  <a:lnTo>
                    <a:pt x="1" y="7026"/>
                  </a:lnTo>
                  <a:lnTo>
                    <a:pt x="1854" y="10221"/>
                  </a:lnTo>
                  <a:lnTo>
                    <a:pt x="7792" y="9995"/>
                  </a:lnTo>
                  <a:lnTo>
                    <a:pt x="10039" y="7989"/>
                  </a:lnTo>
                  <a:lnTo>
                    <a:pt x="9623" y="1241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7"/>
            <p:cNvSpPr/>
            <p:nvPr/>
          </p:nvSpPr>
          <p:spPr>
            <a:xfrm>
              <a:off x="1725725" y="2297100"/>
              <a:ext cx="209225" cy="117050"/>
            </a:xfrm>
            <a:custGeom>
              <a:avLst/>
              <a:gdLst/>
              <a:ahLst/>
              <a:cxnLst/>
              <a:rect l="l" t="t" r="r" b="b"/>
              <a:pathLst>
                <a:path w="8369" h="4682" extrusionOk="0">
                  <a:moveTo>
                    <a:pt x="731" y="0"/>
                  </a:moveTo>
                  <a:lnTo>
                    <a:pt x="1" y="2722"/>
                  </a:lnTo>
                  <a:cubicBezTo>
                    <a:pt x="1" y="2722"/>
                    <a:pt x="2004" y="4681"/>
                    <a:pt x="4181" y="4681"/>
                  </a:cubicBezTo>
                  <a:cubicBezTo>
                    <a:pt x="4358" y="4681"/>
                    <a:pt x="4536" y="4668"/>
                    <a:pt x="4714" y="4640"/>
                  </a:cubicBezTo>
                  <a:cubicBezTo>
                    <a:pt x="7085" y="4268"/>
                    <a:pt x="8369" y="1897"/>
                    <a:pt x="8369" y="1897"/>
                  </a:cubicBezTo>
                  <a:lnTo>
                    <a:pt x="7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7"/>
            <p:cNvSpPr/>
            <p:nvPr/>
          </p:nvSpPr>
          <p:spPr>
            <a:xfrm>
              <a:off x="1357500" y="2485325"/>
              <a:ext cx="330500" cy="702775"/>
            </a:xfrm>
            <a:custGeom>
              <a:avLst/>
              <a:gdLst/>
              <a:ahLst/>
              <a:cxnLst/>
              <a:rect l="l" t="t" r="r" b="b"/>
              <a:pathLst>
                <a:path w="13220" h="28111" extrusionOk="0">
                  <a:moveTo>
                    <a:pt x="12359" y="0"/>
                  </a:moveTo>
                  <a:cubicBezTo>
                    <a:pt x="12359" y="0"/>
                    <a:pt x="5260" y="1029"/>
                    <a:pt x="4195" y="6296"/>
                  </a:cubicBezTo>
                  <a:cubicBezTo>
                    <a:pt x="3137" y="11557"/>
                    <a:pt x="0" y="25367"/>
                    <a:pt x="0" y="25367"/>
                  </a:cubicBezTo>
                  <a:lnTo>
                    <a:pt x="6304" y="28110"/>
                  </a:lnTo>
                  <a:cubicBezTo>
                    <a:pt x="6304" y="28110"/>
                    <a:pt x="8076" y="20063"/>
                    <a:pt x="8967" y="17174"/>
                  </a:cubicBezTo>
                  <a:cubicBezTo>
                    <a:pt x="9864" y="14285"/>
                    <a:pt x="10790" y="9784"/>
                    <a:pt x="10790" y="9784"/>
                  </a:cubicBezTo>
                  <a:lnTo>
                    <a:pt x="13220" y="3575"/>
                  </a:lnTo>
                  <a:lnTo>
                    <a:pt x="123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7"/>
            <p:cNvSpPr/>
            <p:nvPr/>
          </p:nvSpPr>
          <p:spPr>
            <a:xfrm>
              <a:off x="1591325" y="2452300"/>
              <a:ext cx="536600" cy="770800"/>
            </a:xfrm>
            <a:custGeom>
              <a:avLst/>
              <a:gdLst/>
              <a:ahLst/>
              <a:cxnLst/>
              <a:rect l="l" t="t" r="r" b="b"/>
              <a:pathLst>
                <a:path w="21464" h="30832" extrusionOk="0">
                  <a:moveTo>
                    <a:pt x="16649" y="1"/>
                  </a:moveTo>
                  <a:lnTo>
                    <a:pt x="14197" y="534"/>
                  </a:lnTo>
                  <a:cubicBezTo>
                    <a:pt x="14197" y="534"/>
                    <a:pt x="13626" y="2733"/>
                    <a:pt x="9724" y="2733"/>
                  </a:cubicBezTo>
                  <a:cubicBezTo>
                    <a:pt x="9631" y="2733"/>
                    <a:pt x="9537" y="2732"/>
                    <a:pt x="9441" y="2729"/>
                  </a:cubicBezTo>
                  <a:cubicBezTo>
                    <a:pt x="5275" y="2620"/>
                    <a:pt x="4312" y="329"/>
                    <a:pt x="4312" y="329"/>
                  </a:cubicBezTo>
                  <a:lnTo>
                    <a:pt x="1773" y="1591"/>
                  </a:lnTo>
                  <a:cubicBezTo>
                    <a:pt x="1773" y="1591"/>
                    <a:pt x="1671" y="8777"/>
                    <a:pt x="1022" y="10609"/>
                  </a:cubicBezTo>
                  <a:cubicBezTo>
                    <a:pt x="372" y="12433"/>
                    <a:pt x="0" y="17175"/>
                    <a:pt x="0" y="17175"/>
                  </a:cubicBezTo>
                  <a:lnTo>
                    <a:pt x="131" y="28206"/>
                  </a:lnTo>
                  <a:lnTo>
                    <a:pt x="21464" y="30832"/>
                  </a:lnTo>
                  <a:cubicBezTo>
                    <a:pt x="21464" y="30832"/>
                    <a:pt x="20960" y="22369"/>
                    <a:pt x="20873" y="19786"/>
                  </a:cubicBezTo>
                  <a:cubicBezTo>
                    <a:pt x="20785" y="17204"/>
                    <a:pt x="19713" y="10813"/>
                    <a:pt x="19713" y="10813"/>
                  </a:cubicBezTo>
                  <a:cubicBezTo>
                    <a:pt x="19713" y="10813"/>
                    <a:pt x="16386" y="4619"/>
                    <a:pt x="166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7"/>
            <p:cNvSpPr/>
            <p:nvPr/>
          </p:nvSpPr>
          <p:spPr>
            <a:xfrm>
              <a:off x="1816375" y="2677025"/>
              <a:ext cx="199575" cy="216875"/>
            </a:xfrm>
            <a:custGeom>
              <a:avLst/>
              <a:gdLst/>
              <a:ahLst/>
              <a:cxnLst/>
              <a:rect l="l" t="t" r="r" b="b"/>
              <a:pathLst>
                <a:path w="7983" h="8675" extrusionOk="0">
                  <a:moveTo>
                    <a:pt x="3986" y="0"/>
                  </a:moveTo>
                  <a:cubicBezTo>
                    <a:pt x="3277" y="0"/>
                    <a:pt x="1" y="897"/>
                    <a:pt x="1" y="897"/>
                  </a:cubicBezTo>
                  <a:lnTo>
                    <a:pt x="1905" y="8674"/>
                  </a:lnTo>
                  <a:lnTo>
                    <a:pt x="7982" y="8244"/>
                  </a:lnTo>
                  <a:lnTo>
                    <a:pt x="6173" y="343"/>
                  </a:lnTo>
                  <a:lnTo>
                    <a:pt x="4116" y="29"/>
                  </a:lnTo>
                  <a:cubicBezTo>
                    <a:pt x="4102" y="9"/>
                    <a:pt x="4057" y="0"/>
                    <a:pt x="39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7"/>
            <p:cNvSpPr/>
            <p:nvPr/>
          </p:nvSpPr>
          <p:spPr>
            <a:xfrm>
              <a:off x="1679950" y="2717475"/>
              <a:ext cx="271050" cy="113425"/>
            </a:xfrm>
            <a:custGeom>
              <a:avLst/>
              <a:gdLst/>
              <a:ahLst/>
              <a:cxnLst/>
              <a:rect l="l" t="t" r="r" b="b"/>
              <a:pathLst>
                <a:path w="10842" h="4537" extrusionOk="0">
                  <a:moveTo>
                    <a:pt x="9791" y="1"/>
                  </a:moveTo>
                  <a:cubicBezTo>
                    <a:pt x="7968" y="1"/>
                    <a:pt x="1" y="1213"/>
                    <a:pt x="1" y="1213"/>
                  </a:cubicBezTo>
                  <a:cubicBezTo>
                    <a:pt x="1" y="1213"/>
                    <a:pt x="351" y="4394"/>
                    <a:pt x="329" y="4525"/>
                  </a:cubicBezTo>
                  <a:cubicBezTo>
                    <a:pt x="328" y="4533"/>
                    <a:pt x="364" y="4536"/>
                    <a:pt x="432" y="4536"/>
                  </a:cubicBezTo>
                  <a:cubicBezTo>
                    <a:pt x="1518" y="4536"/>
                    <a:pt x="10842" y="3613"/>
                    <a:pt x="10842" y="3613"/>
                  </a:cubicBezTo>
                  <a:lnTo>
                    <a:pt x="10061" y="16"/>
                  </a:lnTo>
                  <a:cubicBezTo>
                    <a:pt x="9999" y="6"/>
                    <a:pt x="9907" y="1"/>
                    <a:pt x="97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7"/>
            <p:cNvSpPr/>
            <p:nvPr/>
          </p:nvSpPr>
          <p:spPr>
            <a:xfrm>
              <a:off x="1677775" y="2845725"/>
              <a:ext cx="298600" cy="133900"/>
            </a:xfrm>
            <a:custGeom>
              <a:avLst/>
              <a:gdLst/>
              <a:ahLst/>
              <a:cxnLst/>
              <a:rect l="l" t="t" r="r" b="b"/>
              <a:pathLst>
                <a:path w="11944" h="5356" extrusionOk="0">
                  <a:moveTo>
                    <a:pt x="11695" y="0"/>
                  </a:moveTo>
                  <a:lnTo>
                    <a:pt x="2079" y="1066"/>
                  </a:lnTo>
                  <a:cubicBezTo>
                    <a:pt x="2077" y="1066"/>
                    <a:pt x="2075" y="1066"/>
                    <a:pt x="2073" y="1066"/>
                  </a:cubicBezTo>
                  <a:cubicBezTo>
                    <a:pt x="1771" y="1066"/>
                    <a:pt x="66" y="1570"/>
                    <a:pt x="37" y="1781"/>
                  </a:cubicBezTo>
                  <a:cubicBezTo>
                    <a:pt x="0" y="1985"/>
                    <a:pt x="226" y="2795"/>
                    <a:pt x="132" y="3393"/>
                  </a:cubicBezTo>
                  <a:cubicBezTo>
                    <a:pt x="37" y="3998"/>
                    <a:pt x="29" y="5355"/>
                    <a:pt x="29" y="5355"/>
                  </a:cubicBezTo>
                  <a:lnTo>
                    <a:pt x="11943" y="4261"/>
                  </a:lnTo>
                  <a:lnTo>
                    <a:pt x="116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7"/>
            <p:cNvSpPr/>
            <p:nvPr/>
          </p:nvSpPr>
          <p:spPr>
            <a:xfrm>
              <a:off x="1706575" y="2047400"/>
              <a:ext cx="265950" cy="354825"/>
            </a:xfrm>
            <a:custGeom>
              <a:avLst/>
              <a:gdLst/>
              <a:ahLst/>
              <a:cxnLst/>
              <a:rect l="l" t="t" r="r" b="b"/>
              <a:pathLst>
                <a:path w="10638" h="14193" extrusionOk="0">
                  <a:moveTo>
                    <a:pt x="3692" y="1"/>
                  </a:moveTo>
                  <a:lnTo>
                    <a:pt x="577" y="3043"/>
                  </a:lnTo>
                  <a:cubicBezTo>
                    <a:pt x="577" y="3043"/>
                    <a:pt x="417" y="6866"/>
                    <a:pt x="213" y="8150"/>
                  </a:cubicBezTo>
                  <a:cubicBezTo>
                    <a:pt x="1" y="9434"/>
                    <a:pt x="388" y="11170"/>
                    <a:pt x="1475" y="12257"/>
                  </a:cubicBezTo>
                  <a:cubicBezTo>
                    <a:pt x="2569" y="13344"/>
                    <a:pt x="3401" y="14037"/>
                    <a:pt x="4575" y="14169"/>
                  </a:cubicBezTo>
                  <a:cubicBezTo>
                    <a:pt x="4711" y="14185"/>
                    <a:pt x="4852" y="14193"/>
                    <a:pt x="4996" y="14193"/>
                  </a:cubicBezTo>
                  <a:cubicBezTo>
                    <a:pt x="6101" y="14193"/>
                    <a:pt x="7416" y="13723"/>
                    <a:pt x="8332" y="12768"/>
                  </a:cubicBezTo>
                  <a:cubicBezTo>
                    <a:pt x="9361" y="11696"/>
                    <a:pt x="9930" y="11032"/>
                    <a:pt x="10185" y="9602"/>
                  </a:cubicBezTo>
                  <a:cubicBezTo>
                    <a:pt x="10434" y="8172"/>
                    <a:pt x="10638" y="3955"/>
                    <a:pt x="10638" y="3955"/>
                  </a:cubicBezTo>
                  <a:lnTo>
                    <a:pt x="9427" y="1832"/>
                  </a:lnTo>
                  <a:lnTo>
                    <a:pt x="36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7"/>
            <p:cNvSpPr/>
            <p:nvPr/>
          </p:nvSpPr>
          <p:spPr>
            <a:xfrm>
              <a:off x="1718250" y="2042721"/>
              <a:ext cx="261225" cy="117053"/>
            </a:xfrm>
            <a:custGeom>
              <a:avLst/>
              <a:gdLst/>
              <a:ahLst/>
              <a:cxnLst/>
              <a:rect l="l" t="t" r="r" b="b"/>
              <a:pathLst>
                <a:path w="10449" h="6392" extrusionOk="0">
                  <a:moveTo>
                    <a:pt x="5504" y="1"/>
                  </a:moveTo>
                  <a:cubicBezTo>
                    <a:pt x="3640" y="1"/>
                    <a:pt x="1471" y="468"/>
                    <a:pt x="548" y="2226"/>
                  </a:cubicBezTo>
                  <a:cubicBezTo>
                    <a:pt x="548" y="2226"/>
                    <a:pt x="1" y="4553"/>
                    <a:pt x="15" y="5538"/>
                  </a:cubicBezTo>
                  <a:cubicBezTo>
                    <a:pt x="15" y="5538"/>
                    <a:pt x="1862" y="3679"/>
                    <a:pt x="4208" y="3679"/>
                  </a:cubicBezTo>
                  <a:cubicBezTo>
                    <a:pt x="4407" y="3679"/>
                    <a:pt x="4610" y="3693"/>
                    <a:pt x="4816" y="3722"/>
                  </a:cubicBezTo>
                  <a:cubicBezTo>
                    <a:pt x="7435" y="4094"/>
                    <a:pt x="9864" y="5495"/>
                    <a:pt x="10091" y="6392"/>
                  </a:cubicBezTo>
                  <a:cubicBezTo>
                    <a:pt x="10091" y="6392"/>
                    <a:pt x="10448" y="6246"/>
                    <a:pt x="10426" y="4269"/>
                  </a:cubicBezTo>
                  <a:cubicBezTo>
                    <a:pt x="10412" y="2284"/>
                    <a:pt x="9697" y="709"/>
                    <a:pt x="8092" y="300"/>
                  </a:cubicBezTo>
                  <a:cubicBezTo>
                    <a:pt x="7512" y="150"/>
                    <a:pt x="6557" y="1"/>
                    <a:pt x="55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0" name="Google Shape;570;p3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624200" cy="12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37"/>
          <p:cNvSpPr txBox="1">
            <a:spLocks noGrp="1"/>
          </p:cNvSpPr>
          <p:nvPr>
            <p:ph type="title" idx="2"/>
          </p:nvPr>
        </p:nvSpPr>
        <p:spPr>
          <a:xfrm>
            <a:off x="713225" y="2106900"/>
            <a:ext cx="2196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2" name="Google Shape;572;p37"/>
          <p:cNvSpPr txBox="1">
            <a:spLocks noGrp="1"/>
          </p:cNvSpPr>
          <p:nvPr>
            <p:ph type="subTitle" idx="1"/>
          </p:nvPr>
        </p:nvSpPr>
        <p:spPr>
          <a:xfrm>
            <a:off x="713225" y="2462378"/>
            <a:ext cx="2196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37"/>
          <p:cNvSpPr txBox="1">
            <a:spLocks noGrp="1"/>
          </p:cNvSpPr>
          <p:nvPr>
            <p:ph type="title" idx="3"/>
          </p:nvPr>
        </p:nvSpPr>
        <p:spPr>
          <a:xfrm>
            <a:off x="3115727" y="2106900"/>
            <a:ext cx="2196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4" name="Google Shape;574;p37"/>
          <p:cNvSpPr txBox="1">
            <a:spLocks noGrp="1"/>
          </p:cNvSpPr>
          <p:nvPr>
            <p:ph type="subTitle" idx="4"/>
          </p:nvPr>
        </p:nvSpPr>
        <p:spPr>
          <a:xfrm>
            <a:off x="3115727" y="2462378"/>
            <a:ext cx="2196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37"/>
          <p:cNvSpPr txBox="1">
            <a:spLocks noGrp="1"/>
          </p:cNvSpPr>
          <p:nvPr>
            <p:ph type="title" idx="5"/>
          </p:nvPr>
        </p:nvSpPr>
        <p:spPr>
          <a:xfrm>
            <a:off x="713225" y="3600771"/>
            <a:ext cx="2196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6" name="Google Shape;576;p37"/>
          <p:cNvSpPr txBox="1">
            <a:spLocks noGrp="1"/>
          </p:cNvSpPr>
          <p:nvPr>
            <p:ph type="subTitle" idx="6"/>
          </p:nvPr>
        </p:nvSpPr>
        <p:spPr>
          <a:xfrm>
            <a:off x="713225" y="3974425"/>
            <a:ext cx="2196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37"/>
          <p:cNvSpPr txBox="1">
            <a:spLocks noGrp="1"/>
          </p:cNvSpPr>
          <p:nvPr>
            <p:ph type="title" idx="7"/>
          </p:nvPr>
        </p:nvSpPr>
        <p:spPr>
          <a:xfrm>
            <a:off x="3115727" y="3600771"/>
            <a:ext cx="2196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37"/>
          <p:cNvSpPr txBox="1">
            <a:spLocks noGrp="1"/>
          </p:cNvSpPr>
          <p:nvPr>
            <p:ph type="subTitle" idx="8"/>
          </p:nvPr>
        </p:nvSpPr>
        <p:spPr>
          <a:xfrm>
            <a:off x="3115727" y="3974425"/>
            <a:ext cx="21966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33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38"/>
          <p:cNvSpPr txBox="1">
            <a:spLocks noGrp="1"/>
          </p:cNvSpPr>
          <p:nvPr>
            <p:ph type="title" idx="2"/>
          </p:nvPr>
        </p:nvSpPr>
        <p:spPr>
          <a:xfrm>
            <a:off x="937700" y="1718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82" name="Google Shape;582;p38"/>
          <p:cNvSpPr txBox="1">
            <a:spLocks noGrp="1"/>
          </p:cNvSpPr>
          <p:nvPr>
            <p:ph type="subTitle" idx="1"/>
          </p:nvPr>
        </p:nvSpPr>
        <p:spPr>
          <a:xfrm>
            <a:off x="937700" y="20803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38"/>
          <p:cNvSpPr txBox="1">
            <a:spLocks noGrp="1"/>
          </p:cNvSpPr>
          <p:nvPr>
            <p:ph type="title" idx="3"/>
          </p:nvPr>
        </p:nvSpPr>
        <p:spPr>
          <a:xfrm>
            <a:off x="3484421" y="1718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84" name="Google Shape;584;p38"/>
          <p:cNvSpPr txBox="1">
            <a:spLocks noGrp="1"/>
          </p:cNvSpPr>
          <p:nvPr>
            <p:ph type="subTitle" idx="4"/>
          </p:nvPr>
        </p:nvSpPr>
        <p:spPr>
          <a:xfrm>
            <a:off x="3484421" y="20803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38"/>
          <p:cNvSpPr txBox="1">
            <a:spLocks noGrp="1"/>
          </p:cNvSpPr>
          <p:nvPr>
            <p:ph type="title" idx="5"/>
          </p:nvPr>
        </p:nvSpPr>
        <p:spPr>
          <a:xfrm>
            <a:off x="6031148" y="1718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86" name="Google Shape;586;p38"/>
          <p:cNvSpPr txBox="1">
            <a:spLocks noGrp="1"/>
          </p:cNvSpPr>
          <p:nvPr>
            <p:ph type="subTitle" idx="6"/>
          </p:nvPr>
        </p:nvSpPr>
        <p:spPr>
          <a:xfrm>
            <a:off x="6031148" y="20803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38"/>
          <p:cNvSpPr txBox="1">
            <a:spLocks noGrp="1"/>
          </p:cNvSpPr>
          <p:nvPr>
            <p:ph type="title" idx="7"/>
          </p:nvPr>
        </p:nvSpPr>
        <p:spPr>
          <a:xfrm>
            <a:off x="2210975" y="3405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88" name="Google Shape;588;p38"/>
          <p:cNvSpPr txBox="1">
            <a:spLocks noGrp="1"/>
          </p:cNvSpPr>
          <p:nvPr>
            <p:ph type="subTitle" idx="8"/>
          </p:nvPr>
        </p:nvSpPr>
        <p:spPr>
          <a:xfrm>
            <a:off x="2210975" y="37669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38"/>
          <p:cNvSpPr txBox="1">
            <a:spLocks noGrp="1"/>
          </p:cNvSpPr>
          <p:nvPr>
            <p:ph type="title" idx="9"/>
          </p:nvPr>
        </p:nvSpPr>
        <p:spPr>
          <a:xfrm>
            <a:off x="4757697" y="34053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590" name="Google Shape;590;p38"/>
          <p:cNvSpPr txBox="1">
            <a:spLocks noGrp="1"/>
          </p:cNvSpPr>
          <p:nvPr>
            <p:ph type="subTitle" idx="13"/>
          </p:nvPr>
        </p:nvSpPr>
        <p:spPr>
          <a:xfrm>
            <a:off x="4757697" y="37669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591" name="Google Shape;591;p38"/>
          <p:cNvGrpSpPr/>
          <p:nvPr/>
        </p:nvGrpSpPr>
        <p:grpSpPr>
          <a:xfrm rot="10800000" flipH="1">
            <a:off x="493648" y="2976578"/>
            <a:ext cx="1188273" cy="2184898"/>
            <a:chOff x="6423199" y="-1"/>
            <a:chExt cx="2000796" cy="3678899"/>
          </a:xfrm>
        </p:grpSpPr>
        <p:sp>
          <p:nvSpPr>
            <p:cNvPr id="592" name="Google Shape;592;p38"/>
            <p:cNvSpPr/>
            <p:nvPr/>
          </p:nvSpPr>
          <p:spPr>
            <a:xfrm>
              <a:off x="6525622" y="-1"/>
              <a:ext cx="1898373" cy="3678899"/>
            </a:xfrm>
            <a:custGeom>
              <a:avLst/>
              <a:gdLst/>
              <a:ahLst/>
              <a:cxnLst/>
              <a:rect l="l" t="t" r="r" b="b"/>
              <a:pathLst>
                <a:path w="17478" h="33871" extrusionOk="0">
                  <a:moveTo>
                    <a:pt x="600" y="0"/>
                  </a:moveTo>
                  <a:lnTo>
                    <a:pt x="848" y="814"/>
                  </a:lnTo>
                  <a:cubicBezTo>
                    <a:pt x="848" y="814"/>
                    <a:pt x="2990" y="9579"/>
                    <a:pt x="3127" y="11737"/>
                  </a:cubicBezTo>
                  <a:cubicBezTo>
                    <a:pt x="3264" y="13896"/>
                    <a:pt x="2622" y="15738"/>
                    <a:pt x="2039" y="17966"/>
                  </a:cubicBezTo>
                  <a:cubicBezTo>
                    <a:pt x="1465" y="20185"/>
                    <a:pt x="0" y="26087"/>
                    <a:pt x="69" y="27433"/>
                  </a:cubicBezTo>
                  <a:cubicBezTo>
                    <a:pt x="96" y="28048"/>
                    <a:pt x="319" y="28264"/>
                    <a:pt x="582" y="28264"/>
                  </a:cubicBezTo>
                  <a:cubicBezTo>
                    <a:pt x="893" y="28264"/>
                    <a:pt x="1260" y="27961"/>
                    <a:pt x="1422" y="27664"/>
                  </a:cubicBezTo>
                  <a:cubicBezTo>
                    <a:pt x="1722" y="27116"/>
                    <a:pt x="2493" y="23817"/>
                    <a:pt x="2870" y="23209"/>
                  </a:cubicBezTo>
                  <a:cubicBezTo>
                    <a:pt x="3119" y="22798"/>
                    <a:pt x="3376" y="22234"/>
                    <a:pt x="3564" y="22234"/>
                  </a:cubicBezTo>
                  <a:cubicBezTo>
                    <a:pt x="3654" y="22234"/>
                    <a:pt x="3728" y="22364"/>
                    <a:pt x="3778" y="22703"/>
                  </a:cubicBezTo>
                  <a:cubicBezTo>
                    <a:pt x="3941" y="23749"/>
                    <a:pt x="3230" y="27218"/>
                    <a:pt x="3127" y="28829"/>
                  </a:cubicBezTo>
                  <a:cubicBezTo>
                    <a:pt x="3035" y="30408"/>
                    <a:pt x="3264" y="32095"/>
                    <a:pt x="3943" y="32095"/>
                  </a:cubicBezTo>
                  <a:cubicBezTo>
                    <a:pt x="3957" y="32095"/>
                    <a:pt x="3970" y="32094"/>
                    <a:pt x="3984" y="32093"/>
                  </a:cubicBezTo>
                  <a:cubicBezTo>
                    <a:pt x="4704" y="32025"/>
                    <a:pt x="5089" y="30645"/>
                    <a:pt x="5132" y="29788"/>
                  </a:cubicBezTo>
                  <a:cubicBezTo>
                    <a:pt x="5183" y="28932"/>
                    <a:pt x="5466" y="25753"/>
                    <a:pt x="5655" y="24914"/>
                  </a:cubicBezTo>
                  <a:cubicBezTo>
                    <a:pt x="5758" y="24433"/>
                    <a:pt x="5872" y="24115"/>
                    <a:pt x="5994" y="24115"/>
                  </a:cubicBezTo>
                  <a:cubicBezTo>
                    <a:pt x="6086" y="24115"/>
                    <a:pt x="6181" y="24291"/>
                    <a:pt x="6280" y="24708"/>
                  </a:cubicBezTo>
                  <a:cubicBezTo>
                    <a:pt x="6520" y="25745"/>
                    <a:pt x="6486" y="27518"/>
                    <a:pt x="6460" y="29223"/>
                  </a:cubicBezTo>
                  <a:cubicBezTo>
                    <a:pt x="6434" y="30919"/>
                    <a:pt x="6640" y="32573"/>
                    <a:pt x="6905" y="33378"/>
                  </a:cubicBezTo>
                  <a:cubicBezTo>
                    <a:pt x="7018" y="33710"/>
                    <a:pt x="7265" y="33870"/>
                    <a:pt x="7526" y="33870"/>
                  </a:cubicBezTo>
                  <a:cubicBezTo>
                    <a:pt x="7898" y="33870"/>
                    <a:pt x="8298" y="33544"/>
                    <a:pt x="8379" y="32924"/>
                  </a:cubicBezTo>
                  <a:cubicBezTo>
                    <a:pt x="8516" y="31870"/>
                    <a:pt x="8687" y="28195"/>
                    <a:pt x="8662" y="26970"/>
                  </a:cubicBezTo>
                  <a:cubicBezTo>
                    <a:pt x="8636" y="25736"/>
                    <a:pt x="8559" y="24725"/>
                    <a:pt x="9030" y="24554"/>
                  </a:cubicBezTo>
                  <a:cubicBezTo>
                    <a:pt x="9043" y="24549"/>
                    <a:pt x="9056" y="24547"/>
                    <a:pt x="9070" y="24547"/>
                  </a:cubicBezTo>
                  <a:cubicBezTo>
                    <a:pt x="9538" y="24547"/>
                    <a:pt x="10176" y="27557"/>
                    <a:pt x="10409" y="29223"/>
                  </a:cubicBezTo>
                  <a:cubicBezTo>
                    <a:pt x="10640" y="30873"/>
                    <a:pt x="11086" y="32150"/>
                    <a:pt x="11823" y="32150"/>
                  </a:cubicBezTo>
                  <a:cubicBezTo>
                    <a:pt x="11851" y="32150"/>
                    <a:pt x="11880" y="32148"/>
                    <a:pt x="11909" y="32144"/>
                  </a:cubicBezTo>
                  <a:cubicBezTo>
                    <a:pt x="12688" y="32033"/>
                    <a:pt x="12603" y="29891"/>
                    <a:pt x="12286" y="27347"/>
                  </a:cubicBezTo>
                  <a:cubicBezTo>
                    <a:pt x="12011" y="25085"/>
                    <a:pt x="11977" y="22044"/>
                    <a:pt x="11909" y="21333"/>
                  </a:cubicBezTo>
                  <a:cubicBezTo>
                    <a:pt x="11849" y="20622"/>
                    <a:pt x="12080" y="19465"/>
                    <a:pt x="12080" y="19465"/>
                  </a:cubicBezTo>
                  <a:cubicBezTo>
                    <a:pt x="12080" y="19465"/>
                    <a:pt x="14187" y="22326"/>
                    <a:pt x="15224" y="22943"/>
                  </a:cubicBezTo>
                  <a:cubicBezTo>
                    <a:pt x="15796" y="23287"/>
                    <a:pt x="16241" y="23450"/>
                    <a:pt x="16577" y="23450"/>
                  </a:cubicBezTo>
                  <a:cubicBezTo>
                    <a:pt x="16843" y="23450"/>
                    <a:pt x="17041" y="23346"/>
                    <a:pt x="17177" y="23149"/>
                  </a:cubicBezTo>
                  <a:cubicBezTo>
                    <a:pt x="17477" y="22703"/>
                    <a:pt x="16055" y="20887"/>
                    <a:pt x="15524" y="20013"/>
                  </a:cubicBezTo>
                  <a:cubicBezTo>
                    <a:pt x="14984" y="19139"/>
                    <a:pt x="12937" y="14993"/>
                    <a:pt x="12114" y="14128"/>
                  </a:cubicBezTo>
                  <a:cubicBezTo>
                    <a:pt x="11292" y="13254"/>
                    <a:pt x="10332" y="12586"/>
                    <a:pt x="10127" y="11755"/>
                  </a:cubicBezTo>
                  <a:cubicBezTo>
                    <a:pt x="9921" y="10932"/>
                    <a:pt x="8473" y="652"/>
                    <a:pt x="84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7278429" y="3478243"/>
              <a:ext cx="131316" cy="184754"/>
            </a:xfrm>
            <a:custGeom>
              <a:avLst/>
              <a:gdLst/>
              <a:ahLst/>
              <a:cxnLst/>
              <a:rect l="l" t="t" r="r" b="b"/>
              <a:pathLst>
                <a:path w="1209" h="1701" extrusionOk="0">
                  <a:moveTo>
                    <a:pt x="550" y="1"/>
                  </a:moveTo>
                  <a:cubicBezTo>
                    <a:pt x="418" y="1"/>
                    <a:pt x="292" y="79"/>
                    <a:pt x="206" y="249"/>
                  </a:cubicBezTo>
                  <a:cubicBezTo>
                    <a:pt x="94" y="446"/>
                    <a:pt x="34" y="669"/>
                    <a:pt x="17" y="900"/>
                  </a:cubicBezTo>
                  <a:cubicBezTo>
                    <a:pt x="0" y="1089"/>
                    <a:pt x="43" y="1268"/>
                    <a:pt x="129" y="1440"/>
                  </a:cubicBezTo>
                  <a:cubicBezTo>
                    <a:pt x="229" y="1601"/>
                    <a:pt x="405" y="1701"/>
                    <a:pt x="595" y="1701"/>
                  </a:cubicBezTo>
                  <a:cubicBezTo>
                    <a:pt x="616" y="1701"/>
                    <a:pt x="638" y="1699"/>
                    <a:pt x="660" y="1697"/>
                  </a:cubicBezTo>
                  <a:cubicBezTo>
                    <a:pt x="891" y="1645"/>
                    <a:pt x="1080" y="1491"/>
                    <a:pt x="1165" y="1268"/>
                  </a:cubicBezTo>
                  <a:cubicBezTo>
                    <a:pt x="1182" y="1217"/>
                    <a:pt x="1199" y="1166"/>
                    <a:pt x="1208" y="1114"/>
                  </a:cubicBezTo>
                  <a:cubicBezTo>
                    <a:pt x="1174" y="874"/>
                    <a:pt x="1114" y="634"/>
                    <a:pt x="1028" y="412"/>
                  </a:cubicBezTo>
                  <a:cubicBezTo>
                    <a:pt x="919" y="149"/>
                    <a:pt x="730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6896867" y="3279698"/>
              <a:ext cx="115458" cy="193552"/>
            </a:xfrm>
            <a:custGeom>
              <a:avLst/>
              <a:gdLst/>
              <a:ahLst/>
              <a:cxnLst/>
              <a:rect l="l" t="t" r="r" b="b"/>
              <a:pathLst>
                <a:path w="1063" h="1782" extrusionOk="0">
                  <a:moveTo>
                    <a:pt x="540" y="1"/>
                  </a:moveTo>
                  <a:cubicBezTo>
                    <a:pt x="379" y="1"/>
                    <a:pt x="241" y="189"/>
                    <a:pt x="103" y="509"/>
                  </a:cubicBezTo>
                  <a:cubicBezTo>
                    <a:pt x="35" y="698"/>
                    <a:pt x="1" y="895"/>
                    <a:pt x="1" y="1092"/>
                  </a:cubicBezTo>
                  <a:cubicBezTo>
                    <a:pt x="1" y="1220"/>
                    <a:pt x="35" y="1340"/>
                    <a:pt x="103" y="1452"/>
                  </a:cubicBezTo>
                  <a:cubicBezTo>
                    <a:pt x="189" y="1589"/>
                    <a:pt x="283" y="1734"/>
                    <a:pt x="455" y="1777"/>
                  </a:cubicBezTo>
                  <a:cubicBezTo>
                    <a:pt x="477" y="1780"/>
                    <a:pt x="499" y="1782"/>
                    <a:pt x="522" y="1782"/>
                  </a:cubicBezTo>
                  <a:cubicBezTo>
                    <a:pt x="688" y="1782"/>
                    <a:pt x="853" y="1699"/>
                    <a:pt x="951" y="1563"/>
                  </a:cubicBezTo>
                  <a:cubicBezTo>
                    <a:pt x="1020" y="1409"/>
                    <a:pt x="1054" y="1237"/>
                    <a:pt x="1063" y="1066"/>
                  </a:cubicBezTo>
                  <a:cubicBezTo>
                    <a:pt x="1063" y="706"/>
                    <a:pt x="1003" y="381"/>
                    <a:pt x="832" y="184"/>
                  </a:cubicBezTo>
                  <a:cubicBezTo>
                    <a:pt x="725" y="58"/>
                    <a:pt x="629" y="1"/>
                    <a:pt x="5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6541372" y="2915516"/>
              <a:ext cx="98731" cy="142286"/>
            </a:xfrm>
            <a:custGeom>
              <a:avLst/>
              <a:gdLst/>
              <a:ahLst/>
              <a:cxnLst/>
              <a:rect l="l" t="t" r="r" b="b"/>
              <a:pathLst>
                <a:path w="909" h="1310" extrusionOk="0">
                  <a:moveTo>
                    <a:pt x="541" y="1"/>
                  </a:moveTo>
                  <a:cubicBezTo>
                    <a:pt x="405" y="1"/>
                    <a:pt x="268" y="152"/>
                    <a:pt x="155" y="367"/>
                  </a:cubicBezTo>
                  <a:cubicBezTo>
                    <a:pt x="78" y="547"/>
                    <a:pt x="27" y="727"/>
                    <a:pt x="1" y="915"/>
                  </a:cubicBezTo>
                  <a:cubicBezTo>
                    <a:pt x="69" y="1069"/>
                    <a:pt x="146" y="1232"/>
                    <a:pt x="301" y="1292"/>
                  </a:cubicBezTo>
                  <a:cubicBezTo>
                    <a:pt x="330" y="1301"/>
                    <a:pt x="363" y="1310"/>
                    <a:pt x="405" y="1310"/>
                  </a:cubicBezTo>
                  <a:cubicBezTo>
                    <a:pt x="484" y="1310"/>
                    <a:pt x="596" y="1278"/>
                    <a:pt x="780" y="1155"/>
                  </a:cubicBezTo>
                  <a:cubicBezTo>
                    <a:pt x="858" y="821"/>
                    <a:pt x="909" y="392"/>
                    <a:pt x="780" y="178"/>
                  </a:cubicBezTo>
                  <a:cubicBezTo>
                    <a:pt x="704" y="54"/>
                    <a:pt x="623" y="1"/>
                    <a:pt x="5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7726898" y="3320102"/>
              <a:ext cx="121975" cy="164552"/>
            </a:xfrm>
            <a:custGeom>
              <a:avLst/>
              <a:gdLst/>
              <a:ahLst/>
              <a:cxnLst/>
              <a:rect l="l" t="t" r="r" b="b"/>
              <a:pathLst>
                <a:path w="1123" h="1515" extrusionOk="0">
                  <a:moveTo>
                    <a:pt x="462" y="0"/>
                  </a:moveTo>
                  <a:cubicBezTo>
                    <a:pt x="436" y="0"/>
                    <a:pt x="410" y="3"/>
                    <a:pt x="386" y="9"/>
                  </a:cubicBezTo>
                  <a:cubicBezTo>
                    <a:pt x="112" y="69"/>
                    <a:pt x="0" y="420"/>
                    <a:pt x="86" y="797"/>
                  </a:cubicBezTo>
                  <a:cubicBezTo>
                    <a:pt x="165" y="1185"/>
                    <a:pt x="464" y="1515"/>
                    <a:pt x="739" y="1515"/>
                  </a:cubicBezTo>
                  <a:cubicBezTo>
                    <a:pt x="762" y="1515"/>
                    <a:pt x="784" y="1512"/>
                    <a:pt x="806" y="1508"/>
                  </a:cubicBezTo>
                  <a:cubicBezTo>
                    <a:pt x="1020" y="1465"/>
                    <a:pt x="1123" y="1148"/>
                    <a:pt x="1114" y="900"/>
                  </a:cubicBezTo>
                  <a:cubicBezTo>
                    <a:pt x="1091" y="277"/>
                    <a:pt x="728" y="0"/>
                    <a:pt x="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8270296" y="2334650"/>
              <a:ext cx="137832" cy="179649"/>
            </a:xfrm>
            <a:custGeom>
              <a:avLst/>
              <a:gdLst/>
              <a:ahLst/>
              <a:cxnLst/>
              <a:rect l="l" t="t" r="r" b="b"/>
              <a:pathLst>
                <a:path w="1269" h="1654" extrusionOk="0">
                  <a:moveTo>
                    <a:pt x="438" y="0"/>
                  </a:moveTo>
                  <a:cubicBezTo>
                    <a:pt x="386" y="9"/>
                    <a:pt x="343" y="26"/>
                    <a:pt x="301" y="43"/>
                  </a:cubicBezTo>
                  <a:cubicBezTo>
                    <a:pt x="1" y="172"/>
                    <a:pt x="129" y="489"/>
                    <a:pt x="215" y="712"/>
                  </a:cubicBezTo>
                  <a:cubicBezTo>
                    <a:pt x="318" y="994"/>
                    <a:pt x="489" y="1243"/>
                    <a:pt x="720" y="1431"/>
                  </a:cubicBezTo>
                  <a:cubicBezTo>
                    <a:pt x="823" y="1525"/>
                    <a:pt x="943" y="1603"/>
                    <a:pt x="1072" y="1645"/>
                  </a:cubicBezTo>
                  <a:lnTo>
                    <a:pt x="1097" y="1654"/>
                  </a:lnTo>
                  <a:cubicBezTo>
                    <a:pt x="1269" y="1397"/>
                    <a:pt x="892" y="712"/>
                    <a:pt x="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6879162" y="117433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6891327" y="1186386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6881009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6896867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7599385" y="101608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7566800" y="997399"/>
              <a:ext cx="46704" cy="45401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08" y="1"/>
                  </a:moveTo>
                  <a:cubicBezTo>
                    <a:pt x="202" y="1"/>
                    <a:pt x="196" y="1"/>
                    <a:pt x="189" y="1"/>
                  </a:cubicBezTo>
                  <a:cubicBezTo>
                    <a:pt x="138" y="10"/>
                    <a:pt x="87" y="44"/>
                    <a:pt x="61" y="87"/>
                  </a:cubicBezTo>
                  <a:cubicBezTo>
                    <a:pt x="9" y="164"/>
                    <a:pt x="1" y="258"/>
                    <a:pt x="52" y="336"/>
                  </a:cubicBezTo>
                  <a:cubicBezTo>
                    <a:pt x="78" y="370"/>
                    <a:pt x="121" y="396"/>
                    <a:pt x="172" y="413"/>
                  </a:cubicBezTo>
                  <a:cubicBezTo>
                    <a:pt x="188" y="416"/>
                    <a:pt x="205" y="418"/>
                    <a:pt x="222" y="418"/>
                  </a:cubicBezTo>
                  <a:cubicBezTo>
                    <a:pt x="252" y="418"/>
                    <a:pt x="282" y="412"/>
                    <a:pt x="309" y="396"/>
                  </a:cubicBezTo>
                  <a:cubicBezTo>
                    <a:pt x="386" y="353"/>
                    <a:pt x="429" y="267"/>
                    <a:pt x="421" y="173"/>
                  </a:cubicBezTo>
                  <a:cubicBezTo>
                    <a:pt x="405" y="68"/>
                    <a:pt x="312" y="1"/>
                    <a:pt x="208" y="1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7592868" y="1031938"/>
              <a:ext cx="1086" cy="109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9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7593845" y="1008694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7497939" y="1009563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38"/>
            <p:cNvGrpSpPr/>
            <p:nvPr/>
          </p:nvGrpSpPr>
          <p:grpSpPr>
            <a:xfrm>
              <a:off x="6814102" y="983170"/>
              <a:ext cx="793541" cy="239602"/>
              <a:chOff x="6814102" y="983170"/>
              <a:chExt cx="793541" cy="239602"/>
            </a:xfrm>
          </p:grpSpPr>
          <p:sp>
            <p:nvSpPr>
              <p:cNvPr id="608" name="Google Shape;608;p38"/>
              <p:cNvSpPr/>
              <p:nvPr/>
            </p:nvSpPr>
            <p:spPr>
              <a:xfrm>
                <a:off x="6835717" y="1013256"/>
                <a:ext cx="771927" cy="193226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1779" extrusionOk="0">
                    <a:moveTo>
                      <a:pt x="6338" y="0"/>
                    </a:moveTo>
                    <a:cubicBezTo>
                      <a:pt x="6208" y="0"/>
                      <a:pt x="6080" y="6"/>
                      <a:pt x="5952" y="18"/>
                    </a:cubicBezTo>
                    <a:cubicBezTo>
                      <a:pt x="5438" y="44"/>
                      <a:pt x="4924" y="95"/>
                      <a:pt x="4419" y="164"/>
                    </a:cubicBezTo>
                    <a:cubicBezTo>
                      <a:pt x="3399" y="301"/>
                      <a:pt x="2405" y="567"/>
                      <a:pt x="1455" y="952"/>
                    </a:cubicBezTo>
                    <a:cubicBezTo>
                      <a:pt x="940" y="1149"/>
                      <a:pt x="461" y="1415"/>
                      <a:pt x="15" y="1740"/>
                    </a:cubicBezTo>
                    <a:cubicBezTo>
                      <a:pt x="1" y="1747"/>
                      <a:pt x="17" y="1778"/>
                      <a:pt x="32" y="1778"/>
                    </a:cubicBezTo>
                    <a:cubicBezTo>
                      <a:pt x="35" y="1778"/>
                      <a:pt x="38" y="1777"/>
                      <a:pt x="41" y="1774"/>
                    </a:cubicBezTo>
                    <a:cubicBezTo>
                      <a:pt x="426" y="1466"/>
                      <a:pt x="889" y="1260"/>
                      <a:pt x="1343" y="1072"/>
                    </a:cubicBezTo>
                    <a:cubicBezTo>
                      <a:pt x="1814" y="884"/>
                      <a:pt x="2294" y="712"/>
                      <a:pt x="2782" y="584"/>
                    </a:cubicBezTo>
                    <a:cubicBezTo>
                      <a:pt x="3768" y="310"/>
                      <a:pt x="4779" y="164"/>
                      <a:pt x="5798" y="138"/>
                    </a:cubicBezTo>
                    <a:cubicBezTo>
                      <a:pt x="5935" y="132"/>
                      <a:pt x="6072" y="130"/>
                      <a:pt x="6209" y="130"/>
                    </a:cubicBezTo>
                    <a:cubicBezTo>
                      <a:pt x="6483" y="130"/>
                      <a:pt x="6758" y="141"/>
                      <a:pt x="7032" y="164"/>
                    </a:cubicBezTo>
                    <a:cubicBezTo>
                      <a:pt x="7034" y="164"/>
                      <a:pt x="7036" y="164"/>
                      <a:pt x="7038" y="164"/>
                    </a:cubicBezTo>
                    <a:cubicBezTo>
                      <a:pt x="7093" y="164"/>
                      <a:pt x="7107" y="61"/>
                      <a:pt x="7049" y="52"/>
                    </a:cubicBezTo>
                    <a:cubicBezTo>
                      <a:pt x="6811" y="19"/>
                      <a:pt x="6573" y="0"/>
                      <a:pt x="63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8"/>
              <p:cNvSpPr/>
              <p:nvPr/>
            </p:nvSpPr>
            <p:spPr>
              <a:xfrm>
                <a:off x="6814102" y="1177697"/>
                <a:ext cx="48442" cy="45075"/>
              </a:xfrm>
              <a:custGeom>
                <a:avLst/>
                <a:gdLst/>
                <a:ahLst/>
                <a:cxnLst/>
                <a:rect l="l" t="t" r="r" b="b"/>
                <a:pathLst>
                  <a:path w="446" h="415" extrusionOk="0">
                    <a:moveTo>
                      <a:pt x="206" y="0"/>
                    </a:moveTo>
                    <a:cubicBezTo>
                      <a:pt x="192" y="0"/>
                      <a:pt x="178" y="1"/>
                      <a:pt x="163" y="3"/>
                    </a:cubicBezTo>
                    <a:cubicBezTo>
                      <a:pt x="60" y="38"/>
                      <a:pt x="0" y="149"/>
                      <a:pt x="34" y="260"/>
                    </a:cubicBezTo>
                    <a:cubicBezTo>
                      <a:pt x="51" y="346"/>
                      <a:pt x="129" y="406"/>
                      <a:pt x="223" y="415"/>
                    </a:cubicBezTo>
                    <a:cubicBezTo>
                      <a:pt x="266" y="415"/>
                      <a:pt x="317" y="398"/>
                      <a:pt x="351" y="372"/>
                    </a:cubicBezTo>
                    <a:cubicBezTo>
                      <a:pt x="394" y="338"/>
                      <a:pt x="420" y="295"/>
                      <a:pt x="428" y="252"/>
                    </a:cubicBezTo>
                    <a:cubicBezTo>
                      <a:pt x="446" y="158"/>
                      <a:pt x="403" y="72"/>
                      <a:pt x="326" y="29"/>
                    </a:cubicBezTo>
                    <a:cubicBezTo>
                      <a:pt x="287" y="10"/>
                      <a:pt x="248" y="0"/>
                      <a:pt x="2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8"/>
              <p:cNvSpPr/>
              <p:nvPr/>
            </p:nvSpPr>
            <p:spPr>
              <a:xfrm>
                <a:off x="6912724" y="1101885"/>
                <a:ext cx="74510" cy="6973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2" extrusionOk="0">
                    <a:moveTo>
                      <a:pt x="385" y="1"/>
                    </a:moveTo>
                    <a:cubicBezTo>
                      <a:pt x="366" y="1"/>
                      <a:pt x="346" y="3"/>
                      <a:pt x="326" y="8"/>
                    </a:cubicBezTo>
                    <a:cubicBezTo>
                      <a:pt x="94" y="76"/>
                      <a:pt x="0" y="359"/>
                      <a:pt x="146" y="556"/>
                    </a:cubicBezTo>
                    <a:cubicBezTo>
                      <a:pt x="189" y="607"/>
                      <a:pt x="249" y="633"/>
                      <a:pt x="309" y="642"/>
                    </a:cubicBezTo>
                    <a:lnTo>
                      <a:pt x="420" y="642"/>
                    </a:lnTo>
                    <a:cubicBezTo>
                      <a:pt x="454" y="633"/>
                      <a:pt x="488" y="624"/>
                      <a:pt x="514" y="607"/>
                    </a:cubicBezTo>
                    <a:cubicBezTo>
                      <a:pt x="626" y="530"/>
                      <a:pt x="686" y="402"/>
                      <a:pt x="668" y="265"/>
                    </a:cubicBezTo>
                    <a:cubicBezTo>
                      <a:pt x="660" y="179"/>
                      <a:pt x="608" y="102"/>
                      <a:pt x="540" y="50"/>
                    </a:cubicBezTo>
                    <a:cubicBezTo>
                      <a:pt x="495" y="19"/>
                      <a:pt x="442" y="1"/>
                      <a:pt x="3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8"/>
              <p:cNvSpPr/>
              <p:nvPr/>
            </p:nvSpPr>
            <p:spPr>
              <a:xfrm>
                <a:off x="6968552" y="1126866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8"/>
              <p:cNvSpPr/>
              <p:nvPr/>
            </p:nvSpPr>
            <p:spPr>
              <a:xfrm>
                <a:off x="7049470" y="1059851"/>
                <a:ext cx="65278" cy="63323"/>
              </a:xfrm>
              <a:custGeom>
                <a:avLst/>
                <a:gdLst/>
                <a:ahLst/>
                <a:cxnLst/>
                <a:rect l="l" t="t" r="r" b="b"/>
                <a:pathLst>
                  <a:path w="601" h="583" extrusionOk="0">
                    <a:moveTo>
                      <a:pt x="327" y="1"/>
                    </a:moveTo>
                    <a:cubicBezTo>
                      <a:pt x="195" y="1"/>
                      <a:pt x="69" y="118"/>
                      <a:pt x="35" y="240"/>
                    </a:cubicBezTo>
                    <a:cubicBezTo>
                      <a:pt x="1" y="360"/>
                      <a:pt x="52" y="480"/>
                      <a:pt x="163" y="540"/>
                    </a:cubicBezTo>
                    <a:cubicBezTo>
                      <a:pt x="206" y="569"/>
                      <a:pt x="257" y="582"/>
                      <a:pt x="307" y="582"/>
                    </a:cubicBezTo>
                    <a:cubicBezTo>
                      <a:pt x="377" y="582"/>
                      <a:pt x="448" y="556"/>
                      <a:pt x="497" y="506"/>
                    </a:cubicBezTo>
                    <a:cubicBezTo>
                      <a:pt x="575" y="420"/>
                      <a:pt x="600" y="292"/>
                      <a:pt x="566" y="180"/>
                    </a:cubicBezTo>
                    <a:cubicBezTo>
                      <a:pt x="540" y="112"/>
                      <a:pt x="489" y="60"/>
                      <a:pt x="429" y="26"/>
                    </a:cubicBezTo>
                    <a:cubicBezTo>
                      <a:pt x="395" y="9"/>
                      <a:pt x="361" y="1"/>
                      <a:pt x="32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8"/>
              <p:cNvSpPr/>
              <p:nvPr/>
            </p:nvSpPr>
            <p:spPr>
              <a:xfrm>
                <a:off x="7176983" y="1014125"/>
                <a:ext cx="76356" cy="74075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82" extrusionOk="0">
                    <a:moveTo>
                      <a:pt x="354" y="1"/>
                    </a:moveTo>
                    <a:cubicBezTo>
                      <a:pt x="214" y="1"/>
                      <a:pt x="79" y="95"/>
                      <a:pt x="35" y="242"/>
                    </a:cubicBezTo>
                    <a:cubicBezTo>
                      <a:pt x="0" y="361"/>
                      <a:pt x="26" y="499"/>
                      <a:pt x="103" y="593"/>
                    </a:cubicBezTo>
                    <a:cubicBezTo>
                      <a:pt x="166" y="651"/>
                      <a:pt x="243" y="682"/>
                      <a:pt x="322" y="682"/>
                    </a:cubicBezTo>
                    <a:cubicBezTo>
                      <a:pt x="381" y="682"/>
                      <a:pt x="442" y="664"/>
                      <a:pt x="497" y="627"/>
                    </a:cubicBezTo>
                    <a:cubicBezTo>
                      <a:pt x="634" y="559"/>
                      <a:pt x="703" y="404"/>
                      <a:pt x="677" y="250"/>
                    </a:cubicBezTo>
                    <a:cubicBezTo>
                      <a:pt x="643" y="156"/>
                      <a:pt x="583" y="79"/>
                      <a:pt x="497" y="36"/>
                    </a:cubicBezTo>
                    <a:cubicBezTo>
                      <a:pt x="451" y="12"/>
                      <a:pt x="402" y="1"/>
                      <a:pt x="3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8"/>
              <p:cNvSpPr/>
              <p:nvPr/>
            </p:nvSpPr>
            <p:spPr>
              <a:xfrm>
                <a:off x="7578965" y="1015211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8"/>
              <p:cNvSpPr/>
              <p:nvPr/>
            </p:nvSpPr>
            <p:spPr>
              <a:xfrm>
                <a:off x="7439396" y="983170"/>
                <a:ext cx="73207" cy="684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30" extrusionOk="0">
                    <a:moveTo>
                      <a:pt x="291" y="0"/>
                    </a:moveTo>
                    <a:cubicBezTo>
                      <a:pt x="274" y="0"/>
                      <a:pt x="257" y="1"/>
                      <a:pt x="240" y="4"/>
                    </a:cubicBezTo>
                    <a:cubicBezTo>
                      <a:pt x="163" y="21"/>
                      <a:pt x="94" y="64"/>
                      <a:pt x="60" y="132"/>
                    </a:cubicBezTo>
                    <a:cubicBezTo>
                      <a:pt x="9" y="210"/>
                      <a:pt x="0" y="304"/>
                      <a:pt x="34" y="381"/>
                    </a:cubicBezTo>
                    <a:cubicBezTo>
                      <a:pt x="69" y="509"/>
                      <a:pt x="180" y="604"/>
                      <a:pt x="317" y="629"/>
                    </a:cubicBezTo>
                    <a:cubicBezTo>
                      <a:pt x="351" y="629"/>
                      <a:pt x="386" y="629"/>
                      <a:pt x="411" y="621"/>
                    </a:cubicBezTo>
                    <a:cubicBezTo>
                      <a:pt x="429" y="621"/>
                      <a:pt x="454" y="612"/>
                      <a:pt x="471" y="604"/>
                    </a:cubicBezTo>
                    <a:cubicBezTo>
                      <a:pt x="489" y="595"/>
                      <a:pt x="497" y="587"/>
                      <a:pt x="514" y="578"/>
                    </a:cubicBezTo>
                    <a:cubicBezTo>
                      <a:pt x="574" y="544"/>
                      <a:pt x="617" y="484"/>
                      <a:pt x="634" y="424"/>
                    </a:cubicBezTo>
                    <a:cubicBezTo>
                      <a:pt x="674" y="201"/>
                      <a:pt x="507" y="0"/>
                      <a:pt x="2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8"/>
              <p:cNvSpPr/>
              <p:nvPr/>
            </p:nvSpPr>
            <p:spPr>
              <a:xfrm>
                <a:off x="7319377" y="999354"/>
                <a:ext cx="64300" cy="61476"/>
              </a:xfrm>
              <a:custGeom>
                <a:avLst/>
                <a:gdLst/>
                <a:ahLst/>
                <a:cxnLst/>
                <a:rect l="l" t="t" r="r" b="b"/>
                <a:pathLst>
                  <a:path w="592" h="566" extrusionOk="0">
                    <a:moveTo>
                      <a:pt x="245" y="1"/>
                    </a:moveTo>
                    <a:cubicBezTo>
                      <a:pt x="176" y="1"/>
                      <a:pt x="111" y="26"/>
                      <a:pt x="69" y="86"/>
                    </a:cubicBezTo>
                    <a:cubicBezTo>
                      <a:pt x="26" y="146"/>
                      <a:pt x="0" y="215"/>
                      <a:pt x="17" y="283"/>
                    </a:cubicBezTo>
                    <a:cubicBezTo>
                      <a:pt x="26" y="403"/>
                      <a:pt x="103" y="497"/>
                      <a:pt x="206" y="549"/>
                    </a:cubicBezTo>
                    <a:cubicBezTo>
                      <a:pt x="237" y="560"/>
                      <a:pt x="269" y="565"/>
                      <a:pt x="300" y="565"/>
                    </a:cubicBezTo>
                    <a:cubicBezTo>
                      <a:pt x="388" y="565"/>
                      <a:pt x="472" y="522"/>
                      <a:pt x="523" y="446"/>
                    </a:cubicBezTo>
                    <a:cubicBezTo>
                      <a:pt x="591" y="343"/>
                      <a:pt x="591" y="215"/>
                      <a:pt x="514" y="121"/>
                    </a:cubicBezTo>
                    <a:cubicBezTo>
                      <a:pt x="449" y="50"/>
                      <a:pt x="343" y="1"/>
                      <a:pt x="2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7" name="Google Shape;617;p38"/>
            <p:cNvSpPr/>
            <p:nvPr/>
          </p:nvSpPr>
          <p:spPr>
            <a:xfrm>
              <a:off x="6423199" y="977"/>
              <a:ext cx="1149364" cy="770515"/>
            </a:xfrm>
            <a:custGeom>
              <a:avLst/>
              <a:gdLst/>
              <a:ahLst/>
              <a:cxnLst/>
              <a:rect l="l" t="t" r="r" b="b"/>
              <a:pathLst>
                <a:path w="10582" h="7094" extrusionOk="0">
                  <a:moveTo>
                    <a:pt x="1" y="0"/>
                  </a:moveTo>
                  <a:cubicBezTo>
                    <a:pt x="361" y="505"/>
                    <a:pt x="695" y="1131"/>
                    <a:pt x="720" y="1688"/>
                  </a:cubicBezTo>
                  <a:cubicBezTo>
                    <a:pt x="780" y="2861"/>
                    <a:pt x="601" y="3221"/>
                    <a:pt x="900" y="3692"/>
                  </a:cubicBezTo>
                  <a:cubicBezTo>
                    <a:pt x="1192" y="4164"/>
                    <a:pt x="1663" y="4815"/>
                    <a:pt x="1843" y="5466"/>
                  </a:cubicBezTo>
                  <a:cubicBezTo>
                    <a:pt x="2023" y="6117"/>
                    <a:pt x="2554" y="7094"/>
                    <a:pt x="2554" y="7094"/>
                  </a:cubicBezTo>
                  <a:cubicBezTo>
                    <a:pt x="2554" y="7094"/>
                    <a:pt x="3856" y="6348"/>
                    <a:pt x="6332" y="6143"/>
                  </a:cubicBezTo>
                  <a:cubicBezTo>
                    <a:pt x="7901" y="6013"/>
                    <a:pt x="9057" y="5989"/>
                    <a:pt x="9695" y="5989"/>
                  </a:cubicBezTo>
                  <a:cubicBezTo>
                    <a:pt x="10068" y="5989"/>
                    <a:pt x="10264" y="5997"/>
                    <a:pt x="10264" y="5997"/>
                  </a:cubicBezTo>
                  <a:cubicBezTo>
                    <a:pt x="10264" y="5997"/>
                    <a:pt x="10581" y="5140"/>
                    <a:pt x="10496" y="4429"/>
                  </a:cubicBezTo>
                  <a:cubicBezTo>
                    <a:pt x="10410" y="3727"/>
                    <a:pt x="10084" y="3367"/>
                    <a:pt x="10204" y="2604"/>
                  </a:cubicBezTo>
                  <a:cubicBezTo>
                    <a:pt x="10324" y="1833"/>
                    <a:pt x="10556" y="1474"/>
                    <a:pt x="10556" y="977"/>
                  </a:cubicBezTo>
                  <a:cubicBezTo>
                    <a:pt x="10556" y="643"/>
                    <a:pt x="10453" y="343"/>
                    <a:pt x="10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8"/>
            <p:cNvSpPr/>
            <p:nvPr/>
          </p:nvSpPr>
          <p:spPr>
            <a:xfrm>
              <a:off x="6670731" y="575109"/>
              <a:ext cx="899984" cy="441086"/>
            </a:xfrm>
            <a:custGeom>
              <a:avLst/>
              <a:gdLst/>
              <a:ahLst/>
              <a:cxnLst/>
              <a:rect l="l" t="t" r="r" b="b"/>
              <a:pathLst>
                <a:path w="8286" h="4061" extrusionOk="0">
                  <a:moveTo>
                    <a:pt x="6608" y="0"/>
                  </a:moveTo>
                  <a:cubicBezTo>
                    <a:pt x="5754" y="0"/>
                    <a:pt x="4663" y="82"/>
                    <a:pt x="3590" y="394"/>
                  </a:cubicBezTo>
                  <a:cubicBezTo>
                    <a:pt x="1329" y="1062"/>
                    <a:pt x="1" y="1876"/>
                    <a:pt x="1" y="1876"/>
                  </a:cubicBezTo>
                  <a:lnTo>
                    <a:pt x="1063" y="4061"/>
                  </a:lnTo>
                  <a:cubicBezTo>
                    <a:pt x="2125" y="3178"/>
                    <a:pt x="3419" y="2613"/>
                    <a:pt x="4781" y="2424"/>
                  </a:cubicBezTo>
                  <a:cubicBezTo>
                    <a:pt x="5483" y="2323"/>
                    <a:pt x="6081" y="2288"/>
                    <a:pt x="6573" y="2288"/>
                  </a:cubicBezTo>
                  <a:cubicBezTo>
                    <a:pt x="7710" y="2288"/>
                    <a:pt x="8285" y="2476"/>
                    <a:pt x="8285" y="2476"/>
                  </a:cubicBezTo>
                  <a:lnTo>
                    <a:pt x="8217" y="103"/>
                  </a:lnTo>
                  <a:cubicBezTo>
                    <a:pt x="8217" y="103"/>
                    <a:pt x="7561" y="0"/>
                    <a:pt x="6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8"/>
            <p:cNvSpPr/>
            <p:nvPr/>
          </p:nvSpPr>
          <p:spPr>
            <a:xfrm>
              <a:off x="6732098" y="807759"/>
              <a:ext cx="78311" cy="116109"/>
            </a:xfrm>
            <a:custGeom>
              <a:avLst/>
              <a:gdLst/>
              <a:ahLst/>
              <a:cxnLst/>
              <a:rect l="l" t="t" r="r" b="b"/>
              <a:pathLst>
                <a:path w="721" h="1069" extrusionOk="0">
                  <a:moveTo>
                    <a:pt x="140" y="0"/>
                  </a:moveTo>
                  <a:cubicBezTo>
                    <a:pt x="0" y="0"/>
                    <a:pt x="93" y="267"/>
                    <a:pt x="130" y="377"/>
                  </a:cubicBezTo>
                  <a:cubicBezTo>
                    <a:pt x="190" y="574"/>
                    <a:pt x="301" y="762"/>
                    <a:pt x="438" y="916"/>
                  </a:cubicBezTo>
                  <a:cubicBezTo>
                    <a:pt x="489" y="976"/>
                    <a:pt x="558" y="1028"/>
                    <a:pt x="627" y="1062"/>
                  </a:cubicBezTo>
                  <a:cubicBezTo>
                    <a:pt x="635" y="1066"/>
                    <a:pt x="646" y="1068"/>
                    <a:pt x="657" y="1068"/>
                  </a:cubicBezTo>
                  <a:cubicBezTo>
                    <a:pt x="667" y="1068"/>
                    <a:pt x="678" y="1066"/>
                    <a:pt x="687" y="1062"/>
                  </a:cubicBezTo>
                  <a:cubicBezTo>
                    <a:pt x="704" y="1045"/>
                    <a:pt x="712" y="1028"/>
                    <a:pt x="712" y="1011"/>
                  </a:cubicBezTo>
                  <a:cubicBezTo>
                    <a:pt x="721" y="908"/>
                    <a:pt x="712" y="796"/>
                    <a:pt x="678" y="694"/>
                  </a:cubicBezTo>
                  <a:cubicBezTo>
                    <a:pt x="652" y="557"/>
                    <a:pt x="601" y="428"/>
                    <a:pt x="532" y="308"/>
                  </a:cubicBezTo>
                  <a:cubicBezTo>
                    <a:pt x="464" y="180"/>
                    <a:pt x="361" y="85"/>
                    <a:pt x="232" y="25"/>
                  </a:cubicBezTo>
                  <a:cubicBezTo>
                    <a:pt x="194" y="8"/>
                    <a:pt x="164" y="0"/>
                    <a:pt x="1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8"/>
            <p:cNvSpPr/>
            <p:nvPr/>
          </p:nvSpPr>
          <p:spPr>
            <a:xfrm>
              <a:off x="6832024" y="734119"/>
              <a:ext cx="84502" cy="146196"/>
            </a:xfrm>
            <a:custGeom>
              <a:avLst/>
              <a:gdLst/>
              <a:ahLst/>
              <a:cxnLst/>
              <a:rect l="l" t="t" r="r" b="b"/>
              <a:pathLst>
                <a:path w="778" h="1346" extrusionOk="0">
                  <a:moveTo>
                    <a:pt x="190" y="0"/>
                  </a:moveTo>
                  <a:cubicBezTo>
                    <a:pt x="0" y="0"/>
                    <a:pt x="53" y="287"/>
                    <a:pt x="92" y="404"/>
                  </a:cubicBezTo>
                  <a:cubicBezTo>
                    <a:pt x="169" y="618"/>
                    <a:pt x="255" y="823"/>
                    <a:pt x="349" y="1029"/>
                  </a:cubicBezTo>
                  <a:cubicBezTo>
                    <a:pt x="383" y="1123"/>
                    <a:pt x="443" y="1209"/>
                    <a:pt x="503" y="1277"/>
                  </a:cubicBezTo>
                  <a:cubicBezTo>
                    <a:pt x="538" y="1320"/>
                    <a:pt x="580" y="1346"/>
                    <a:pt x="632" y="1346"/>
                  </a:cubicBezTo>
                  <a:cubicBezTo>
                    <a:pt x="717" y="1337"/>
                    <a:pt x="752" y="1235"/>
                    <a:pt x="760" y="1149"/>
                  </a:cubicBezTo>
                  <a:cubicBezTo>
                    <a:pt x="777" y="781"/>
                    <a:pt x="657" y="421"/>
                    <a:pt x="426" y="138"/>
                  </a:cubicBezTo>
                  <a:cubicBezTo>
                    <a:pt x="383" y="78"/>
                    <a:pt x="323" y="35"/>
                    <a:pt x="255" y="10"/>
                  </a:cubicBezTo>
                  <a:cubicBezTo>
                    <a:pt x="231" y="3"/>
                    <a:pt x="209" y="0"/>
                    <a:pt x="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8"/>
            <p:cNvSpPr/>
            <p:nvPr/>
          </p:nvSpPr>
          <p:spPr>
            <a:xfrm>
              <a:off x="6955518" y="679595"/>
              <a:ext cx="75487" cy="153039"/>
            </a:xfrm>
            <a:custGeom>
              <a:avLst/>
              <a:gdLst/>
              <a:ahLst/>
              <a:cxnLst/>
              <a:rect l="l" t="t" r="r" b="b"/>
              <a:pathLst>
                <a:path w="695" h="1409" extrusionOk="0">
                  <a:moveTo>
                    <a:pt x="153" y="0"/>
                  </a:moveTo>
                  <a:cubicBezTo>
                    <a:pt x="134" y="0"/>
                    <a:pt x="114" y="5"/>
                    <a:pt x="94" y="15"/>
                  </a:cubicBezTo>
                  <a:cubicBezTo>
                    <a:pt x="0" y="66"/>
                    <a:pt x="52" y="229"/>
                    <a:pt x="60" y="314"/>
                  </a:cubicBezTo>
                  <a:cubicBezTo>
                    <a:pt x="94" y="631"/>
                    <a:pt x="197" y="931"/>
                    <a:pt x="352" y="1205"/>
                  </a:cubicBezTo>
                  <a:cubicBezTo>
                    <a:pt x="394" y="1291"/>
                    <a:pt x="471" y="1368"/>
                    <a:pt x="566" y="1402"/>
                  </a:cubicBezTo>
                  <a:cubicBezTo>
                    <a:pt x="574" y="1407"/>
                    <a:pt x="585" y="1409"/>
                    <a:pt x="596" y="1409"/>
                  </a:cubicBezTo>
                  <a:cubicBezTo>
                    <a:pt x="606" y="1409"/>
                    <a:pt x="617" y="1407"/>
                    <a:pt x="626" y="1402"/>
                  </a:cubicBezTo>
                  <a:cubicBezTo>
                    <a:pt x="660" y="1385"/>
                    <a:pt x="668" y="1351"/>
                    <a:pt x="668" y="1317"/>
                  </a:cubicBezTo>
                  <a:cubicBezTo>
                    <a:pt x="694" y="940"/>
                    <a:pt x="600" y="563"/>
                    <a:pt x="420" y="229"/>
                  </a:cubicBezTo>
                  <a:cubicBezTo>
                    <a:pt x="376" y="155"/>
                    <a:pt x="269" y="0"/>
                    <a:pt x="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8"/>
            <p:cNvSpPr/>
            <p:nvPr/>
          </p:nvSpPr>
          <p:spPr>
            <a:xfrm>
              <a:off x="7479366" y="637127"/>
              <a:ext cx="46596" cy="129686"/>
            </a:xfrm>
            <a:custGeom>
              <a:avLst/>
              <a:gdLst/>
              <a:ahLst/>
              <a:cxnLst/>
              <a:rect l="l" t="t" r="r" b="b"/>
              <a:pathLst>
                <a:path w="429" h="1194" extrusionOk="0">
                  <a:moveTo>
                    <a:pt x="262" y="0"/>
                  </a:moveTo>
                  <a:cubicBezTo>
                    <a:pt x="233" y="0"/>
                    <a:pt x="198" y="21"/>
                    <a:pt x="155" y="71"/>
                  </a:cubicBezTo>
                  <a:cubicBezTo>
                    <a:pt x="69" y="183"/>
                    <a:pt x="18" y="311"/>
                    <a:pt x="9" y="457"/>
                  </a:cubicBezTo>
                  <a:cubicBezTo>
                    <a:pt x="1" y="594"/>
                    <a:pt x="9" y="731"/>
                    <a:pt x="43" y="868"/>
                  </a:cubicBezTo>
                  <a:cubicBezTo>
                    <a:pt x="52" y="971"/>
                    <a:pt x="95" y="1074"/>
                    <a:pt x="146" y="1168"/>
                  </a:cubicBezTo>
                  <a:cubicBezTo>
                    <a:pt x="155" y="1177"/>
                    <a:pt x="172" y="1194"/>
                    <a:pt x="189" y="1194"/>
                  </a:cubicBezTo>
                  <a:cubicBezTo>
                    <a:pt x="215" y="1194"/>
                    <a:pt x="232" y="1185"/>
                    <a:pt x="240" y="1168"/>
                  </a:cubicBezTo>
                  <a:cubicBezTo>
                    <a:pt x="292" y="1108"/>
                    <a:pt x="335" y="1040"/>
                    <a:pt x="352" y="962"/>
                  </a:cubicBezTo>
                  <a:cubicBezTo>
                    <a:pt x="412" y="765"/>
                    <a:pt x="429" y="551"/>
                    <a:pt x="403" y="346"/>
                  </a:cubicBezTo>
                  <a:cubicBezTo>
                    <a:pt x="390" y="240"/>
                    <a:pt x="361" y="0"/>
                    <a:pt x="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8"/>
            <p:cNvSpPr/>
            <p:nvPr/>
          </p:nvSpPr>
          <p:spPr>
            <a:xfrm>
              <a:off x="7350006" y="614861"/>
              <a:ext cx="59738" cy="155645"/>
            </a:xfrm>
            <a:custGeom>
              <a:avLst/>
              <a:gdLst/>
              <a:ahLst/>
              <a:cxnLst/>
              <a:rect l="l" t="t" r="r" b="b"/>
              <a:pathLst>
                <a:path w="550" h="1433" extrusionOk="0">
                  <a:moveTo>
                    <a:pt x="307" y="1"/>
                  </a:moveTo>
                  <a:cubicBezTo>
                    <a:pt x="275" y="1"/>
                    <a:pt x="239" y="16"/>
                    <a:pt x="198" y="54"/>
                  </a:cubicBezTo>
                  <a:cubicBezTo>
                    <a:pt x="146" y="105"/>
                    <a:pt x="104" y="174"/>
                    <a:pt x="95" y="242"/>
                  </a:cubicBezTo>
                  <a:cubicBezTo>
                    <a:pt x="1" y="602"/>
                    <a:pt x="52" y="979"/>
                    <a:pt x="232" y="1296"/>
                  </a:cubicBezTo>
                  <a:cubicBezTo>
                    <a:pt x="268" y="1361"/>
                    <a:pt x="323" y="1432"/>
                    <a:pt x="390" y="1432"/>
                  </a:cubicBezTo>
                  <a:cubicBezTo>
                    <a:pt x="403" y="1432"/>
                    <a:pt x="416" y="1430"/>
                    <a:pt x="429" y="1424"/>
                  </a:cubicBezTo>
                  <a:cubicBezTo>
                    <a:pt x="472" y="1399"/>
                    <a:pt x="506" y="1356"/>
                    <a:pt x="515" y="1313"/>
                  </a:cubicBezTo>
                  <a:cubicBezTo>
                    <a:pt x="540" y="1210"/>
                    <a:pt x="549" y="1116"/>
                    <a:pt x="549" y="1013"/>
                  </a:cubicBezTo>
                  <a:cubicBezTo>
                    <a:pt x="549" y="791"/>
                    <a:pt x="532" y="568"/>
                    <a:pt x="506" y="336"/>
                  </a:cubicBezTo>
                  <a:cubicBezTo>
                    <a:pt x="493" y="228"/>
                    <a:pt x="431" y="1"/>
                    <a:pt x="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8"/>
            <p:cNvSpPr/>
            <p:nvPr/>
          </p:nvSpPr>
          <p:spPr>
            <a:xfrm>
              <a:off x="7228141" y="617902"/>
              <a:ext cx="56914" cy="161076"/>
            </a:xfrm>
            <a:custGeom>
              <a:avLst/>
              <a:gdLst/>
              <a:ahLst/>
              <a:cxnLst/>
              <a:rect l="l" t="t" r="r" b="b"/>
              <a:pathLst>
                <a:path w="524" h="1483" extrusionOk="0">
                  <a:moveTo>
                    <a:pt x="223" y="0"/>
                  </a:moveTo>
                  <a:cubicBezTo>
                    <a:pt x="69" y="0"/>
                    <a:pt x="35" y="223"/>
                    <a:pt x="26" y="334"/>
                  </a:cubicBezTo>
                  <a:cubicBezTo>
                    <a:pt x="0" y="711"/>
                    <a:pt x="86" y="1088"/>
                    <a:pt x="266" y="1414"/>
                  </a:cubicBezTo>
                  <a:cubicBezTo>
                    <a:pt x="283" y="1448"/>
                    <a:pt x="309" y="1482"/>
                    <a:pt x="343" y="1482"/>
                  </a:cubicBezTo>
                  <a:cubicBezTo>
                    <a:pt x="360" y="1482"/>
                    <a:pt x="386" y="1474"/>
                    <a:pt x="403" y="1456"/>
                  </a:cubicBezTo>
                  <a:cubicBezTo>
                    <a:pt x="463" y="1379"/>
                    <a:pt x="506" y="1285"/>
                    <a:pt x="506" y="1182"/>
                  </a:cubicBezTo>
                  <a:cubicBezTo>
                    <a:pt x="523" y="865"/>
                    <a:pt x="489" y="548"/>
                    <a:pt x="386" y="257"/>
                  </a:cubicBezTo>
                  <a:cubicBezTo>
                    <a:pt x="360" y="180"/>
                    <a:pt x="326" y="0"/>
                    <a:pt x="2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8"/>
            <p:cNvSpPr/>
            <p:nvPr/>
          </p:nvSpPr>
          <p:spPr>
            <a:xfrm>
              <a:off x="7079882" y="633760"/>
              <a:ext cx="71143" cy="173675"/>
            </a:xfrm>
            <a:custGeom>
              <a:avLst/>
              <a:gdLst/>
              <a:ahLst/>
              <a:cxnLst/>
              <a:rect l="l" t="t" r="r" b="b"/>
              <a:pathLst>
                <a:path w="655" h="1599" extrusionOk="0">
                  <a:moveTo>
                    <a:pt x="123" y="1"/>
                  </a:moveTo>
                  <a:cubicBezTo>
                    <a:pt x="0" y="1"/>
                    <a:pt x="56" y="395"/>
                    <a:pt x="63" y="505"/>
                  </a:cubicBezTo>
                  <a:cubicBezTo>
                    <a:pt x="89" y="805"/>
                    <a:pt x="157" y="1096"/>
                    <a:pt x="252" y="1379"/>
                  </a:cubicBezTo>
                  <a:cubicBezTo>
                    <a:pt x="269" y="1439"/>
                    <a:pt x="303" y="1490"/>
                    <a:pt x="337" y="1542"/>
                  </a:cubicBezTo>
                  <a:cubicBezTo>
                    <a:pt x="371" y="1575"/>
                    <a:pt x="415" y="1599"/>
                    <a:pt x="466" y="1599"/>
                  </a:cubicBezTo>
                  <a:cubicBezTo>
                    <a:pt x="480" y="1599"/>
                    <a:pt x="494" y="1597"/>
                    <a:pt x="509" y="1593"/>
                  </a:cubicBezTo>
                  <a:cubicBezTo>
                    <a:pt x="603" y="1567"/>
                    <a:pt x="637" y="1439"/>
                    <a:pt x="637" y="1336"/>
                  </a:cubicBezTo>
                  <a:cubicBezTo>
                    <a:pt x="654" y="891"/>
                    <a:pt x="560" y="411"/>
                    <a:pt x="252" y="85"/>
                  </a:cubicBezTo>
                  <a:cubicBezTo>
                    <a:pt x="195" y="25"/>
                    <a:pt x="153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38"/>
          <p:cNvGrpSpPr/>
          <p:nvPr/>
        </p:nvGrpSpPr>
        <p:grpSpPr>
          <a:xfrm>
            <a:off x="7266554" y="2958632"/>
            <a:ext cx="1383797" cy="2184861"/>
            <a:chOff x="3653589" y="2996899"/>
            <a:chExt cx="1589110" cy="2509027"/>
          </a:xfrm>
        </p:grpSpPr>
        <p:sp>
          <p:nvSpPr>
            <p:cNvPr id="627" name="Google Shape;627;p38"/>
            <p:cNvSpPr/>
            <p:nvPr/>
          </p:nvSpPr>
          <p:spPr>
            <a:xfrm rot="5400000">
              <a:off x="3205168" y="3445320"/>
              <a:ext cx="2442602" cy="1545761"/>
            </a:xfrm>
            <a:custGeom>
              <a:avLst/>
              <a:gdLst/>
              <a:ahLst/>
              <a:cxnLst/>
              <a:rect l="l" t="t" r="r" b="b"/>
              <a:pathLst>
                <a:path w="30877" h="19540" extrusionOk="0">
                  <a:moveTo>
                    <a:pt x="30877" y="1"/>
                  </a:moveTo>
                  <a:cubicBezTo>
                    <a:pt x="29909" y="360"/>
                    <a:pt x="20211" y="3419"/>
                    <a:pt x="19405" y="3582"/>
                  </a:cubicBezTo>
                  <a:cubicBezTo>
                    <a:pt x="19301" y="3603"/>
                    <a:pt x="19193" y="3613"/>
                    <a:pt x="19083" y="3613"/>
                  </a:cubicBezTo>
                  <a:cubicBezTo>
                    <a:pt x="18310" y="3613"/>
                    <a:pt x="17404" y="3132"/>
                    <a:pt x="16407" y="2802"/>
                  </a:cubicBezTo>
                  <a:cubicBezTo>
                    <a:pt x="15276" y="2434"/>
                    <a:pt x="10650" y="2357"/>
                    <a:pt x="9630" y="2262"/>
                  </a:cubicBezTo>
                  <a:cubicBezTo>
                    <a:pt x="8931" y="2191"/>
                    <a:pt x="7640" y="1931"/>
                    <a:pt x="6821" y="1931"/>
                  </a:cubicBezTo>
                  <a:cubicBezTo>
                    <a:pt x="6456" y="1931"/>
                    <a:pt x="6185" y="1983"/>
                    <a:pt x="6101" y="2125"/>
                  </a:cubicBezTo>
                  <a:cubicBezTo>
                    <a:pt x="5826" y="2588"/>
                    <a:pt x="6126" y="3128"/>
                    <a:pt x="7129" y="3796"/>
                  </a:cubicBezTo>
                  <a:cubicBezTo>
                    <a:pt x="8122" y="4464"/>
                    <a:pt x="11609" y="5141"/>
                    <a:pt x="11609" y="5141"/>
                  </a:cubicBezTo>
                  <a:cubicBezTo>
                    <a:pt x="11609" y="5141"/>
                    <a:pt x="10667" y="5852"/>
                    <a:pt x="9999" y="6100"/>
                  </a:cubicBezTo>
                  <a:cubicBezTo>
                    <a:pt x="9330" y="6340"/>
                    <a:pt x="6572" y="7625"/>
                    <a:pt x="4404" y="8345"/>
                  </a:cubicBezTo>
                  <a:cubicBezTo>
                    <a:pt x="1971" y="9150"/>
                    <a:pt x="1" y="9990"/>
                    <a:pt x="241" y="10752"/>
                  </a:cubicBezTo>
                  <a:cubicBezTo>
                    <a:pt x="362" y="11125"/>
                    <a:pt x="753" y="11278"/>
                    <a:pt x="1314" y="11278"/>
                  </a:cubicBezTo>
                  <a:cubicBezTo>
                    <a:pt x="1901" y="11278"/>
                    <a:pt x="2676" y="11110"/>
                    <a:pt x="3522" y="10847"/>
                  </a:cubicBezTo>
                  <a:cubicBezTo>
                    <a:pt x="4788" y="10447"/>
                    <a:pt x="6907" y="9916"/>
                    <a:pt x="7851" y="9916"/>
                  </a:cubicBezTo>
                  <a:cubicBezTo>
                    <a:pt x="8139" y="9916"/>
                    <a:pt x="8318" y="9966"/>
                    <a:pt x="8328" y="10084"/>
                  </a:cubicBezTo>
                  <a:cubicBezTo>
                    <a:pt x="8371" y="10581"/>
                    <a:pt x="7428" y="10941"/>
                    <a:pt x="6306" y="11455"/>
                  </a:cubicBezTo>
                  <a:cubicBezTo>
                    <a:pt x="5192" y="11960"/>
                    <a:pt x="1945" y="13682"/>
                    <a:pt x="1046" y="14265"/>
                  </a:cubicBezTo>
                  <a:cubicBezTo>
                    <a:pt x="196" y="14821"/>
                    <a:pt x="414" y="15797"/>
                    <a:pt x="1164" y="15797"/>
                  </a:cubicBezTo>
                  <a:cubicBezTo>
                    <a:pt x="1201" y="15797"/>
                    <a:pt x="1238" y="15795"/>
                    <a:pt x="1277" y="15790"/>
                  </a:cubicBezTo>
                  <a:cubicBezTo>
                    <a:pt x="2117" y="15687"/>
                    <a:pt x="3693" y="15156"/>
                    <a:pt x="5210" y="14411"/>
                  </a:cubicBezTo>
                  <a:cubicBezTo>
                    <a:pt x="6735" y="13657"/>
                    <a:pt x="8328" y="12860"/>
                    <a:pt x="9365" y="12629"/>
                  </a:cubicBezTo>
                  <a:cubicBezTo>
                    <a:pt x="9568" y="12584"/>
                    <a:pt x="9720" y="12564"/>
                    <a:pt x="9828" y="12564"/>
                  </a:cubicBezTo>
                  <a:cubicBezTo>
                    <a:pt x="10242" y="12564"/>
                    <a:pt x="9996" y="12867"/>
                    <a:pt x="9459" y="13288"/>
                  </a:cubicBezTo>
                  <a:cubicBezTo>
                    <a:pt x="8782" y="13819"/>
                    <a:pt x="6032" y="15439"/>
                    <a:pt x="5278" y="15850"/>
                  </a:cubicBezTo>
                  <a:cubicBezTo>
                    <a:pt x="4516" y="16261"/>
                    <a:pt x="3445" y="17203"/>
                    <a:pt x="3693" y="17872"/>
                  </a:cubicBezTo>
                  <a:cubicBezTo>
                    <a:pt x="3771" y="18090"/>
                    <a:pt x="3995" y="18184"/>
                    <a:pt x="4311" y="18184"/>
                  </a:cubicBezTo>
                  <a:cubicBezTo>
                    <a:pt x="4975" y="18184"/>
                    <a:pt x="6043" y="17772"/>
                    <a:pt x="7000" y="17238"/>
                  </a:cubicBezTo>
                  <a:cubicBezTo>
                    <a:pt x="8414" y="16458"/>
                    <a:pt x="11241" y="14325"/>
                    <a:pt x="12252" y="14016"/>
                  </a:cubicBezTo>
                  <a:cubicBezTo>
                    <a:pt x="12413" y="13967"/>
                    <a:pt x="12532" y="13945"/>
                    <a:pt x="12615" y="13945"/>
                  </a:cubicBezTo>
                  <a:cubicBezTo>
                    <a:pt x="13051" y="13945"/>
                    <a:pt x="12516" y="14558"/>
                    <a:pt x="12192" y="15062"/>
                  </a:cubicBezTo>
                  <a:cubicBezTo>
                    <a:pt x="11798" y="15661"/>
                    <a:pt x="9150" y="17777"/>
                    <a:pt x="8791" y="18283"/>
                  </a:cubicBezTo>
                  <a:cubicBezTo>
                    <a:pt x="8488" y="18698"/>
                    <a:pt x="8376" y="19539"/>
                    <a:pt x="9032" y="19539"/>
                  </a:cubicBezTo>
                  <a:cubicBezTo>
                    <a:pt x="9176" y="19539"/>
                    <a:pt x="9356" y="19499"/>
                    <a:pt x="9579" y="19405"/>
                  </a:cubicBezTo>
                  <a:cubicBezTo>
                    <a:pt x="10821" y="18891"/>
                    <a:pt x="15516" y="15027"/>
                    <a:pt x="17281" y="13554"/>
                  </a:cubicBezTo>
                  <a:cubicBezTo>
                    <a:pt x="19037" y="12080"/>
                    <a:pt x="20425" y="10701"/>
                    <a:pt x="22438" y="9896"/>
                  </a:cubicBezTo>
                  <a:cubicBezTo>
                    <a:pt x="23766" y="9364"/>
                    <a:pt x="28110" y="8371"/>
                    <a:pt x="30877" y="7771"/>
                  </a:cubicBezTo>
                  <a:cubicBezTo>
                    <a:pt x="30877" y="6435"/>
                    <a:pt x="30877" y="5107"/>
                    <a:pt x="30877" y="3770"/>
                  </a:cubicBezTo>
                  <a:lnTo>
                    <a:pt x="30877" y="1388"/>
                  </a:lnTo>
                  <a:lnTo>
                    <a:pt x="30877" y="189"/>
                  </a:lnTo>
                  <a:lnTo>
                    <a:pt x="308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8"/>
            <p:cNvSpPr/>
            <p:nvPr/>
          </p:nvSpPr>
          <p:spPr>
            <a:xfrm rot="5400000">
              <a:off x="3936226" y="3067739"/>
              <a:ext cx="144134" cy="98647"/>
            </a:xfrm>
            <a:custGeom>
              <a:avLst/>
              <a:gdLst/>
              <a:ahLst/>
              <a:cxnLst/>
              <a:rect l="l" t="t" r="r" b="b"/>
              <a:pathLst>
                <a:path w="1822" h="1247" extrusionOk="0">
                  <a:moveTo>
                    <a:pt x="1130" y="1"/>
                  </a:moveTo>
                  <a:cubicBezTo>
                    <a:pt x="1108" y="1"/>
                    <a:pt x="1086" y="2"/>
                    <a:pt x="1063" y="3"/>
                  </a:cubicBezTo>
                  <a:cubicBezTo>
                    <a:pt x="823" y="12"/>
                    <a:pt x="575" y="63"/>
                    <a:pt x="344" y="140"/>
                  </a:cubicBezTo>
                  <a:cubicBezTo>
                    <a:pt x="301" y="175"/>
                    <a:pt x="267" y="209"/>
                    <a:pt x="232" y="243"/>
                  </a:cubicBezTo>
                  <a:cubicBezTo>
                    <a:pt x="70" y="414"/>
                    <a:pt x="1" y="654"/>
                    <a:pt x="61" y="877"/>
                  </a:cubicBezTo>
                  <a:cubicBezTo>
                    <a:pt x="121" y="1083"/>
                    <a:pt x="309" y="1228"/>
                    <a:pt x="524" y="1245"/>
                  </a:cubicBezTo>
                  <a:cubicBezTo>
                    <a:pt x="539" y="1246"/>
                    <a:pt x="555" y="1247"/>
                    <a:pt x="571" y="1247"/>
                  </a:cubicBezTo>
                  <a:cubicBezTo>
                    <a:pt x="742" y="1247"/>
                    <a:pt x="906" y="1203"/>
                    <a:pt x="1055" y="1117"/>
                  </a:cubicBezTo>
                  <a:cubicBezTo>
                    <a:pt x="1252" y="1014"/>
                    <a:pt x="1432" y="860"/>
                    <a:pt x="1560" y="671"/>
                  </a:cubicBezTo>
                  <a:cubicBezTo>
                    <a:pt x="1822" y="328"/>
                    <a:pt x="1577" y="1"/>
                    <a:pt x="11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8"/>
            <p:cNvSpPr/>
            <p:nvPr/>
          </p:nvSpPr>
          <p:spPr>
            <a:xfrm rot="5400000">
              <a:off x="3743604" y="3315976"/>
              <a:ext cx="145083" cy="98014"/>
            </a:xfrm>
            <a:custGeom>
              <a:avLst/>
              <a:gdLst/>
              <a:ahLst/>
              <a:cxnLst/>
              <a:rect l="l" t="t" r="r" b="b"/>
              <a:pathLst>
                <a:path w="1834" h="1239" extrusionOk="0">
                  <a:moveTo>
                    <a:pt x="1207" y="0"/>
                  </a:moveTo>
                  <a:cubicBezTo>
                    <a:pt x="994" y="0"/>
                    <a:pt x="746" y="75"/>
                    <a:pt x="488" y="200"/>
                  </a:cubicBezTo>
                  <a:cubicBezTo>
                    <a:pt x="334" y="277"/>
                    <a:pt x="206" y="380"/>
                    <a:pt x="94" y="517"/>
                  </a:cubicBezTo>
                  <a:cubicBezTo>
                    <a:pt x="0" y="680"/>
                    <a:pt x="9" y="894"/>
                    <a:pt x="111" y="1049"/>
                  </a:cubicBezTo>
                  <a:cubicBezTo>
                    <a:pt x="223" y="1186"/>
                    <a:pt x="394" y="1211"/>
                    <a:pt x="557" y="1237"/>
                  </a:cubicBezTo>
                  <a:cubicBezTo>
                    <a:pt x="573" y="1238"/>
                    <a:pt x="590" y="1239"/>
                    <a:pt x="606" y="1239"/>
                  </a:cubicBezTo>
                  <a:cubicBezTo>
                    <a:pt x="718" y="1239"/>
                    <a:pt x="828" y="1213"/>
                    <a:pt x="925" y="1168"/>
                  </a:cubicBezTo>
                  <a:cubicBezTo>
                    <a:pt x="1105" y="1083"/>
                    <a:pt x="1268" y="971"/>
                    <a:pt x="1405" y="826"/>
                  </a:cubicBezTo>
                  <a:cubicBezTo>
                    <a:pt x="1765" y="415"/>
                    <a:pt x="1833" y="140"/>
                    <a:pt x="1388" y="20"/>
                  </a:cubicBezTo>
                  <a:cubicBezTo>
                    <a:pt x="1331" y="7"/>
                    <a:pt x="1271" y="0"/>
                    <a:pt x="12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8"/>
            <p:cNvSpPr/>
            <p:nvPr/>
          </p:nvSpPr>
          <p:spPr>
            <a:xfrm rot="5400000">
              <a:off x="3647174" y="3693314"/>
              <a:ext cx="104422" cy="80611"/>
            </a:xfrm>
            <a:custGeom>
              <a:avLst/>
              <a:gdLst/>
              <a:ahLst/>
              <a:cxnLst/>
              <a:rect l="l" t="t" r="r" b="b"/>
              <a:pathLst>
                <a:path w="1320" h="1019" extrusionOk="0">
                  <a:moveTo>
                    <a:pt x="887" y="0"/>
                  </a:moveTo>
                  <a:cubicBezTo>
                    <a:pt x="641" y="0"/>
                    <a:pt x="303" y="219"/>
                    <a:pt x="43" y="422"/>
                  </a:cubicBezTo>
                  <a:cubicBezTo>
                    <a:pt x="1" y="756"/>
                    <a:pt x="69" y="850"/>
                    <a:pt x="129" y="910"/>
                  </a:cubicBezTo>
                  <a:cubicBezTo>
                    <a:pt x="230" y="991"/>
                    <a:pt x="362" y="1019"/>
                    <a:pt x="489" y="1019"/>
                  </a:cubicBezTo>
                  <a:cubicBezTo>
                    <a:pt x="524" y="1019"/>
                    <a:pt x="559" y="1017"/>
                    <a:pt x="592" y="1013"/>
                  </a:cubicBezTo>
                  <a:cubicBezTo>
                    <a:pt x="754" y="910"/>
                    <a:pt x="900" y="790"/>
                    <a:pt x="1020" y="645"/>
                  </a:cubicBezTo>
                  <a:cubicBezTo>
                    <a:pt x="1260" y="336"/>
                    <a:pt x="1320" y="37"/>
                    <a:pt x="926" y="2"/>
                  </a:cubicBezTo>
                  <a:cubicBezTo>
                    <a:pt x="913" y="1"/>
                    <a:pt x="900" y="0"/>
                    <a:pt x="8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8"/>
            <p:cNvSpPr/>
            <p:nvPr/>
          </p:nvSpPr>
          <p:spPr>
            <a:xfrm rot="5400000">
              <a:off x="4294971" y="3042425"/>
              <a:ext cx="130211" cy="81243"/>
            </a:xfrm>
            <a:custGeom>
              <a:avLst/>
              <a:gdLst/>
              <a:ahLst/>
              <a:cxnLst/>
              <a:rect l="l" t="t" r="r" b="b"/>
              <a:pathLst>
                <a:path w="1646" h="1027" extrusionOk="0">
                  <a:moveTo>
                    <a:pt x="958" y="0"/>
                  </a:moveTo>
                  <a:cubicBezTo>
                    <a:pt x="815" y="0"/>
                    <a:pt x="651" y="32"/>
                    <a:pt x="471" y="108"/>
                  </a:cubicBezTo>
                  <a:cubicBezTo>
                    <a:pt x="240" y="211"/>
                    <a:pt x="0" y="442"/>
                    <a:pt x="52" y="648"/>
                  </a:cubicBezTo>
                  <a:cubicBezTo>
                    <a:pt x="114" y="881"/>
                    <a:pt x="423" y="1027"/>
                    <a:pt x="755" y="1027"/>
                  </a:cubicBezTo>
                  <a:cubicBezTo>
                    <a:pt x="837" y="1027"/>
                    <a:pt x="921" y="1018"/>
                    <a:pt x="1003" y="999"/>
                  </a:cubicBezTo>
                  <a:cubicBezTo>
                    <a:pt x="1380" y="905"/>
                    <a:pt x="1645" y="656"/>
                    <a:pt x="1585" y="391"/>
                  </a:cubicBezTo>
                  <a:cubicBezTo>
                    <a:pt x="1542" y="195"/>
                    <a:pt x="1313" y="0"/>
                    <a:pt x="9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8"/>
            <p:cNvSpPr/>
            <p:nvPr/>
          </p:nvSpPr>
          <p:spPr>
            <a:xfrm rot="5400000">
              <a:off x="4951193" y="3527072"/>
              <a:ext cx="143105" cy="47860"/>
            </a:xfrm>
            <a:custGeom>
              <a:avLst/>
              <a:gdLst/>
              <a:ahLst/>
              <a:cxnLst/>
              <a:rect l="l" t="t" r="r" b="b"/>
              <a:pathLst>
                <a:path w="1809" h="605" extrusionOk="0">
                  <a:moveTo>
                    <a:pt x="716" y="0"/>
                  </a:moveTo>
                  <a:cubicBezTo>
                    <a:pt x="354" y="0"/>
                    <a:pt x="84" y="51"/>
                    <a:pt x="1" y="195"/>
                  </a:cubicBezTo>
                  <a:cubicBezTo>
                    <a:pt x="1" y="204"/>
                    <a:pt x="9" y="212"/>
                    <a:pt x="18" y="221"/>
                  </a:cubicBezTo>
                  <a:cubicBezTo>
                    <a:pt x="112" y="315"/>
                    <a:pt x="232" y="392"/>
                    <a:pt x="352" y="444"/>
                  </a:cubicBezTo>
                  <a:cubicBezTo>
                    <a:pt x="580" y="551"/>
                    <a:pt x="827" y="604"/>
                    <a:pt x="1071" y="604"/>
                  </a:cubicBezTo>
                  <a:cubicBezTo>
                    <a:pt x="1120" y="604"/>
                    <a:pt x="1169" y="602"/>
                    <a:pt x="1217" y="598"/>
                  </a:cubicBezTo>
                  <a:cubicBezTo>
                    <a:pt x="1466" y="572"/>
                    <a:pt x="1808" y="546"/>
                    <a:pt x="1791" y="230"/>
                  </a:cubicBezTo>
                  <a:cubicBezTo>
                    <a:pt x="1791" y="178"/>
                    <a:pt x="1783" y="135"/>
                    <a:pt x="1774" y="84"/>
                  </a:cubicBezTo>
                  <a:cubicBezTo>
                    <a:pt x="1393" y="37"/>
                    <a:pt x="1022" y="0"/>
                    <a:pt x="7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 rot="5400000">
              <a:off x="4657699" y="4920927"/>
              <a:ext cx="452099" cy="717901"/>
            </a:xfrm>
            <a:custGeom>
              <a:avLst/>
              <a:gdLst/>
              <a:ahLst/>
              <a:cxnLst/>
              <a:rect l="l" t="t" r="r" b="b"/>
              <a:pathLst>
                <a:path w="5715" h="9075" extrusionOk="0">
                  <a:moveTo>
                    <a:pt x="5706" y="0"/>
                  </a:moveTo>
                  <a:cubicBezTo>
                    <a:pt x="5517" y="77"/>
                    <a:pt x="5329" y="163"/>
                    <a:pt x="5140" y="257"/>
                  </a:cubicBezTo>
                  <a:cubicBezTo>
                    <a:pt x="4875" y="412"/>
                    <a:pt x="2553" y="986"/>
                    <a:pt x="1688" y="1362"/>
                  </a:cubicBezTo>
                  <a:cubicBezTo>
                    <a:pt x="823" y="1739"/>
                    <a:pt x="26" y="1988"/>
                    <a:pt x="0" y="2056"/>
                  </a:cubicBezTo>
                  <a:lnTo>
                    <a:pt x="874" y="8987"/>
                  </a:lnTo>
                  <a:cubicBezTo>
                    <a:pt x="874" y="8987"/>
                    <a:pt x="1154" y="9075"/>
                    <a:pt x="1380" y="9075"/>
                  </a:cubicBezTo>
                  <a:cubicBezTo>
                    <a:pt x="1436" y="9075"/>
                    <a:pt x="1489" y="9069"/>
                    <a:pt x="1534" y="9056"/>
                  </a:cubicBezTo>
                  <a:cubicBezTo>
                    <a:pt x="1662" y="9013"/>
                    <a:pt x="3907" y="8679"/>
                    <a:pt x="5714" y="8413"/>
                  </a:cubicBezTo>
                  <a:lnTo>
                    <a:pt x="57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8"/>
            <p:cNvSpPr/>
            <p:nvPr/>
          </p:nvSpPr>
          <p:spPr>
            <a:xfrm rot="5400000">
              <a:off x="4855153" y="5175258"/>
              <a:ext cx="492049" cy="167866"/>
            </a:xfrm>
            <a:custGeom>
              <a:avLst/>
              <a:gdLst/>
              <a:ahLst/>
              <a:cxnLst/>
              <a:rect l="l" t="t" r="r" b="b"/>
              <a:pathLst>
                <a:path w="6220" h="2122" extrusionOk="0">
                  <a:moveTo>
                    <a:pt x="6220" y="0"/>
                  </a:moveTo>
                  <a:cubicBezTo>
                    <a:pt x="6083" y="43"/>
                    <a:pt x="5937" y="78"/>
                    <a:pt x="5792" y="112"/>
                  </a:cubicBezTo>
                  <a:cubicBezTo>
                    <a:pt x="5363" y="198"/>
                    <a:pt x="4935" y="240"/>
                    <a:pt x="4515" y="369"/>
                  </a:cubicBezTo>
                  <a:cubicBezTo>
                    <a:pt x="4052" y="515"/>
                    <a:pt x="3615" y="729"/>
                    <a:pt x="3161" y="891"/>
                  </a:cubicBezTo>
                  <a:cubicBezTo>
                    <a:pt x="2913" y="986"/>
                    <a:pt x="2664" y="1071"/>
                    <a:pt x="2425" y="1166"/>
                  </a:cubicBezTo>
                  <a:cubicBezTo>
                    <a:pt x="2176" y="1268"/>
                    <a:pt x="1936" y="1380"/>
                    <a:pt x="1688" y="1465"/>
                  </a:cubicBezTo>
                  <a:cubicBezTo>
                    <a:pt x="1157" y="1663"/>
                    <a:pt x="600" y="1740"/>
                    <a:pt x="77" y="1962"/>
                  </a:cubicBezTo>
                  <a:cubicBezTo>
                    <a:pt x="0" y="1993"/>
                    <a:pt x="41" y="2122"/>
                    <a:pt x="119" y="2122"/>
                  </a:cubicBezTo>
                  <a:cubicBezTo>
                    <a:pt x="127" y="2122"/>
                    <a:pt x="136" y="2120"/>
                    <a:pt x="146" y="2117"/>
                  </a:cubicBezTo>
                  <a:cubicBezTo>
                    <a:pt x="617" y="1937"/>
                    <a:pt x="1122" y="1851"/>
                    <a:pt x="1602" y="1697"/>
                  </a:cubicBezTo>
                  <a:cubicBezTo>
                    <a:pt x="2108" y="1534"/>
                    <a:pt x="2613" y="1337"/>
                    <a:pt x="3101" y="1148"/>
                  </a:cubicBezTo>
                  <a:cubicBezTo>
                    <a:pt x="3564" y="969"/>
                    <a:pt x="4018" y="763"/>
                    <a:pt x="4481" y="592"/>
                  </a:cubicBezTo>
                  <a:cubicBezTo>
                    <a:pt x="4712" y="497"/>
                    <a:pt x="4952" y="429"/>
                    <a:pt x="5200" y="377"/>
                  </a:cubicBezTo>
                  <a:cubicBezTo>
                    <a:pt x="5389" y="335"/>
                    <a:pt x="5577" y="317"/>
                    <a:pt x="5766" y="292"/>
                  </a:cubicBezTo>
                  <a:cubicBezTo>
                    <a:pt x="5920" y="258"/>
                    <a:pt x="6074" y="232"/>
                    <a:pt x="6220" y="189"/>
                  </a:cubicBezTo>
                  <a:lnTo>
                    <a:pt x="6220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8"/>
            <p:cNvSpPr/>
            <p:nvPr/>
          </p:nvSpPr>
          <p:spPr>
            <a:xfrm rot="5400000">
              <a:off x="4814652" y="5209985"/>
              <a:ext cx="437148" cy="153310"/>
            </a:xfrm>
            <a:custGeom>
              <a:avLst/>
              <a:gdLst/>
              <a:ahLst/>
              <a:cxnLst/>
              <a:rect l="l" t="t" r="r" b="b"/>
              <a:pathLst>
                <a:path w="5526" h="1938" extrusionOk="0">
                  <a:moveTo>
                    <a:pt x="5526" y="0"/>
                  </a:moveTo>
                  <a:cubicBezTo>
                    <a:pt x="5397" y="43"/>
                    <a:pt x="5277" y="78"/>
                    <a:pt x="5140" y="103"/>
                  </a:cubicBezTo>
                  <a:cubicBezTo>
                    <a:pt x="4900" y="155"/>
                    <a:pt x="4652" y="232"/>
                    <a:pt x="4412" y="309"/>
                  </a:cubicBezTo>
                  <a:cubicBezTo>
                    <a:pt x="3932" y="463"/>
                    <a:pt x="3470" y="660"/>
                    <a:pt x="3007" y="840"/>
                  </a:cubicBezTo>
                  <a:cubicBezTo>
                    <a:pt x="2536" y="1020"/>
                    <a:pt x="2065" y="1183"/>
                    <a:pt x="1594" y="1337"/>
                  </a:cubicBezTo>
                  <a:cubicBezTo>
                    <a:pt x="1328" y="1423"/>
                    <a:pt x="1054" y="1483"/>
                    <a:pt x="797" y="1585"/>
                  </a:cubicBezTo>
                  <a:cubicBezTo>
                    <a:pt x="557" y="1671"/>
                    <a:pt x="326" y="1800"/>
                    <a:pt x="69" y="1825"/>
                  </a:cubicBezTo>
                  <a:cubicBezTo>
                    <a:pt x="3" y="1834"/>
                    <a:pt x="0" y="1937"/>
                    <a:pt x="61" y="1937"/>
                  </a:cubicBezTo>
                  <a:cubicBezTo>
                    <a:pt x="64" y="1937"/>
                    <a:pt x="66" y="1937"/>
                    <a:pt x="69" y="1937"/>
                  </a:cubicBezTo>
                  <a:cubicBezTo>
                    <a:pt x="283" y="1902"/>
                    <a:pt x="488" y="1842"/>
                    <a:pt x="685" y="1757"/>
                  </a:cubicBezTo>
                  <a:cubicBezTo>
                    <a:pt x="917" y="1671"/>
                    <a:pt x="1148" y="1611"/>
                    <a:pt x="1388" y="1543"/>
                  </a:cubicBezTo>
                  <a:cubicBezTo>
                    <a:pt x="1876" y="1397"/>
                    <a:pt x="2365" y="1268"/>
                    <a:pt x="2844" y="1088"/>
                  </a:cubicBezTo>
                  <a:cubicBezTo>
                    <a:pt x="3324" y="917"/>
                    <a:pt x="3812" y="712"/>
                    <a:pt x="4301" y="557"/>
                  </a:cubicBezTo>
                  <a:cubicBezTo>
                    <a:pt x="4703" y="420"/>
                    <a:pt x="5115" y="292"/>
                    <a:pt x="5526" y="163"/>
                  </a:cubicBezTo>
                  <a:lnTo>
                    <a:pt x="5526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8"/>
            <p:cNvSpPr/>
            <p:nvPr/>
          </p:nvSpPr>
          <p:spPr>
            <a:xfrm rot="5400000">
              <a:off x="4718578" y="5217619"/>
              <a:ext cx="419824" cy="155367"/>
            </a:xfrm>
            <a:custGeom>
              <a:avLst/>
              <a:gdLst/>
              <a:ahLst/>
              <a:cxnLst/>
              <a:rect l="l" t="t" r="r" b="b"/>
              <a:pathLst>
                <a:path w="5307" h="1964" extrusionOk="0">
                  <a:moveTo>
                    <a:pt x="5307" y="0"/>
                  </a:moveTo>
                  <a:cubicBezTo>
                    <a:pt x="5024" y="77"/>
                    <a:pt x="4733" y="146"/>
                    <a:pt x="4442" y="223"/>
                  </a:cubicBezTo>
                  <a:cubicBezTo>
                    <a:pt x="3945" y="360"/>
                    <a:pt x="3465" y="531"/>
                    <a:pt x="2977" y="703"/>
                  </a:cubicBezTo>
                  <a:cubicBezTo>
                    <a:pt x="2488" y="866"/>
                    <a:pt x="2034" y="1028"/>
                    <a:pt x="1572" y="1225"/>
                  </a:cubicBezTo>
                  <a:cubicBezTo>
                    <a:pt x="1075" y="1431"/>
                    <a:pt x="603" y="1697"/>
                    <a:pt x="72" y="1842"/>
                  </a:cubicBezTo>
                  <a:cubicBezTo>
                    <a:pt x="0" y="1858"/>
                    <a:pt x="25" y="1964"/>
                    <a:pt x="92" y="1964"/>
                  </a:cubicBezTo>
                  <a:cubicBezTo>
                    <a:pt x="97" y="1964"/>
                    <a:pt x="101" y="1963"/>
                    <a:pt x="107" y="1962"/>
                  </a:cubicBezTo>
                  <a:cubicBezTo>
                    <a:pt x="561" y="1842"/>
                    <a:pt x="989" y="1637"/>
                    <a:pt x="1417" y="1457"/>
                  </a:cubicBezTo>
                  <a:cubicBezTo>
                    <a:pt x="1880" y="1260"/>
                    <a:pt x="2368" y="1157"/>
                    <a:pt x="2848" y="1003"/>
                  </a:cubicBezTo>
                  <a:cubicBezTo>
                    <a:pt x="3319" y="857"/>
                    <a:pt x="3816" y="668"/>
                    <a:pt x="4313" y="523"/>
                  </a:cubicBezTo>
                  <a:cubicBezTo>
                    <a:pt x="4647" y="429"/>
                    <a:pt x="4981" y="334"/>
                    <a:pt x="5307" y="240"/>
                  </a:cubicBezTo>
                  <a:lnTo>
                    <a:pt x="5307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 rot="5400000">
              <a:off x="4633461" y="5242933"/>
              <a:ext cx="394746" cy="129815"/>
            </a:xfrm>
            <a:custGeom>
              <a:avLst/>
              <a:gdLst/>
              <a:ahLst/>
              <a:cxnLst/>
              <a:rect l="l" t="t" r="r" b="b"/>
              <a:pathLst>
                <a:path w="4990" h="1641" extrusionOk="0">
                  <a:moveTo>
                    <a:pt x="4990" y="1"/>
                  </a:moveTo>
                  <a:cubicBezTo>
                    <a:pt x="4433" y="121"/>
                    <a:pt x="3910" y="309"/>
                    <a:pt x="3362" y="472"/>
                  </a:cubicBezTo>
                  <a:cubicBezTo>
                    <a:pt x="2822" y="635"/>
                    <a:pt x="2257" y="755"/>
                    <a:pt x="1709" y="926"/>
                  </a:cubicBezTo>
                  <a:cubicBezTo>
                    <a:pt x="1417" y="1020"/>
                    <a:pt x="1135" y="1140"/>
                    <a:pt x="843" y="1251"/>
                  </a:cubicBezTo>
                  <a:cubicBezTo>
                    <a:pt x="595" y="1337"/>
                    <a:pt x="304" y="1363"/>
                    <a:pt x="72" y="1500"/>
                  </a:cubicBezTo>
                  <a:cubicBezTo>
                    <a:pt x="0" y="1543"/>
                    <a:pt x="43" y="1640"/>
                    <a:pt x="109" y="1640"/>
                  </a:cubicBezTo>
                  <a:cubicBezTo>
                    <a:pt x="122" y="1640"/>
                    <a:pt x="136" y="1637"/>
                    <a:pt x="149" y="1628"/>
                  </a:cubicBezTo>
                  <a:cubicBezTo>
                    <a:pt x="372" y="1508"/>
                    <a:pt x="646" y="1491"/>
                    <a:pt x="878" y="1406"/>
                  </a:cubicBezTo>
                  <a:cubicBezTo>
                    <a:pt x="1143" y="1311"/>
                    <a:pt x="1400" y="1217"/>
                    <a:pt x="1666" y="1149"/>
                  </a:cubicBezTo>
                  <a:cubicBezTo>
                    <a:pt x="2223" y="1003"/>
                    <a:pt x="2788" y="883"/>
                    <a:pt x="3345" y="720"/>
                  </a:cubicBezTo>
                  <a:cubicBezTo>
                    <a:pt x="3619" y="643"/>
                    <a:pt x="3885" y="540"/>
                    <a:pt x="4159" y="463"/>
                  </a:cubicBezTo>
                  <a:cubicBezTo>
                    <a:pt x="4433" y="386"/>
                    <a:pt x="4699" y="326"/>
                    <a:pt x="4956" y="266"/>
                  </a:cubicBezTo>
                  <a:lnTo>
                    <a:pt x="4990" y="258"/>
                  </a:lnTo>
                  <a:lnTo>
                    <a:pt x="4990" y="1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 rot="5400000">
              <a:off x="4538059" y="5240402"/>
              <a:ext cx="390949" cy="138675"/>
            </a:xfrm>
            <a:custGeom>
              <a:avLst/>
              <a:gdLst/>
              <a:ahLst/>
              <a:cxnLst/>
              <a:rect l="l" t="t" r="r" b="b"/>
              <a:pathLst>
                <a:path w="4942" h="1753" extrusionOk="0">
                  <a:moveTo>
                    <a:pt x="4942" y="0"/>
                  </a:moveTo>
                  <a:cubicBezTo>
                    <a:pt x="4462" y="197"/>
                    <a:pt x="3991" y="386"/>
                    <a:pt x="3503" y="549"/>
                  </a:cubicBezTo>
                  <a:cubicBezTo>
                    <a:pt x="2980" y="711"/>
                    <a:pt x="2457" y="866"/>
                    <a:pt x="1943" y="1020"/>
                  </a:cubicBezTo>
                  <a:cubicBezTo>
                    <a:pt x="1335" y="1208"/>
                    <a:pt x="735" y="1397"/>
                    <a:pt x="119" y="1560"/>
                  </a:cubicBezTo>
                  <a:cubicBezTo>
                    <a:pt x="1" y="1591"/>
                    <a:pt x="41" y="1752"/>
                    <a:pt x="148" y="1752"/>
                  </a:cubicBezTo>
                  <a:cubicBezTo>
                    <a:pt x="158" y="1752"/>
                    <a:pt x="168" y="1751"/>
                    <a:pt x="179" y="1748"/>
                  </a:cubicBezTo>
                  <a:cubicBezTo>
                    <a:pt x="1258" y="1491"/>
                    <a:pt x="2303" y="1123"/>
                    <a:pt x="3366" y="823"/>
                  </a:cubicBezTo>
                  <a:cubicBezTo>
                    <a:pt x="3888" y="677"/>
                    <a:pt x="4394" y="506"/>
                    <a:pt x="4890" y="300"/>
                  </a:cubicBezTo>
                  <a:lnTo>
                    <a:pt x="4942" y="283"/>
                  </a:lnTo>
                  <a:lnTo>
                    <a:pt x="4942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 rot="5400000">
              <a:off x="4448116" y="5261602"/>
              <a:ext cx="373941" cy="113282"/>
            </a:xfrm>
            <a:custGeom>
              <a:avLst/>
              <a:gdLst/>
              <a:ahLst/>
              <a:cxnLst/>
              <a:rect l="l" t="t" r="r" b="b"/>
              <a:pathLst>
                <a:path w="4727" h="1432" extrusionOk="0">
                  <a:moveTo>
                    <a:pt x="4727" y="0"/>
                  </a:moveTo>
                  <a:cubicBezTo>
                    <a:pt x="4393" y="146"/>
                    <a:pt x="4050" y="266"/>
                    <a:pt x="3707" y="369"/>
                  </a:cubicBezTo>
                  <a:cubicBezTo>
                    <a:pt x="3142" y="514"/>
                    <a:pt x="2577" y="634"/>
                    <a:pt x="2020" y="780"/>
                  </a:cubicBezTo>
                  <a:cubicBezTo>
                    <a:pt x="1377" y="960"/>
                    <a:pt x="735" y="1140"/>
                    <a:pt x="92" y="1285"/>
                  </a:cubicBezTo>
                  <a:cubicBezTo>
                    <a:pt x="1" y="1310"/>
                    <a:pt x="38" y="1432"/>
                    <a:pt x="126" y="1432"/>
                  </a:cubicBezTo>
                  <a:cubicBezTo>
                    <a:pt x="129" y="1432"/>
                    <a:pt x="132" y="1431"/>
                    <a:pt x="135" y="1431"/>
                  </a:cubicBezTo>
                  <a:cubicBezTo>
                    <a:pt x="1283" y="1234"/>
                    <a:pt x="2405" y="900"/>
                    <a:pt x="3545" y="651"/>
                  </a:cubicBezTo>
                  <a:cubicBezTo>
                    <a:pt x="3819" y="600"/>
                    <a:pt x="4093" y="514"/>
                    <a:pt x="4358" y="420"/>
                  </a:cubicBezTo>
                  <a:cubicBezTo>
                    <a:pt x="4478" y="369"/>
                    <a:pt x="4607" y="326"/>
                    <a:pt x="4727" y="275"/>
                  </a:cubicBezTo>
                  <a:lnTo>
                    <a:pt x="4727" y="0"/>
                  </a:lnTo>
                  <a:close/>
                </a:path>
              </a:pathLst>
            </a:custGeom>
            <a:solidFill>
              <a:srgbClr val="A67E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8"/>
            <p:cNvSpPr/>
            <p:nvPr/>
          </p:nvSpPr>
          <p:spPr>
            <a:xfrm rot="5400000">
              <a:off x="4610199" y="4756187"/>
              <a:ext cx="355905" cy="605489"/>
            </a:xfrm>
            <a:custGeom>
              <a:avLst/>
              <a:gdLst/>
              <a:ahLst/>
              <a:cxnLst/>
              <a:rect l="l" t="t" r="r" b="b"/>
              <a:pathLst>
                <a:path w="4499" h="7654" extrusionOk="0">
                  <a:moveTo>
                    <a:pt x="2408" y="0"/>
                  </a:moveTo>
                  <a:cubicBezTo>
                    <a:pt x="1971" y="77"/>
                    <a:pt x="1543" y="197"/>
                    <a:pt x="1131" y="352"/>
                  </a:cubicBezTo>
                  <a:cubicBezTo>
                    <a:pt x="634" y="540"/>
                    <a:pt x="1" y="814"/>
                    <a:pt x="1" y="814"/>
                  </a:cubicBezTo>
                  <a:cubicBezTo>
                    <a:pt x="506" y="1654"/>
                    <a:pt x="900" y="2545"/>
                    <a:pt x="1183" y="3479"/>
                  </a:cubicBezTo>
                  <a:cubicBezTo>
                    <a:pt x="1491" y="4549"/>
                    <a:pt x="1731" y="5638"/>
                    <a:pt x="1902" y="6734"/>
                  </a:cubicBezTo>
                  <a:cubicBezTo>
                    <a:pt x="1945" y="7034"/>
                    <a:pt x="1980" y="7342"/>
                    <a:pt x="1988" y="7642"/>
                  </a:cubicBezTo>
                  <a:cubicBezTo>
                    <a:pt x="1988" y="7642"/>
                    <a:pt x="2033" y="7654"/>
                    <a:pt x="2147" y="7654"/>
                  </a:cubicBezTo>
                  <a:cubicBezTo>
                    <a:pt x="2311" y="7654"/>
                    <a:pt x="2619" y="7630"/>
                    <a:pt x="3145" y="7514"/>
                  </a:cubicBezTo>
                  <a:cubicBezTo>
                    <a:pt x="4027" y="7317"/>
                    <a:pt x="4498" y="7025"/>
                    <a:pt x="4498" y="7025"/>
                  </a:cubicBezTo>
                  <a:cubicBezTo>
                    <a:pt x="4498" y="5809"/>
                    <a:pt x="4344" y="4592"/>
                    <a:pt x="4053" y="3410"/>
                  </a:cubicBezTo>
                  <a:cubicBezTo>
                    <a:pt x="3564" y="1508"/>
                    <a:pt x="2408" y="0"/>
                    <a:pt x="2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_1"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9"/>
          <p:cNvSpPr txBox="1">
            <a:spLocks noGrp="1"/>
          </p:cNvSpPr>
          <p:nvPr>
            <p:ph type="title"/>
          </p:nvPr>
        </p:nvSpPr>
        <p:spPr>
          <a:xfrm>
            <a:off x="720175" y="445025"/>
            <a:ext cx="694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3" name="Google Shape;643;p39"/>
          <p:cNvSpPr txBox="1">
            <a:spLocks noGrp="1"/>
          </p:cNvSpPr>
          <p:nvPr>
            <p:ph type="title" idx="2"/>
          </p:nvPr>
        </p:nvSpPr>
        <p:spPr>
          <a:xfrm>
            <a:off x="720175" y="1724667"/>
            <a:ext cx="19860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4" name="Google Shape;644;p39"/>
          <p:cNvSpPr txBox="1">
            <a:spLocks noGrp="1"/>
          </p:cNvSpPr>
          <p:nvPr>
            <p:ph type="subTitle" idx="1"/>
          </p:nvPr>
        </p:nvSpPr>
        <p:spPr>
          <a:xfrm>
            <a:off x="720175" y="2061219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5" name="Google Shape;645;p39"/>
          <p:cNvSpPr txBox="1">
            <a:spLocks noGrp="1"/>
          </p:cNvSpPr>
          <p:nvPr>
            <p:ph type="title" idx="3"/>
          </p:nvPr>
        </p:nvSpPr>
        <p:spPr>
          <a:xfrm>
            <a:off x="2969347" y="1724667"/>
            <a:ext cx="19860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6" name="Google Shape;646;p39"/>
          <p:cNvSpPr txBox="1">
            <a:spLocks noGrp="1"/>
          </p:cNvSpPr>
          <p:nvPr>
            <p:ph type="subTitle" idx="4"/>
          </p:nvPr>
        </p:nvSpPr>
        <p:spPr>
          <a:xfrm>
            <a:off x="2969347" y="2061219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39"/>
          <p:cNvSpPr txBox="1">
            <a:spLocks noGrp="1"/>
          </p:cNvSpPr>
          <p:nvPr>
            <p:ph type="title" idx="5"/>
          </p:nvPr>
        </p:nvSpPr>
        <p:spPr>
          <a:xfrm>
            <a:off x="720175" y="3372728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48" name="Google Shape;648;p39"/>
          <p:cNvSpPr txBox="1">
            <a:spLocks noGrp="1"/>
          </p:cNvSpPr>
          <p:nvPr>
            <p:ph type="subTitle" idx="6"/>
          </p:nvPr>
        </p:nvSpPr>
        <p:spPr>
          <a:xfrm>
            <a:off x="720175" y="3709276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9" name="Google Shape;649;p39"/>
          <p:cNvSpPr txBox="1">
            <a:spLocks noGrp="1"/>
          </p:cNvSpPr>
          <p:nvPr>
            <p:ph type="title" idx="7"/>
          </p:nvPr>
        </p:nvSpPr>
        <p:spPr>
          <a:xfrm>
            <a:off x="2969348" y="3372728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0" name="Google Shape;650;p39"/>
          <p:cNvSpPr txBox="1">
            <a:spLocks noGrp="1"/>
          </p:cNvSpPr>
          <p:nvPr>
            <p:ph type="subTitle" idx="8"/>
          </p:nvPr>
        </p:nvSpPr>
        <p:spPr>
          <a:xfrm>
            <a:off x="2969347" y="3709276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39"/>
          <p:cNvSpPr txBox="1">
            <a:spLocks noGrp="1"/>
          </p:cNvSpPr>
          <p:nvPr>
            <p:ph type="title" idx="9"/>
          </p:nvPr>
        </p:nvSpPr>
        <p:spPr>
          <a:xfrm>
            <a:off x="5218525" y="1724667"/>
            <a:ext cx="19860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2" name="Google Shape;652;p39"/>
          <p:cNvSpPr txBox="1">
            <a:spLocks noGrp="1"/>
          </p:cNvSpPr>
          <p:nvPr>
            <p:ph type="subTitle" idx="13"/>
          </p:nvPr>
        </p:nvSpPr>
        <p:spPr>
          <a:xfrm>
            <a:off x="5218525" y="2061219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39"/>
          <p:cNvSpPr txBox="1">
            <a:spLocks noGrp="1"/>
          </p:cNvSpPr>
          <p:nvPr>
            <p:ph type="title" idx="14"/>
          </p:nvPr>
        </p:nvSpPr>
        <p:spPr>
          <a:xfrm>
            <a:off x="5218527" y="3372728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4" name="Google Shape;654;p39"/>
          <p:cNvSpPr txBox="1">
            <a:spLocks noGrp="1"/>
          </p:cNvSpPr>
          <p:nvPr>
            <p:ph type="subTitle" idx="15"/>
          </p:nvPr>
        </p:nvSpPr>
        <p:spPr>
          <a:xfrm>
            <a:off x="5218525" y="3709276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39"/>
          <p:cNvSpPr/>
          <p:nvPr/>
        </p:nvSpPr>
        <p:spPr>
          <a:xfrm flipH="1">
            <a:off x="6629411" y="348713"/>
            <a:ext cx="2247889" cy="4446065"/>
          </a:xfrm>
          <a:custGeom>
            <a:avLst/>
            <a:gdLst/>
            <a:ahLst/>
            <a:cxnLst/>
            <a:rect l="l" t="t" r="r" b="b"/>
            <a:pathLst>
              <a:path w="23296" h="48002" extrusionOk="0">
                <a:moveTo>
                  <a:pt x="13098" y="11448"/>
                </a:moveTo>
                <a:cubicBezTo>
                  <a:pt x="13196" y="11485"/>
                  <a:pt x="13303" y="11505"/>
                  <a:pt x="13405" y="11509"/>
                </a:cubicBezTo>
                <a:cubicBezTo>
                  <a:pt x="13753" y="11530"/>
                  <a:pt x="14097" y="11583"/>
                  <a:pt x="14436" y="11673"/>
                </a:cubicBezTo>
                <a:lnTo>
                  <a:pt x="14432" y="11673"/>
                </a:lnTo>
                <a:cubicBezTo>
                  <a:pt x="14637" y="11726"/>
                  <a:pt x="14841" y="11792"/>
                  <a:pt x="15038" y="11873"/>
                </a:cubicBezTo>
                <a:cubicBezTo>
                  <a:pt x="15062" y="11996"/>
                  <a:pt x="15074" y="12119"/>
                  <a:pt x="15083" y="12246"/>
                </a:cubicBezTo>
                <a:cubicBezTo>
                  <a:pt x="15070" y="12324"/>
                  <a:pt x="15050" y="12397"/>
                  <a:pt x="15017" y="12471"/>
                </a:cubicBezTo>
                <a:cubicBezTo>
                  <a:pt x="14952" y="12512"/>
                  <a:pt x="14931" y="12573"/>
                  <a:pt x="14817" y="12643"/>
                </a:cubicBezTo>
                <a:cubicBezTo>
                  <a:pt x="14723" y="12700"/>
                  <a:pt x="14608" y="12704"/>
                  <a:pt x="14502" y="12725"/>
                </a:cubicBezTo>
                <a:cubicBezTo>
                  <a:pt x="14469" y="12729"/>
                  <a:pt x="14436" y="12737"/>
                  <a:pt x="14408" y="12745"/>
                </a:cubicBezTo>
                <a:cubicBezTo>
                  <a:pt x="14015" y="12270"/>
                  <a:pt x="13597" y="11788"/>
                  <a:pt x="13098" y="11448"/>
                </a:cubicBezTo>
                <a:close/>
                <a:moveTo>
                  <a:pt x="1485" y="14234"/>
                </a:moveTo>
                <a:cubicBezTo>
                  <a:pt x="1485" y="14235"/>
                  <a:pt x="1484" y="14236"/>
                  <a:pt x="1483" y="14237"/>
                </a:cubicBezTo>
                <a:lnTo>
                  <a:pt x="1483" y="14237"/>
                </a:lnTo>
                <a:cubicBezTo>
                  <a:pt x="1484" y="14236"/>
                  <a:pt x="1485" y="14235"/>
                  <a:pt x="1485" y="14234"/>
                </a:cubicBezTo>
                <a:close/>
                <a:moveTo>
                  <a:pt x="2893" y="14280"/>
                </a:moveTo>
                <a:lnTo>
                  <a:pt x="2897" y="14349"/>
                </a:lnTo>
                <a:cubicBezTo>
                  <a:pt x="2742" y="14603"/>
                  <a:pt x="2586" y="14861"/>
                  <a:pt x="2439" y="15106"/>
                </a:cubicBezTo>
                <a:cubicBezTo>
                  <a:pt x="2439" y="15102"/>
                  <a:pt x="2439" y="15098"/>
                  <a:pt x="2439" y="15098"/>
                </a:cubicBezTo>
                <a:cubicBezTo>
                  <a:pt x="2512" y="14799"/>
                  <a:pt x="2586" y="14586"/>
                  <a:pt x="2660" y="14545"/>
                </a:cubicBezTo>
                <a:lnTo>
                  <a:pt x="2664" y="14545"/>
                </a:lnTo>
                <a:cubicBezTo>
                  <a:pt x="2766" y="14484"/>
                  <a:pt x="2844" y="14390"/>
                  <a:pt x="2893" y="14280"/>
                </a:cubicBezTo>
                <a:close/>
                <a:moveTo>
                  <a:pt x="8789" y="1"/>
                </a:moveTo>
                <a:cubicBezTo>
                  <a:pt x="8538" y="1"/>
                  <a:pt x="8303" y="203"/>
                  <a:pt x="8274" y="649"/>
                </a:cubicBezTo>
                <a:cubicBezTo>
                  <a:pt x="8138" y="490"/>
                  <a:pt x="7941" y="412"/>
                  <a:pt x="7746" y="412"/>
                </a:cubicBezTo>
                <a:cubicBezTo>
                  <a:pt x="7372" y="412"/>
                  <a:pt x="7007" y="699"/>
                  <a:pt x="7104" y="1243"/>
                </a:cubicBezTo>
                <a:cubicBezTo>
                  <a:pt x="7011" y="1167"/>
                  <a:pt x="6880" y="1129"/>
                  <a:pt x="6749" y="1129"/>
                </a:cubicBezTo>
                <a:cubicBezTo>
                  <a:pt x="6432" y="1129"/>
                  <a:pt x="6109" y="1348"/>
                  <a:pt x="6285" y="1787"/>
                </a:cubicBezTo>
                <a:cubicBezTo>
                  <a:pt x="6262" y="1779"/>
                  <a:pt x="6237" y="1775"/>
                  <a:pt x="6209" y="1775"/>
                </a:cubicBezTo>
                <a:cubicBezTo>
                  <a:pt x="5967" y="1775"/>
                  <a:pt x="5600" y="2070"/>
                  <a:pt x="5806" y="2331"/>
                </a:cubicBezTo>
                <a:cubicBezTo>
                  <a:pt x="5788" y="2328"/>
                  <a:pt x="5770" y="2326"/>
                  <a:pt x="5751" y="2326"/>
                </a:cubicBezTo>
                <a:cubicBezTo>
                  <a:pt x="5314" y="2326"/>
                  <a:pt x="4736" y="3176"/>
                  <a:pt x="5156" y="3596"/>
                </a:cubicBezTo>
                <a:cubicBezTo>
                  <a:pt x="5149" y="3595"/>
                  <a:pt x="5143" y="3595"/>
                  <a:pt x="5136" y="3595"/>
                </a:cubicBezTo>
                <a:cubicBezTo>
                  <a:pt x="4707" y="3595"/>
                  <a:pt x="4369" y="4378"/>
                  <a:pt x="4800" y="4709"/>
                </a:cubicBezTo>
                <a:cubicBezTo>
                  <a:pt x="4296" y="4995"/>
                  <a:pt x="4714" y="5511"/>
                  <a:pt x="4947" y="5719"/>
                </a:cubicBezTo>
                <a:cubicBezTo>
                  <a:pt x="4693" y="6366"/>
                  <a:pt x="5115" y="6595"/>
                  <a:pt x="5553" y="6624"/>
                </a:cubicBezTo>
                <a:cubicBezTo>
                  <a:pt x="5454" y="6922"/>
                  <a:pt x="5512" y="7111"/>
                  <a:pt x="5639" y="7217"/>
                </a:cubicBezTo>
                <a:cubicBezTo>
                  <a:pt x="5643" y="7233"/>
                  <a:pt x="5647" y="7246"/>
                  <a:pt x="5651" y="7258"/>
                </a:cubicBezTo>
                <a:cubicBezTo>
                  <a:pt x="5815" y="7884"/>
                  <a:pt x="6101" y="8142"/>
                  <a:pt x="6625" y="8178"/>
                </a:cubicBezTo>
                <a:cubicBezTo>
                  <a:pt x="6625" y="8183"/>
                  <a:pt x="6629" y="8183"/>
                  <a:pt x="6629" y="8187"/>
                </a:cubicBezTo>
                <a:cubicBezTo>
                  <a:pt x="6715" y="9021"/>
                  <a:pt x="7349" y="9427"/>
                  <a:pt x="7922" y="9733"/>
                </a:cubicBezTo>
                <a:lnTo>
                  <a:pt x="8409" y="9901"/>
                </a:lnTo>
                <a:cubicBezTo>
                  <a:pt x="8421" y="9991"/>
                  <a:pt x="8433" y="10085"/>
                  <a:pt x="8437" y="10175"/>
                </a:cubicBezTo>
                <a:lnTo>
                  <a:pt x="2521" y="10752"/>
                </a:lnTo>
                <a:lnTo>
                  <a:pt x="2647" y="11976"/>
                </a:lnTo>
                <a:cubicBezTo>
                  <a:pt x="2439" y="12229"/>
                  <a:pt x="2341" y="12565"/>
                  <a:pt x="2271" y="12901"/>
                </a:cubicBezTo>
                <a:cubicBezTo>
                  <a:pt x="2214" y="13207"/>
                  <a:pt x="1985" y="13694"/>
                  <a:pt x="1719" y="14206"/>
                </a:cubicBezTo>
                <a:cubicBezTo>
                  <a:pt x="1669" y="14181"/>
                  <a:pt x="1623" y="14166"/>
                  <a:pt x="1585" y="14166"/>
                </a:cubicBezTo>
                <a:cubicBezTo>
                  <a:pt x="1534" y="14166"/>
                  <a:pt x="1497" y="14193"/>
                  <a:pt x="1485" y="14263"/>
                </a:cubicBezTo>
                <a:cubicBezTo>
                  <a:pt x="1482" y="14250"/>
                  <a:pt x="1481" y="14242"/>
                  <a:pt x="1483" y="14237"/>
                </a:cubicBezTo>
                <a:lnTo>
                  <a:pt x="1483" y="14237"/>
                </a:lnTo>
                <a:cubicBezTo>
                  <a:pt x="1407" y="14351"/>
                  <a:pt x="1338" y="14473"/>
                  <a:pt x="1281" y="14603"/>
                </a:cubicBezTo>
                <a:cubicBezTo>
                  <a:pt x="1223" y="14746"/>
                  <a:pt x="1170" y="14672"/>
                  <a:pt x="1072" y="14758"/>
                </a:cubicBezTo>
                <a:cubicBezTo>
                  <a:pt x="962" y="14852"/>
                  <a:pt x="1113" y="14930"/>
                  <a:pt x="1052" y="15020"/>
                </a:cubicBezTo>
                <a:cubicBezTo>
                  <a:pt x="1015" y="15073"/>
                  <a:pt x="925" y="15028"/>
                  <a:pt x="880" y="15110"/>
                </a:cubicBezTo>
                <a:cubicBezTo>
                  <a:pt x="847" y="15159"/>
                  <a:pt x="851" y="15294"/>
                  <a:pt x="835" y="15360"/>
                </a:cubicBezTo>
                <a:cubicBezTo>
                  <a:pt x="732" y="15728"/>
                  <a:pt x="307" y="16861"/>
                  <a:pt x="180" y="17226"/>
                </a:cubicBezTo>
                <a:cubicBezTo>
                  <a:pt x="0" y="17741"/>
                  <a:pt x="184" y="18380"/>
                  <a:pt x="606" y="18723"/>
                </a:cubicBezTo>
                <a:cubicBezTo>
                  <a:pt x="667" y="18772"/>
                  <a:pt x="1117" y="18997"/>
                  <a:pt x="1359" y="19018"/>
                </a:cubicBezTo>
                <a:cubicBezTo>
                  <a:pt x="1379" y="19022"/>
                  <a:pt x="1399" y="19024"/>
                  <a:pt x="1420" y="19024"/>
                </a:cubicBezTo>
                <a:cubicBezTo>
                  <a:pt x="1440" y="19024"/>
                  <a:pt x="1461" y="19022"/>
                  <a:pt x="1481" y="19018"/>
                </a:cubicBezTo>
                <a:cubicBezTo>
                  <a:pt x="1907" y="18948"/>
                  <a:pt x="2582" y="18445"/>
                  <a:pt x="3257" y="17827"/>
                </a:cubicBezTo>
                <a:lnTo>
                  <a:pt x="3830" y="23355"/>
                </a:lnTo>
                <a:lnTo>
                  <a:pt x="4767" y="23261"/>
                </a:lnTo>
                <a:lnTo>
                  <a:pt x="4767" y="23261"/>
                </a:lnTo>
                <a:cubicBezTo>
                  <a:pt x="4710" y="23932"/>
                  <a:pt x="4652" y="24477"/>
                  <a:pt x="4591" y="24796"/>
                </a:cubicBezTo>
                <a:lnTo>
                  <a:pt x="4489" y="25324"/>
                </a:lnTo>
                <a:cubicBezTo>
                  <a:pt x="4751" y="25332"/>
                  <a:pt x="5013" y="25360"/>
                  <a:pt x="5270" y="25414"/>
                </a:cubicBezTo>
                <a:cubicBezTo>
                  <a:pt x="5266" y="29100"/>
                  <a:pt x="5909" y="33495"/>
                  <a:pt x="6375" y="37088"/>
                </a:cubicBezTo>
                <a:cubicBezTo>
                  <a:pt x="6453" y="37706"/>
                  <a:pt x="6572" y="38283"/>
                  <a:pt x="6608" y="38900"/>
                </a:cubicBezTo>
                <a:cubicBezTo>
                  <a:pt x="6645" y="39477"/>
                  <a:pt x="6494" y="39940"/>
                  <a:pt x="6453" y="40517"/>
                </a:cubicBezTo>
                <a:cubicBezTo>
                  <a:pt x="6453" y="41176"/>
                  <a:pt x="6801" y="41560"/>
                  <a:pt x="6915" y="42174"/>
                </a:cubicBezTo>
                <a:cubicBezTo>
                  <a:pt x="6993" y="42563"/>
                  <a:pt x="6915" y="43176"/>
                  <a:pt x="6915" y="43447"/>
                </a:cubicBezTo>
                <a:lnTo>
                  <a:pt x="6801" y="44179"/>
                </a:lnTo>
                <a:cubicBezTo>
                  <a:pt x="6948" y="44220"/>
                  <a:pt x="7099" y="44244"/>
                  <a:pt x="7255" y="44249"/>
                </a:cubicBezTo>
                <a:cubicBezTo>
                  <a:pt x="7247" y="44862"/>
                  <a:pt x="7414" y="45554"/>
                  <a:pt x="7075" y="46065"/>
                </a:cubicBezTo>
                <a:cubicBezTo>
                  <a:pt x="7026" y="46147"/>
                  <a:pt x="6964" y="46217"/>
                  <a:pt x="6895" y="46282"/>
                </a:cubicBezTo>
                <a:cubicBezTo>
                  <a:pt x="6625" y="46511"/>
                  <a:pt x="6105" y="46548"/>
                  <a:pt x="6048" y="46896"/>
                </a:cubicBezTo>
                <a:cubicBezTo>
                  <a:pt x="6040" y="46982"/>
                  <a:pt x="6044" y="47072"/>
                  <a:pt x="6072" y="47154"/>
                </a:cubicBezTo>
                <a:cubicBezTo>
                  <a:pt x="5737" y="47560"/>
                  <a:pt x="5699" y="47988"/>
                  <a:pt x="6540" y="47988"/>
                </a:cubicBezTo>
                <a:cubicBezTo>
                  <a:pt x="6581" y="47988"/>
                  <a:pt x="6624" y="47987"/>
                  <a:pt x="6670" y="47984"/>
                </a:cubicBezTo>
                <a:cubicBezTo>
                  <a:pt x="6759" y="47980"/>
                  <a:pt x="6851" y="47978"/>
                  <a:pt x="6945" y="47978"/>
                </a:cubicBezTo>
                <a:cubicBezTo>
                  <a:pt x="7277" y="47978"/>
                  <a:pt x="7632" y="48001"/>
                  <a:pt x="7969" y="48001"/>
                </a:cubicBezTo>
                <a:cubicBezTo>
                  <a:pt x="8114" y="48001"/>
                  <a:pt x="8256" y="47997"/>
                  <a:pt x="8392" y="47984"/>
                </a:cubicBezTo>
                <a:cubicBezTo>
                  <a:pt x="9084" y="47907"/>
                  <a:pt x="9293" y="47624"/>
                  <a:pt x="9113" y="46929"/>
                </a:cubicBezTo>
                <a:cubicBezTo>
                  <a:pt x="9497" y="46802"/>
                  <a:pt x="9755" y="46957"/>
                  <a:pt x="9755" y="46442"/>
                </a:cubicBezTo>
                <a:cubicBezTo>
                  <a:pt x="9755" y="46245"/>
                  <a:pt x="9718" y="46102"/>
                  <a:pt x="9645" y="46012"/>
                </a:cubicBezTo>
                <a:cubicBezTo>
                  <a:pt x="9722" y="45718"/>
                  <a:pt x="9473" y="45055"/>
                  <a:pt x="9383" y="44817"/>
                </a:cubicBezTo>
                <a:cubicBezTo>
                  <a:pt x="9305" y="44576"/>
                  <a:pt x="9248" y="44285"/>
                  <a:pt x="9117" y="44073"/>
                </a:cubicBezTo>
                <a:lnTo>
                  <a:pt x="9190" y="44064"/>
                </a:lnTo>
                <a:cubicBezTo>
                  <a:pt x="9420" y="43181"/>
                  <a:pt x="9305" y="42563"/>
                  <a:pt x="8957" y="41793"/>
                </a:cubicBezTo>
                <a:cubicBezTo>
                  <a:pt x="8687" y="41135"/>
                  <a:pt x="8843" y="40173"/>
                  <a:pt x="8765" y="39441"/>
                </a:cubicBezTo>
                <a:cubicBezTo>
                  <a:pt x="8573" y="37706"/>
                  <a:pt x="8765" y="35815"/>
                  <a:pt x="8765" y="34080"/>
                </a:cubicBezTo>
                <a:cubicBezTo>
                  <a:pt x="8765" y="31691"/>
                  <a:pt x="8650" y="28957"/>
                  <a:pt x="9264" y="26604"/>
                </a:cubicBezTo>
                <a:cubicBezTo>
                  <a:pt x="9420" y="27955"/>
                  <a:pt x="9804" y="29264"/>
                  <a:pt x="10037" y="30573"/>
                </a:cubicBezTo>
                <a:cubicBezTo>
                  <a:pt x="10230" y="31731"/>
                  <a:pt x="10614" y="33004"/>
                  <a:pt x="10651" y="34121"/>
                </a:cubicBezTo>
                <a:cubicBezTo>
                  <a:pt x="9996" y="34272"/>
                  <a:pt x="10344" y="35201"/>
                  <a:pt x="10267" y="35664"/>
                </a:cubicBezTo>
                <a:cubicBezTo>
                  <a:pt x="10189" y="36318"/>
                  <a:pt x="9960" y="36932"/>
                  <a:pt x="9960" y="37628"/>
                </a:cubicBezTo>
                <a:cubicBezTo>
                  <a:pt x="9960" y="38708"/>
                  <a:pt x="10037" y="40210"/>
                  <a:pt x="9534" y="41212"/>
                </a:cubicBezTo>
                <a:cubicBezTo>
                  <a:pt x="9657" y="41216"/>
                  <a:pt x="9780" y="41229"/>
                  <a:pt x="9898" y="41249"/>
                </a:cubicBezTo>
                <a:cubicBezTo>
                  <a:pt x="9890" y="42256"/>
                  <a:pt x="9788" y="43246"/>
                  <a:pt x="9845" y="44257"/>
                </a:cubicBezTo>
                <a:cubicBezTo>
                  <a:pt x="9866" y="44658"/>
                  <a:pt x="9841" y="45317"/>
                  <a:pt x="9972" y="45844"/>
                </a:cubicBezTo>
                <a:cubicBezTo>
                  <a:pt x="10082" y="46282"/>
                  <a:pt x="10303" y="46630"/>
                  <a:pt x="10749" y="46663"/>
                </a:cubicBezTo>
                <a:cubicBezTo>
                  <a:pt x="10832" y="46672"/>
                  <a:pt x="10921" y="46677"/>
                  <a:pt x="11014" y="46677"/>
                </a:cubicBezTo>
                <a:cubicBezTo>
                  <a:pt x="11355" y="46677"/>
                  <a:pt x="11740" y="46609"/>
                  <a:pt x="11981" y="46413"/>
                </a:cubicBezTo>
                <a:cubicBezTo>
                  <a:pt x="12177" y="46229"/>
                  <a:pt x="12222" y="45906"/>
                  <a:pt x="12214" y="45587"/>
                </a:cubicBezTo>
                <a:cubicBezTo>
                  <a:pt x="12206" y="45394"/>
                  <a:pt x="12186" y="45198"/>
                  <a:pt x="12157" y="45006"/>
                </a:cubicBezTo>
                <a:cubicBezTo>
                  <a:pt x="12038" y="44023"/>
                  <a:pt x="11731" y="43078"/>
                  <a:pt x="11519" y="42117"/>
                </a:cubicBezTo>
                <a:cubicBezTo>
                  <a:pt x="11486" y="41928"/>
                  <a:pt x="11457" y="41642"/>
                  <a:pt x="11400" y="41388"/>
                </a:cubicBezTo>
                <a:cubicBezTo>
                  <a:pt x="11547" y="41364"/>
                  <a:pt x="11678" y="41286"/>
                  <a:pt x="11768" y="41171"/>
                </a:cubicBezTo>
                <a:cubicBezTo>
                  <a:pt x="12272" y="40476"/>
                  <a:pt x="11731" y="39436"/>
                  <a:pt x="11961" y="38745"/>
                </a:cubicBezTo>
                <a:cubicBezTo>
                  <a:pt x="12308" y="37820"/>
                  <a:pt x="12578" y="37125"/>
                  <a:pt x="12734" y="36122"/>
                </a:cubicBezTo>
                <a:cubicBezTo>
                  <a:pt x="12853" y="35250"/>
                  <a:pt x="13037" y="34387"/>
                  <a:pt x="13274" y="33540"/>
                </a:cubicBezTo>
                <a:cubicBezTo>
                  <a:pt x="13700" y="31731"/>
                  <a:pt x="13123" y="29804"/>
                  <a:pt x="13045" y="27991"/>
                </a:cubicBezTo>
                <a:cubicBezTo>
                  <a:pt x="13004" y="27103"/>
                  <a:pt x="12930" y="26256"/>
                  <a:pt x="12889" y="25409"/>
                </a:cubicBezTo>
                <a:cubicBezTo>
                  <a:pt x="13135" y="25360"/>
                  <a:pt x="13385" y="25332"/>
                  <a:pt x="13638" y="25324"/>
                </a:cubicBezTo>
                <a:lnTo>
                  <a:pt x="13536" y="24796"/>
                </a:lnTo>
                <a:cubicBezTo>
                  <a:pt x="13250" y="23220"/>
                  <a:pt x="12963" y="15781"/>
                  <a:pt x="12820" y="15016"/>
                </a:cubicBezTo>
                <a:lnTo>
                  <a:pt x="12820" y="15016"/>
                </a:lnTo>
                <a:cubicBezTo>
                  <a:pt x="13319" y="15818"/>
                  <a:pt x="13810" y="16334"/>
                  <a:pt x="14567" y="17127"/>
                </a:cubicBezTo>
                <a:cubicBezTo>
                  <a:pt x="15034" y="17614"/>
                  <a:pt x="15414" y="18310"/>
                  <a:pt x="15967" y="18711"/>
                </a:cubicBezTo>
                <a:cubicBezTo>
                  <a:pt x="16081" y="18871"/>
                  <a:pt x="16249" y="18989"/>
                  <a:pt x="16437" y="19042"/>
                </a:cubicBezTo>
                <a:cubicBezTo>
                  <a:pt x="16627" y="19094"/>
                  <a:pt x="16844" y="19130"/>
                  <a:pt x="17060" y="19130"/>
                </a:cubicBezTo>
                <a:cubicBezTo>
                  <a:pt x="17459" y="19130"/>
                  <a:pt x="17851" y="19008"/>
                  <a:pt x="18045" y="18641"/>
                </a:cubicBezTo>
                <a:cubicBezTo>
                  <a:pt x="18102" y="18568"/>
                  <a:pt x="18147" y="18486"/>
                  <a:pt x="18180" y="18400"/>
                </a:cubicBezTo>
                <a:cubicBezTo>
                  <a:pt x="18319" y="18015"/>
                  <a:pt x="18233" y="17692"/>
                  <a:pt x="18062" y="17385"/>
                </a:cubicBezTo>
                <a:cubicBezTo>
                  <a:pt x="17988" y="17177"/>
                  <a:pt x="17894" y="16972"/>
                  <a:pt x="17783" y="16780"/>
                </a:cubicBezTo>
                <a:cubicBezTo>
                  <a:pt x="17689" y="16616"/>
                  <a:pt x="17595" y="16452"/>
                  <a:pt x="17501" y="16301"/>
                </a:cubicBezTo>
                <a:cubicBezTo>
                  <a:pt x="17440" y="16215"/>
                  <a:pt x="17419" y="16141"/>
                  <a:pt x="17345" y="16064"/>
                </a:cubicBezTo>
                <a:cubicBezTo>
                  <a:pt x="17288" y="16019"/>
                  <a:pt x="17182" y="16047"/>
                  <a:pt x="17133" y="15978"/>
                </a:cubicBezTo>
                <a:cubicBezTo>
                  <a:pt x="17096" y="15912"/>
                  <a:pt x="17153" y="15802"/>
                  <a:pt x="17116" y="15736"/>
                </a:cubicBezTo>
                <a:cubicBezTo>
                  <a:pt x="17075" y="15642"/>
                  <a:pt x="17006" y="15634"/>
                  <a:pt x="16953" y="15581"/>
                </a:cubicBezTo>
                <a:cubicBezTo>
                  <a:pt x="16834" y="15450"/>
                  <a:pt x="16769" y="15294"/>
                  <a:pt x="16683" y="15147"/>
                </a:cubicBezTo>
                <a:cubicBezTo>
                  <a:pt x="16654" y="15184"/>
                  <a:pt x="16617" y="15221"/>
                  <a:pt x="16580" y="15257"/>
                </a:cubicBezTo>
                <a:cubicBezTo>
                  <a:pt x="16421" y="15000"/>
                  <a:pt x="16220" y="14635"/>
                  <a:pt x="16052" y="14333"/>
                </a:cubicBezTo>
                <a:cubicBezTo>
                  <a:pt x="16081" y="14259"/>
                  <a:pt x="16073" y="14177"/>
                  <a:pt x="16032" y="14108"/>
                </a:cubicBezTo>
                <a:cubicBezTo>
                  <a:pt x="16106" y="14001"/>
                  <a:pt x="16142" y="13878"/>
                  <a:pt x="16134" y="13752"/>
                </a:cubicBezTo>
                <a:cubicBezTo>
                  <a:pt x="16220" y="13662"/>
                  <a:pt x="16265" y="13518"/>
                  <a:pt x="16294" y="13351"/>
                </a:cubicBezTo>
                <a:lnTo>
                  <a:pt x="16261" y="13334"/>
                </a:lnTo>
                <a:cubicBezTo>
                  <a:pt x="16323" y="13265"/>
                  <a:pt x="16363" y="13171"/>
                  <a:pt x="16363" y="13072"/>
                </a:cubicBezTo>
                <a:cubicBezTo>
                  <a:pt x="16363" y="13040"/>
                  <a:pt x="16359" y="13011"/>
                  <a:pt x="16351" y="12978"/>
                </a:cubicBezTo>
                <a:lnTo>
                  <a:pt x="16351" y="12978"/>
                </a:lnTo>
                <a:cubicBezTo>
                  <a:pt x="17078" y="13671"/>
                  <a:pt x="17987" y="13998"/>
                  <a:pt x="18886" y="13998"/>
                </a:cubicBezTo>
                <a:cubicBezTo>
                  <a:pt x="20296" y="13998"/>
                  <a:pt x="21680" y="13194"/>
                  <a:pt x="22293" y="11743"/>
                </a:cubicBezTo>
                <a:cubicBezTo>
                  <a:pt x="23295" y="9365"/>
                  <a:pt x="21613" y="6722"/>
                  <a:pt x="19035" y="6619"/>
                </a:cubicBezTo>
                <a:lnTo>
                  <a:pt x="19040" y="6619"/>
                </a:lnTo>
                <a:cubicBezTo>
                  <a:pt x="18990" y="6617"/>
                  <a:pt x="18940" y="6616"/>
                  <a:pt x="18891" y="6616"/>
                </a:cubicBezTo>
                <a:cubicBezTo>
                  <a:pt x="17726" y="6616"/>
                  <a:pt x="16628" y="7167"/>
                  <a:pt x="15930" y="8105"/>
                </a:cubicBezTo>
                <a:cubicBezTo>
                  <a:pt x="15488" y="8379"/>
                  <a:pt x="15009" y="8592"/>
                  <a:pt x="14510" y="8735"/>
                </a:cubicBezTo>
                <a:cubicBezTo>
                  <a:pt x="14041" y="8868"/>
                  <a:pt x="13709" y="8884"/>
                  <a:pt x="13574" y="8884"/>
                </a:cubicBezTo>
                <a:cubicBezTo>
                  <a:pt x="13530" y="8884"/>
                  <a:pt x="13507" y="8882"/>
                  <a:pt x="13507" y="8882"/>
                </a:cubicBezTo>
                <a:cubicBezTo>
                  <a:pt x="13494" y="8882"/>
                  <a:pt x="13481" y="8882"/>
                  <a:pt x="13467" y="8882"/>
                </a:cubicBezTo>
                <a:cubicBezTo>
                  <a:pt x="12847" y="8882"/>
                  <a:pt x="12328" y="9438"/>
                  <a:pt x="12300" y="10147"/>
                </a:cubicBezTo>
                <a:cubicBezTo>
                  <a:pt x="12280" y="10556"/>
                  <a:pt x="12439" y="10953"/>
                  <a:pt x="12742" y="11231"/>
                </a:cubicBezTo>
                <a:cubicBezTo>
                  <a:pt x="12628" y="11174"/>
                  <a:pt x="12509" y="11129"/>
                  <a:pt x="12390" y="11096"/>
                </a:cubicBezTo>
                <a:cubicBezTo>
                  <a:pt x="12357" y="11084"/>
                  <a:pt x="12321" y="11071"/>
                  <a:pt x="12288" y="11067"/>
                </a:cubicBezTo>
                <a:cubicBezTo>
                  <a:pt x="12198" y="11047"/>
                  <a:pt x="12104" y="11031"/>
                  <a:pt x="12014" y="11018"/>
                </a:cubicBezTo>
                <a:cubicBezTo>
                  <a:pt x="11854" y="10994"/>
                  <a:pt x="11699" y="10981"/>
                  <a:pt x="11543" y="10973"/>
                </a:cubicBezTo>
                <a:lnTo>
                  <a:pt x="11392" y="9885"/>
                </a:lnTo>
                <a:lnTo>
                  <a:pt x="9669" y="10057"/>
                </a:lnTo>
                <a:cubicBezTo>
                  <a:pt x="9669" y="9999"/>
                  <a:pt x="9669" y="9938"/>
                  <a:pt x="9673" y="9868"/>
                </a:cubicBezTo>
                <a:cubicBezTo>
                  <a:pt x="10864" y="9709"/>
                  <a:pt x="11396" y="8976"/>
                  <a:pt x="11592" y="8166"/>
                </a:cubicBezTo>
                <a:cubicBezTo>
                  <a:pt x="11632" y="8170"/>
                  <a:pt x="11669" y="8172"/>
                  <a:pt x="11706" y="8172"/>
                </a:cubicBezTo>
                <a:cubicBezTo>
                  <a:pt x="12199" y="8172"/>
                  <a:pt x="12425" y="7843"/>
                  <a:pt x="12562" y="7405"/>
                </a:cubicBezTo>
                <a:cubicBezTo>
                  <a:pt x="12648" y="7340"/>
                  <a:pt x="12722" y="7258"/>
                  <a:pt x="12771" y="7164"/>
                </a:cubicBezTo>
                <a:cubicBezTo>
                  <a:pt x="12873" y="6959"/>
                  <a:pt x="12898" y="6595"/>
                  <a:pt x="12644" y="6517"/>
                </a:cubicBezTo>
                <a:cubicBezTo>
                  <a:pt x="12877" y="6493"/>
                  <a:pt x="13254" y="6390"/>
                  <a:pt x="13315" y="6026"/>
                </a:cubicBezTo>
                <a:cubicBezTo>
                  <a:pt x="13375" y="5721"/>
                  <a:pt x="13156" y="5444"/>
                  <a:pt x="12950" y="5406"/>
                </a:cubicBezTo>
                <a:lnTo>
                  <a:pt x="12950" y="5406"/>
                </a:lnTo>
                <a:cubicBezTo>
                  <a:pt x="12969" y="5409"/>
                  <a:pt x="12987" y="5410"/>
                  <a:pt x="13004" y="5410"/>
                </a:cubicBezTo>
                <a:cubicBezTo>
                  <a:pt x="13492" y="5410"/>
                  <a:pt x="13504" y="4384"/>
                  <a:pt x="13103" y="4384"/>
                </a:cubicBezTo>
                <a:cubicBezTo>
                  <a:pt x="13077" y="4384"/>
                  <a:pt x="13050" y="4389"/>
                  <a:pt x="13020" y="4398"/>
                </a:cubicBezTo>
                <a:cubicBezTo>
                  <a:pt x="13516" y="4103"/>
                  <a:pt x="13306" y="3312"/>
                  <a:pt x="12894" y="3312"/>
                </a:cubicBezTo>
                <a:cubicBezTo>
                  <a:pt x="12836" y="3312"/>
                  <a:pt x="12774" y="3328"/>
                  <a:pt x="12709" y="3362"/>
                </a:cubicBezTo>
                <a:cubicBezTo>
                  <a:pt x="13034" y="3094"/>
                  <a:pt x="12829" y="2459"/>
                  <a:pt x="12485" y="2459"/>
                </a:cubicBezTo>
                <a:cubicBezTo>
                  <a:pt x="12430" y="2459"/>
                  <a:pt x="12372" y="2475"/>
                  <a:pt x="12312" y="2511"/>
                </a:cubicBezTo>
                <a:cubicBezTo>
                  <a:pt x="12634" y="2091"/>
                  <a:pt x="12447" y="1472"/>
                  <a:pt x="12152" y="1472"/>
                </a:cubicBezTo>
                <a:cubicBezTo>
                  <a:pt x="12064" y="1472"/>
                  <a:pt x="11967" y="1526"/>
                  <a:pt x="11871" y="1656"/>
                </a:cubicBezTo>
                <a:cubicBezTo>
                  <a:pt x="12103" y="1176"/>
                  <a:pt x="11825" y="884"/>
                  <a:pt x="11515" y="884"/>
                </a:cubicBezTo>
                <a:cubicBezTo>
                  <a:pt x="11323" y="884"/>
                  <a:pt x="11119" y="996"/>
                  <a:pt x="11015" y="1243"/>
                </a:cubicBezTo>
                <a:cubicBezTo>
                  <a:pt x="11080" y="771"/>
                  <a:pt x="10938" y="545"/>
                  <a:pt x="10715" y="545"/>
                </a:cubicBezTo>
                <a:cubicBezTo>
                  <a:pt x="10584" y="545"/>
                  <a:pt x="10425" y="623"/>
                  <a:pt x="10262" y="776"/>
                </a:cubicBezTo>
                <a:cubicBezTo>
                  <a:pt x="10311" y="478"/>
                  <a:pt x="10164" y="365"/>
                  <a:pt x="9977" y="365"/>
                </a:cubicBezTo>
                <a:cubicBezTo>
                  <a:pt x="9773" y="365"/>
                  <a:pt x="9522" y="499"/>
                  <a:pt x="9424" y="674"/>
                </a:cubicBezTo>
                <a:cubicBezTo>
                  <a:pt x="9357" y="242"/>
                  <a:pt x="9064" y="1"/>
                  <a:pt x="878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38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0"/>
          <p:cNvSpPr txBox="1">
            <a:spLocks noGrp="1"/>
          </p:cNvSpPr>
          <p:nvPr>
            <p:ph type="title"/>
          </p:nvPr>
        </p:nvSpPr>
        <p:spPr>
          <a:xfrm>
            <a:off x="2321382" y="1877067"/>
            <a:ext cx="19860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8" name="Google Shape;658;p40"/>
          <p:cNvSpPr txBox="1">
            <a:spLocks noGrp="1"/>
          </p:cNvSpPr>
          <p:nvPr>
            <p:ph type="subTitle" idx="1"/>
          </p:nvPr>
        </p:nvSpPr>
        <p:spPr>
          <a:xfrm>
            <a:off x="2196582" y="2213625"/>
            <a:ext cx="223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40"/>
          <p:cNvSpPr txBox="1">
            <a:spLocks noGrp="1"/>
          </p:cNvSpPr>
          <p:nvPr>
            <p:ph type="title" idx="2"/>
          </p:nvPr>
        </p:nvSpPr>
        <p:spPr>
          <a:xfrm>
            <a:off x="2321382" y="3448928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0" name="Google Shape;660;p40"/>
          <p:cNvSpPr txBox="1">
            <a:spLocks noGrp="1"/>
          </p:cNvSpPr>
          <p:nvPr>
            <p:ph type="subTitle" idx="3"/>
          </p:nvPr>
        </p:nvSpPr>
        <p:spPr>
          <a:xfrm>
            <a:off x="2196582" y="3785477"/>
            <a:ext cx="223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40"/>
          <p:cNvSpPr txBox="1">
            <a:spLocks noGrp="1"/>
          </p:cNvSpPr>
          <p:nvPr>
            <p:ph type="title" idx="4"/>
          </p:nvPr>
        </p:nvSpPr>
        <p:spPr>
          <a:xfrm>
            <a:off x="4836618" y="1877067"/>
            <a:ext cx="19860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2" name="Google Shape;662;p40"/>
          <p:cNvSpPr txBox="1">
            <a:spLocks noGrp="1"/>
          </p:cNvSpPr>
          <p:nvPr>
            <p:ph type="subTitle" idx="5"/>
          </p:nvPr>
        </p:nvSpPr>
        <p:spPr>
          <a:xfrm>
            <a:off x="4711818" y="2213625"/>
            <a:ext cx="223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63" name="Google Shape;663;p40"/>
          <p:cNvSpPr txBox="1">
            <a:spLocks noGrp="1"/>
          </p:cNvSpPr>
          <p:nvPr>
            <p:ph type="title" idx="6"/>
          </p:nvPr>
        </p:nvSpPr>
        <p:spPr>
          <a:xfrm>
            <a:off x="4836618" y="3448928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64" name="Google Shape;664;p40"/>
          <p:cNvSpPr txBox="1">
            <a:spLocks noGrp="1"/>
          </p:cNvSpPr>
          <p:nvPr>
            <p:ph type="subTitle" idx="7"/>
          </p:nvPr>
        </p:nvSpPr>
        <p:spPr>
          <a:xfrm>
            <a:off x="4711818" y="3785477"/>
            <a:ext cx="223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40"/>
          <p:cNvSpPr txBox="1">
            <a:spLocks noGrp="1"/>
          </p:cNvSpPr>
          <p:nvPr>
            <p:ph type="title" idx="8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8"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1"/>
          <p:cNvSpPr/>
          <p:nvPr/>
        </p:nvSpPr>
        <p:spPr>
          <a:xfrm>
            <a:off x="4059775" y="-444125"/>
            <a:ext cx="4926302" cy="6025651"/>
          </a:xfrm>
          <a:custGeom>
            <a:avLst/>
            <a:gdLst/>
            <a:ahLst/>
            <a:cxnLst/>
            <a:rect l="l" t="t" r="r" b="b"/>
            <a:pathLst>
              <a:path w="159337" h="177879" extrusionOk="0">
                <a:moveTo>
                  <a:pt x="79296" y="18383"/>
                </a:moveTo>
                <a:cubicBezTo>
                  <a:pt x="70533" y="15081"/>
                  <a:pt x="56563" y="-667"/>
                  <a:pt x="46530" y="95"/>
                </a:cubicBezTo>
                <a:cubicBezTo>
                  <a:pt x="36497" y="857"/>
                  <a:pt x="25829" y="14319"/>
                  <a:pt x="19098" y="22955"/>
                </a:cubicBezTo>
                <a:cubicBezTo>
                  <a:pt x="12367" y="31591"/>
                  <a:pt x="5890" y="41497"/>
                  <a:pt x="6144" y="51911"/>
                </a:cubicBezTo>
                <a:cubicBezTo>
                  <a:pt x="6398" y="62325"/>
                  <a:pt x="21638" y="74263"/>
                  <a:pt x="20622" y="85439"/>
                </a:cubicBezTo>
                <a:cubicBezTo>
                  <a:pt x="19606" y="96615"/>
                  <a:pt x="-333" y="109315"/>
                  <a:pt x="48" y="118967"/>
                </a:cubicBezTo>
                <a:cubicBezTo>
                  <a:pt x="429" y="128619"/>
                  <a:pt x="19987" y="136239"/>
                  <a:pt x="22908" y="143351"/>
                </a:cubicBezTo>
                <a:cubicBezTo>
                  <a:pt x="25829" y="150463"/>
                  <a:pt x="15542" y="156813"/>
                  <a:pt x="17574" y="161639"/>
                </a:cubicBezTo>
                <a:cubicBezTo>
                  <a:pt x="19606" y="166465"/>
                  <a:pt x="26972" y="172942"/>
                  <a:pt x="35100" y="172307"/>
                </a:cubicBezTo>
                <a:cubicBezTo>
                  <a:pt x="43228" y="171672"/>
                  <a:pt x="54785" y="157575"/>
                  <a:pt x="66342" y="157829"/>
                </a:cubicBezTo>
                <a:cubicBezTo>
                  <a:pt x="77899" y="158083"/>
                  <a:pt x="93393" y="170783"/>
                  <a:pt x="104442" y="173831"/>
                </a:cubicBezTo>
                <a:cubicBezTo>
                  <a:pt x="115491" y="176879"/>
                  <a:pt x="126032" y="179673"/>
                  <a:pt x="132636" y="176117"/>
                </a:cubicBezTo>
                <a:cubicBezTo>
                  <a:pt x="139240" y="172561"/>
                  <a:pt x="139621" y="159988"/>
                  <a:pt x="144066" y="152495"/>
                </a:cubicBezTo>
                <a:cubicBezTo>
                  <a:pt x="148511" y="145002"/>
                  <a:pt x="159179" y="139922"/>
                  <a:pt x="159306" y="131159"/>
                </a:cubicBezTo>
                <a:cubicBezTo>
                  <a:pt x="159433" y="122396"/>
                  <a:pt x="145336" y="109696"/>
                  <a:pt x="144828" y="99917"/>
                </a:cubicBezTo>
                <a:cubicBezTo>
                  <a:pt x="144320" y="90138"/>
                  <a:pt x="157528" y="80867"/>
                  <a:pt x="156258" y="72485"/>
                </a:cubicBezTo>
                <a:cubicBezTo>
                  <a:pt x="154988" y="64103"/>
                  <a:pt x="136954" y="59023"/>
                  <a:pt x="137208" y="49625"/>
                </a:cubicBezTo>
                <a:cubicBezTo>
                  <a:pt x="137462" y="40227"/>
                  <a:pt x="160068" y="23971"/>
                  <a:pt x="157782" y="16097"/>
                </a:cubicBezTo>
                <a:cubicBezTo>
                  <a:pt x="155496" y="8223"/>
                  <a:pt x="133271" y="1746"/>
                  <a:pt x="123492" y="2381"/>
                </a:cubicBezTo>
                <a:cubicBezTo>
                  <a:pt x="113713" y="3016"/>
                  <a:pt x="106474" y="17240"/>
                  <a:pt x="99108" y="19907"/>
                </a:cubicBezTo>
                <a:cubicBezTo>
                  <a:pt x="91742" y="22574"/>
                  <a:pt x="88059" y="21685"/>
                  <a:pt x="79296" y="183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68" name="Google Shape;668;p41"/>
          <p:cNvSpPr txBox="1">
            <a:spLocks noGrp="1"/>
          </p:cNvSpPr>
          <p:nvPr>
            <p:ph type="title"/>
          </p:nvPr>
        </p:nvSpPr>
        <p:spPr>
          <a:xfrm>
            <a:off x="720000" y="859688"/>
            <a:ext cx="2709000" cy="21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9" name="Google Shape;669;p41"/>
          <p:cNvSpPr txBox="1">
            <a:spLocks noGrp="1"/>
          </p:cNvSpPr>
          <p:nvPr>
            <p:ph type="subTitle" idx="1"/>
          </p:nvPr>
        </p:nvSpPr>
        <p:spPr>
          <a:xfrm>
            <a:off x="720000" y="3032541"/>
            <a:ext cx="3182100" cy="10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9"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2"/>
          <p:cNvSpPr/>
          <p:nvPr/>
        </p:nvSpPr>
        <p:spPr>
          <a:xfrm>
            <a:off x="-210300" y="-441075"/>
            <a:ext cx="4926302" cy="6025651"/>
          </a:xfrm>
          <a:custGeom>
            <a:avLst/>
            <a:gdLst/>
            <a:ahLst/>
            <a:cxnLst/>
            <a:rect l="l" t="t" r="r" b="b"/>
            <a:pathLst>
              <a:path w="159337" h="177879" extrusionOk="0">
                <a:moveTo>
                  <a:pt x="79296" y="18383"/>
                </a:moveTo>
                <a:cubicBezTo>
                  <a:pt x="70533" y="15081"/>
                  <a:pt x="56563" y="-667"/>
                  <a:pt x="46530" y="95"/>
                </a:cubicBezTo>
                <a:cubicBezTo>
                  <a:pt x="36497" y="857"/>
                  <a:pt x="25829" y="14319"/>
                  <a:pt x="19098" y="22955"/>
                </a:cubicBezTo>
                <a:cubicBezTo>
                  <a:pt x="12367" y="31591"/>
                  <a:pt x="5890" y="41497"/>
                  <a:pt x="6144" y="51911"/>
                </a:cubicBezTo>
                <a:cubicBezTo>
                  <a:pt x="6398" y="62325"/>
                  <a:pt x="21638" y="74263"/>
                  <a:pt x="20622" y="85439"/>
                </a:cubicBezTo>
                <a:cubicBezTo>
                  <a:pt x="19606" y="96615"/>
                  <a:pt x="-333" y="109315"/>
                  <a:pt x="48" y="118967"/>
                </a:cubicBezTo>
                <a:cubicBezTo>
                  <a:pt x="429" y="128619"/>
                  <a:pt x="19987" y="136239"/>
                  <a:pt x="22908" y="143351"/>
                </a:cubicBezTo>
                <a:cubicBezTo>
                  <a:pt x="25829" y="150463"/>
                  <a:pt x="15542" y="156813"/>
                  <a:pt x="17574" y="161639"/>
                </a:cubicBezTo>
                <a:cubicBezTo>
                  <a:pt x="19606" y="166465"/>
                  <a:pt x="26972" y="172942"/>
                  <a:pt x="35100" y="172307"/>
                </a:cubicBezTo>
                <a:cubicBezTo>
                  <a:pt x="43228" y="171672"/>
                  <a:pt x="54785" y="157575"/>
                  <a:pt x="66342" y="157829"/>
                </a:cubicBezTo>
                <a:cubicBezTo>
                  <a:pt x="77899" y="158083"/>
                  <a:pt x="93393" y="170783"/>
                  <a:pt x="104442" y="173831"/>
                </a:cubicBezTo>
                <a:cubicBezTo>
                  <a:pt x="115491" y="176879"/>
                  <a:pt x="126032" y="179673"/>
                  <a:pt x="132636" y="176117"/>
                </a:cubicBezTo>
                <a:cubicBezTo>
                  <a:pt x="139240" y="172561"/>
                  <a:pt x="139621" y="159988"/>
                  <a:pt x="144066" y="152495"/>
                </a:cubicBezTo>
                <a:cubicBezTo>
                  <a:pt x="148511" y="145002"/>
                  <a:pt x="159179" y="139922"/>
                  <a:pt x="159306" y="131159"/>
                </a:cubicBezTo>
                <a:cubicBezTo>
                  <a:pt x="159433" y="122396"/>
                  <a:pt x="145336" y="109696"/>
                  <a:pt x="144828" y="99917"/>
                </a:cubicBezTo>
                <a:cubicBezTo>
                  <a:pt x="144320" y="90138"/>
                  <a:pt x="157528" y="80867"/>
                  <a:pt x="156258" y="72485"/>
                </a:cubicBezTo>
                <a:cubicBezTo>
                  <a:pt x="154988" y="64103"/>
                  <a:pt x="136954" y="59023"/>
                  <a:pt x="137208" y="49625"/>
                </a:cubicBezTo>
                <a:cubicBezTo>
                  <a:pt x="137462" y="40227"/>
                  <a:pt x="160068" y="23971"/>
                  <a:pt x="157782" y="16097"/>
                </a:cubicBezTo>
                <a:cubicBezTo>
                  <a:pt x="155496" y="8223"/>
                  <a:pt x="133271" y="1746"/>
                  <a:pt x="123492" y="2381"/>
                </a:cubicBezTo>
                <a:cubicBezTo>
                  <a:pt x="113713" y="3016"/>
                  <a:pt x="106474" y="17240"/>
                  <a:pt x="99108" y="19907"/>
                </a:cubicBezTo>
                <a:cubicBezTo>
                  <a:pt x="91742" y="22574"/>
                  <a:pt x="88059" y="21685"/>
                  <a:pt x="79296" y="183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72" name="Google Shape;672;p42"/>
          <p:cNvSpPr txBox="1">
            <a:spLocks noGrp="1"/>
          </p:cNvSpPr>
          <p:nvPr>
            <p:ph type="title"/>
          </p:nvPr>
        </p:nvSpPr>
        <p:spPr>
          <a:xfrm>
            <a:off x="5139600" y="859688"/>
            <a:ext cx="2709000" cy="21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42"/>
          <p:cNvSpPr txBox="1">
            <a:spLocks noGrp="1"/>
          </p:cNvSpPr>
          <p:nvPr>
            <p:ph type="subTitle" idx="1"/>
          </p:nvPr>
        </p:nvSpPr>
        <p:spPr>
          <a:xfrm>
            <a:off x="5139600" y="3032541"/>
            <a:ext cx="3182100" cy="10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8_1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3"/>
          <p:cNvSpPr txBox="1">
            <a:spLocks noGrp="1"/>
          </p:cNvSpPr>
          <p:nvPr>
            <p:ph type="title"/>
          </p:nvPr>
        </p:nvSpPr>
        <p:spPr>
          <a:xfrm>
            <a:off x="720000" y="1400600"/>
            <a:ext cx="31821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6" name="Google Shape;676;p43"/>
          <p:cNvSpPr txBox="1">
            <a:spLocks noGrp="1"/>
          </p:cNvSpPr>
          <p:nvPr>
            <p:ph type="subTitle" idx="1"/>
          </p:nvPr>
        </p:nvSpPr>
        <p:spPr>
          <a:xfrm>
            <a:off x="720000" y="2733375"/>
            <a:ext cx="3182100" cy="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43"/>
          <p:cNvSpPr txBox="1">
            <a:spLocks noGrp="1"/>
          </p:cNvSpPr>
          <p:nvPr>
            <p:ph type="subTitle" idx="2"/>
          </p:nvPr>
        </p:nvSpPr>
        <p:spPr>
          <a:xfrm>
            <a:off x="720000" y="2265091"/>
            <a:ext cx="2771700" cy="52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8_1_1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4"/>
          <p:cNvSpPr txBox="1">
            <a:spLocks noGrp="1"/>
          </p:cNvSpPr>
          <p:nvPr>
            <p:ph type="title"/>
          </p:nvPr>
        </p:nvSpPr>
        <p:spPr>
          <a:xfrm>
            <a:off x="5248675" y="1400600"/>
            <a:ext cx="31821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44"/>
          <p:cNvSpPr txBox="1">
            <a:spLocks noGrp="1"/>
          </p:cNvSpPr>
          <p:nvPr>
            <p:ph type="subTitle" idx="1"/>
          </p:nvPr>
        </p:nvSpPr>
        <p:spPr>
          <a:xfrm>
            <a:off x="5248675" y="2762387"/>
            <a:ext cx="3182100" cy="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44"/>
          <p:cNvSpPr txBox="1">
            <a:spLocks noGrp="1"/>
          </p:cNvSpPr>
          <p:nvPr>
            <p:ph type="subTitle" idx="2"/>
          </p:nvPr>
        </p:nvSpPr>
        <p:spPr>
          <a:xfrm>
            <a:off x="5248675" y="2265091"/>
            <a:ext cx="3182100" cy="52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37"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5"/>
          <p:cNvSpPr txBox="1">
            <a:spLocks noGrp="1"/>
          </p:cNvSpPr>
          <p:nvPr>
            <p:ph type="title"/>
          </p:nvPr>
        </p:nvSpPr>
        <p:spPr>
          <a:xfrm>
            <a:off x="2980950" y="2590788"/>
            <a:ext cx="3182100" cy="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4" name="Google Shape;684;p45"/>
          <p:cNvSpPr txBox="1">
            <a:spLocks noGrp="1"/>
          </p:cNvSpPr>
          <p:nvPr>
            <p:ph type="subTitle" idx="1"/>
          </p:nvPr>
        </p:nvSpPr>
        <p:spPr>
          <a:xfrm>
            <a:off x="2980950" y="3952575"/>
            <a:ext cx="3182100" cy="6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45"/>
          <p:cNvSpPr txBox="1">
            <a:spLocks noGrp="1"/>
          </p:cNvSpPr>
          <p:nvPr>
            <p:ph type="subTitle" idx="2"/>
          </p:nvPr>
        </p:nvSpPr>
        <p:spPr>
          <a:xfrm>
            <a:off x="2980950" y="3455279"/>
            <a:ext cx="3182100" cy="52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DM Serif Display"/>
              <a:buNone/>
              <a:defRPr sz="23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6"/>
          <p:cNvSpPr txBox="1">
            <a:spLocks noGrp="1"/>
          </p:cNvSpPr>
          <p:nvPr>
            <p:ph type="title" hasCustomPrompt="1"/>
          </p:nvPr>
        </p:nvSpPr>
        <p:spPr>
          <a:xfrm>
            <a:off x="1695450" y="780808"/>
            <a:ext cx="4076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88" name="Google Shape;688;p46"/>
          <p:cNvSpPr txBox="1">
            <a:spLocks noGrp="1"/>
          </p:cNvSpPr>
          <p:nvPr>
            <p:ph type="subTitle" idx="1"/>
          </p:nvPr>
        </p:nvSpPr>
        <p:spPr>
          <a:xfrm>
            <a:off x="1695450" y="1537981"/>
            <a:ext cx="4076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46"/>
          <p:cNvSpPr txBox="1">
            <a:spLocks noGrp="1"/>
          </p:cNvSpPr>
          <p:nvPr>
            <p:ph type="title" idx="2" hasCustomPrompt="1"/>
          </p:nvPr>
        </p:nvSpPr>
        <p:spPr>
          <a:xfrm>
            <a:off x="3219450" y="3007161"/>
            <a:ext cx="4076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5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90" name="Google Shape;690;p46"/>
          <p:cNvSpPr txBox="1">
            <a:spLocks noGrp="1"/>
          </p:cNvSpPr>
          <p:nvPr>
            <p:ph type="subTitle" idx="3"/>
          </p:nvPr>
        </p:nvSpPr>
        <p:spPr>
          <a:xfrm>
            <a:off x="3219450" y="3779659"/>
            <a:ext cx="4076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39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7"/>
          <p:cNvSpPr txBox="1">
            <a:spLocks noGrp="1"/>
          </p:cNvSpPr>
          <p:nvPr>
            <p:ph type="title" hasCustomPrompt="1"/>
          </p:nvPr>
        </p:nvSpPr>
        <p:spPr>
          <a:xfrm>
            <a:off x="1455450" y="992375"/>
            <a:ext cx="2705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Font typeface="DM Serif Display"/>
              <a:buNone/>
              <a:defRPr sz="6000"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93" name="Google Shape;693;p47"/>
          <p:cNvSpPr txBox="1">
            <a:spLocks noGrp="1"/>
          </p:cNvSpPr>
          <p:nvPr>
            <p:ph type="subTitle" idx="1"/>
          </p:nvPr>
        </p:nvSpPr>
        <p:spPr>
          <a:xfrm>
            <a:off x="1455450" y="1749550"/>
            <a:ext cx="2705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47"/>
          <p:cNvSpPr txBox="1">
            <a:spLocks noGrp="1"/>
          </p:cNvSpPr>
          <p:nvPr>
            <p:ph type="title" idx="2" hasCustomPrompt="1"/>
          </p:nvPr>
        </p:nvSpPr>
        <p:spPr>
          <a:xfrm>
            <a:off x="1455450" y="2779825"/>
            <a:ext cx="2705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None/>
              <a:defRPr sz="4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DM Serif Display"/>
              <a:buNone/>
              <a:defRPr sz="6000">
                <a:solidFill>
                  <a:schemeClr val="accent5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95" name="Google Shape;695;p47"/>
          <p:cNvSpPr txBox="1">
            <a:spLocks noGrp="1"/>
          </p:cNvSpPr>
          <p:nvPr>
            <p:ph type="subTitle" idx="3"/>
          </p:nvPr>
        </p:nvSpPr>
        <p:spPr>
          <a:xfrm>
            <a:off x="1455450" y="3552325"/>
            <a:ext cx="2705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696" name="Google Shape;696;p47"/>
          <p:cNvSpPr txBox="1">
            <a:spLocks noGrp="1"/>
          </p:cNvSpPr>
          <p:nvPr>
            <p:ph type="title" idx="4" hasCustomPrompt="1"/>
          </p:nvPr>
        </p:nvSpPr>
        <p:spPr>
          <a:xfrm>
            <a:off x="4982850" y="992375"/>
            <a:ext cx="2705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45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97" name="Google Shape;697;p47"/>
          <p:cNvSpPr txBox="1">
            <a:spLocks noGrp="1"/>
          </p:cNvSpPr>
          <p:nvPr>
            <p:ph type="subTitle" idx="5"/>
          </p:nvPr>
        </p:nvSpPr>
        <p:spPr>
          <a:xfrm>
            <a:off x="4982850" y="1749550"/>
            <a:ext cx="2705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698" name="Google Shape;698;p47"/>
          <p:cNvSpPr txBox="1">
            <a:spLocks noGrp="1"/>
          </p:cNvSpPr>
          <p:nvPr>
            <p:ph type="title" idx="6" hasCustomPrompt="1"/>
          </p:nvPr>
        </p:nvSpPr>
        <p:spPr>
          <a:xfrm>
            <a:off x="4982850" y="2779825"/>
            <a:ext cx="27057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4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699" name="Google Shape;699;p47"/>
          <p:cNvSpPr txBox="1">
            <a:spLocks noGrp="1"/>
          </p:cNvSpPr>
          <p:nvPr>
            <p:ph type="subTitle" idx="7"/>
          </p:nvPr>
        </p:nvSpPr>
        <p:spPr>
          <a:xfrm>
            <a:off x="4982850" y="3552325"/>
            <a:ext cx="27057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40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8"/>
          <p:cNvSpPr txBox="1">
            <a:spLocks noGrp="1"/>
          </p:cNvSpPr>
          <p:nvPr>
            <p:ph type="title" hasCustomPrompt="1"/>
          </p:nvPr>
        </p:nvSpPr>
        <p:spPr>
          <a:xfrm>
            <a:off x="5184011" y="1113175"/>
            <a:ext cx="31383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None/>
              <a:defRPr sz="4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DM Serif Display"/>
              <a:buNone/>
              <a:defRPr sz="6000">
                <a:solidFill>
                  <a:schemeClr val="accent3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702" name="Google Shape;702;p48"/>
          <p:cNvSpPr txBox="1">
            <a:spLocks noGrp="1"/>
          </p:cNvSpPr>
          <p:nvPr>
            <p:ph type="subTitle" idx="1"/>
          </p:nvPr>
        </p:nvSpPr>
        <p:spPr>
          <a:xfrm>
            <a:off x="5184011" y="1870350"/>
            <a:ext cx="31383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03" name="Google Shape;703;p48"/>
          <p:cNvSpPr txBox="1">
            <a:spLocks noGrp="1"/>
          </p:cNvSpPr>
          <p:nvPr>
            <p:ph type="title" idx="2" hasCustomPrompt="1"/>
          </p:nvPr>
        </p:nvSpPr>
        <p:spPr>
          <a:xfrm>
            <a:off x="5183999" y="2674350"/>
            <a:ext cx="3138300" cy="7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4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DM Serif Display"/>
              <a:buNone/>
              <a:defRPr sz="6000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r>
              <a:t>xx%</a:t>
            </a:r>
          </a:p>
        </p:txBody>
      </p:sp>
      <p:sp>
        <p:nvSpPr>
          <p:cNvPr id="704" name="Google Shape;704;p48"/>
          <p:cNvSpPr txBox="1">
            <a:spLocks noGrp="1"/>
          </p:cNvSpPr>
          <p:nvPr>
            <p:ph type="subTitle" idx="3"/>
          </p:nvPr>
        </p:nvSpPr>
        <p:spPr>
          <a:xfrm>
            <a:off x="5183999" y="3431525"/>
            <a:ext cx="31383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4"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49"/>
          <p:cNvSpPr txBox="1">
            <a:spLocks noGrp="1"/>
          </p:cNvSpPr>
          <p:nvPr>
            <p:ph type="subTitle" idx="1"/>
          </p:nvPr>
        </p:nvSpPr>
        <p:spPr>
          <a:xfrm>
            <a:off x="720000" y="2215050"/>
            <a:ext cx="3226500" cy="18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4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0"/>
          <p:cNvSpPr txBox="1">
            <a:spLocks noGrp="1"/>
          </p:cNvSpPr>
          <p:nvPr>
            <p:ph type="title"/>
          </p:nvPr>
        </p:nvSpPr>
        <p:spPr>
          <a:xfrm>
            <a:off x="4998875" y="1623149"/>
            <a:ext cx="32265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0" name="Google Shape;710;p50"/>
          <p:cNvSpPr txBox="1">
            <a:spLocks noGrp="1"/>
          </p:cNvSpPr>
          <p:nvPr>
            <p:ph type="subTitle" idx="1"/>
          </p:nvPr>
        </p:nvSpPr>
        <p:spPr>
          <a:xfrm>
            <a:off x="4998875" y="2778751"/>
            <a:ext cx="32265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43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1"/>
          <p:cNvSpPr txBox="1">
            <a:spLocks noGrp="1"/>
          </p:cNvSpPr>
          <p:nvPr>
            <p:ph type="title"/>
          </p:nvPr>
        </p:nvSpPr>
        <p:spPr>
          <a:xfrm>
            <a:off x="919775" y="1623149"/>
            <a:ext cx="32265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51"/>
          <p:cNvSpPr txBox="1">
            <a:spLocks noGrp="1"/>
          </p:cNvSpPr>
          <p:nvPr>
            <p:ph type="subTitle" idx="1"/>
          </p:nvPr>
        </p:nvSpPr>
        <p:spPr>
          <a:xfrm>
            <a:off x="919775" y="2778751"/>
            <a:ext cx="32265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CUSTOM_42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2"/>
          <p:cNvSpPr txBox="1">
            <a:spLocks noGrp="1"/>
          </p:cNvSpPr>
          <p:nvPr>
            <p:ph type="title"/>
          </p:nvPr>
        </p:nvSpPr>
        <p:spPr>
          <a:xfrm>
            <a:off x="936900" y="1440425"/>
            <a:ext cx="322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6" name="Google Shape;716;p52"/>
          <p:cNvSpPr txBox="1">
            <a:spLocks noGrp="1"/>
          </p:cNvSpPr>
          <p:nvPr>
            <p:ph type="subTitle" idx="1"/>
          </p:nvPr>
        </p:nvSpPr>
        <p:spPr>
          <a:xfrm>
            <a:off x="936900" y="2296050"/>
            <a:ext cx="3226500" cy="18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CUSTOM_3_1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3"/>
          <p:cNvSpPr txBox="1">
            <a:spLocks noGrp="1"/>
          </p:cNvSpPr>
          <p:nvPr>
            <p:ph type="title"/>
          </p:nvPr>
        </p:nvSpPr>
        <p:spPr>
          <a:xfrm>
            <a:off x="720000" y="375275"/>
            <a:ext cx="3852000" cy="8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53"/>
          <p:cNvSpPr txBox="1">
            <a:spLocks noGrp="1"/>
          </p:cNvSpPr>
          <p:nvPr>
            <p:ph type="subTitle" idx="1"/>
          </p:nvPr>
        </p:nvSpPr>
        <p:spPr>
          <a:xfrm>
            <a:off x="720000" y="1288825"/>
            <a:ext cx="3434700" cy="142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53"/>
          <p:cNvSpPr txBox="1"/>
          <p:nvPr/>
        </p:nvSpPr>
        <p:spPr>
          <a:xfrm>
            <a:off x="720000" y="3486150"/>
            <a:ext cx="32805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This presentation template was created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infographics &amp; images by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_1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4"/>
          <p:cNvSpPr/>
          <p:nvPr/>
        </p:nvSpPr>
        <p:spPr>
          <a:xfrm flipH="1">
            <a:off x="6629411" y="348713"/>
            <a:ext cx="2247889" cy="4446065"/>
          </a:xfrm>
          <a:custGeom>
            <a:avLst/>
            <a:gdLst/>
            <a:ahLst/>
            <a:cxnLst/>
            <a:rect l="l" t="t" r="r" b="b"/>
            <a:pathLst>
              <a:path w="23296" h="48002" extrusionOk="0">
                <a:moveTo>
                  <a:pt x="13098" y="11448"/>
                </a:moveTo>
                <a:cubicBezTo>
                  <a:pt x="13196" y="11485"/>
                  <a:pt x="13303" y="11505"/>
                  <a:pt x="13405" y="11509"/>
                </a:cubicBezTo>
                <a:cubicBezTo>
                  <a:pt x="13753" y="11530"/>
                  <a:pt x="14097" y="11583"/>
                  <a:pt x="14436" y="11673"/>
                </a:cubicBezTo>
                <a:lnTo>
                  <a:pt x="14432" y="11673"/>
                </a:lnTo>
                <a:cubicBezTo>
                  <a:pt x="14637" y="11726"/>
                  <a:pt x="14841" y="11792"/>
                  <a:pt x="15038" y="11873"/>
                </a:cubicBezTo>
                <a:cubicBezTo>
                  <a:pt x="15062" y="11996"/>
                  <a:pt x="15074" y="12119"/>
                  <a:pt x="15083" y="12246"/>
                </a:cubicBezTo>
                <a:cubicBezTo>
                  <a:pt x="15070" y="12324"/>
                  <a:pt x="15050" y="12397"/>
                  <a:pt x="15017" y="12471"/>
                </a:cubicBezTo>
                <a:cubicBezTo>
                  <a:pt x="14952" y="12512"/>
                  <a:pt x="14931" y="12573"/>
                  <a:pt x="14817" y="12643"/>
                </a:cubicBezTo>
                <a:cubicBezTo>
                  <a:pt x="14723" y="12700"/>
                  <a:pt x="14608" y="12704"/>
                  <a:pt x="14502" y="12725"/>
                </a:cubicBezTo>
                <a:cubicBezTo>
                  <a:pt x="14469" y="12729"/>
                  <a:pt x="14436" y="12737"/>
                  <a:pt x="14408" y="12745"/>
                </a:cubicBezTo>
                <a:cubicBezTo>
                  <a:pt x="14015" y="12270"/>
                  <a:pt x="13597" y="11788"/>
                  <a:pt x="13098" y="11448"/>
                </a:cubicBezTo>
                <a:close/>
                <a:moveTo>
                  <a:pt x="1485" y="14234"/>
                </a:moveTo>
                <a:cubicBezTo>
                  <a:pt x="1485" y="14235"/>
                  <a:pt x="1484" y="14236"/>
                  <a:pt x="1483" y="14237"/>
                </a:cubicBezTo>
                <a:lnTo>
                  <a:pt x="1483" y="14237"/>
                </a:lnTo>
                <a:cubicBezTo>
                  <a:pt x="1484" y="14236"/>
                  <a:pt x="1485" y="14235"/>
                  <a:pt x="1485" y="14234"/>
                </a:cubicBezTo>
                <a:close/>
                <a:moveTo>
                  <a:pt x="2893" y="14280"/>
                </a:moveTo>
                <a:lnTo>
                  <a:pt x="2897" y="14349"/>
                </a:lnTo>
                <a:cubicBezTo>
                  <a:pt x="2742" y="14603"/>
                  <a:pt x="2586" y="14861"/>
                  <a:pt x="2439" y="15106"/>
                </a:cubicBezTo>
                <a:cubicBezTo>
                  <a:pt x="2439" y="15102"/>
                  <a:pt x="2439" y="15098"/>
                  <a:pt x="2439" y="15098"/>
                </a:cubicBezTo>
                <a:cubicBezTo>
                  <a:pt x="2512" y="14799"/>
                  <a:pt x="2586" y="14586"/>
                  <a:pt x="2660" y="14545"/>
                </a:cubicBezTo>
                <a:lnTo>
                  <a:pt x="2664" y="14545"/>
                </a:lnTo>
                <a:cubicBezTo>
                  <a:pt x="2766" y="14484"/>
                  <a:pt x="2844" y="14390"/>
                  <a:pt x="2893" y="14280"/>
                </a:cubicBezTo>
                <a:close/>
                <a:moveTo>
                  <a:pt x="8789" y="1"/>
                </a:moveTo>
                <a:cubicBezTo>
                  <a:pt x="8538" y="1"/>
                  <a:pt x="8303" y="203"/>
                  <a:pt x="8274" y="649"/>
                </a:cubicBezTo>
                <a:cubicBezTo>
                  <a:pt x="8138" y="490"/>
                  <a:pt x="7941" y="412"/>
                  <a:pt x="7746" y="412"/>
                </a:cubicBezTo>
                <a:cubicBezTo>
                  <a:pt x="7372" y="412"/>
                  <a:pt x="7007" y="699"/>
                  <a:pt x="7104" y="1243"/>
                </a:cubicBezTo>
                <a:cubicBezTo>
                  <a:pt x="7011" y="1167"/>
                  <a:pt x="6880" y="1129"/>
                  <a:pt x="6749" y="1129"/>
                </a:cubicBezTo>
                <a:cubicBezTo>
                  <a:pt x="6432" y="1129"/>
                  <a:pt x="6109" y="1348"/>
                  <a:pt x="6285" y="1787"/>
                </a:cubicBezTo>
                <a:cubicBezTo>
                  <a:pt x="6262" y="1779"/>
                  <a:pt x="6237" y="1775"/>
                  <a:pt x="6209" y="1775"/>
                </a:cubicBezTo>
                <a:cubicBezTo>
                  <a:pt x="5967" y="1775"/>
                  <a:pt x="5600" y="2070"/>
                  <a:pt x="5806" y="2331"/>
                </a:cubicBezTo>
                <a:cubicBezTo>
                  <a:pt x="5788" y="2328"/>
                  <a:pt x="5770" y="2326"/>
                  <a:pt x="5751" y="2326"/>
                </a:cubicBezTo>
                <a:cubicBezTo>
                  <a:pt x="5314" y="2326"/>
                  <a:pt x="4736" y="3176"/>
                  <a:pt x="5156" y="3596"/>
                </a:cubicBezTo>
                <a:cubicBezTo>
                  <a:pt x="5149" y="3595"/>
                  <a:pt x="5143" y="3595"/>
                  <a:pt x="5136" y="3595"/>
                </a:cubicBezTo>
                <a:cubicBezTo>
                  <a:pt x="4707" y="3595"/>
                  <a:pt x="4369" y="4378"/>
                  <a:pt x="4800" y="4709"/>
                </a:cubicBezTo>
                <a:cubicBezTo>
                  <a:pt x="4296" y="4995"/>
                  <a:pt x="4714" y="5511"/>
                  <a:pt x="4947" y="5719"/>
                </a:cubicBezTo>
                <a:cubicBezTo>
                  <a:pt x="4693" y="6366"/>
                  <a:pt x="5115" y="6595"/>
                  <a:pt x="5553" y="6624"/>
                </a:cubicBezTo>
                <a:cubicBezTo>
                  <a:pt x="5454" y="6922"/>
                  <a:pt x="5512" y="7111"/>
                  <a:pt x="5639" y="7217"/>
                </a:cubicBezTo>
                <a:cubicBezTo>
                  <a:pt x="5643" y="7233"/>
                  <a:pt x="5647" y="7246"/>
                  <a:pt x="5651" y="7258"/>
                </a:cubicBezTo>
                <a:cubicBezTo>
                  <a:pt x="5815" y="7884"/>
                  <a:pt x="6101" y="8142"/>
                  <a:pt x="6625" y="8178"/>
                </a:cubicBezTo>
                <a:cubicBezTo>
                  <a:pt x="6625" y="8183"/>
                  <a:pt x="6629" y="8183"/>
                  <a:pt x="6629" y="8187"/>
                </a:cubicBezTo>
                <a:cubicBezTo>
                  <a:pt x="6715" y="9021"/>
                  <a:pt x="7349" y="9427"/>
                  <a:pt x="7922" y="9733"/>
                </a:cubicBezTo>
                <a:lnTo>
                  <a:pt x="8409" y="9901"/>
                </a:lnTo>
                <a:cubicBezTo>
                  <a:pt x="8421" y="9991"/>
                  <a:pt x="8433" y="10085"/>
                  <a:pt x="8437" y="10175"/>
                </a:cubicBezTo>
                <a:lnTo>
                  <a:pt x="2521" y="10752"/>
                </a:lnTo>
                <a:lnTo>
                  <a:pt x="2647" y="11976"/>
                </a:lnTo>
                <a:cubicBezTo>
                  <a:pt x="2439" y="12229"/>
                  <a:pt x="2341" y="12565"/>
                  <a:pt x="2271" y="12901"/>
                </a:cubicBezTo>
                <a:cubicBezTo>
                  <a:pt x="2214" y="13207"/>
                  <a:pt x="1985" y="13694"/>
                  <a:pt x="1719" y="14206"/>
                </a:cubicBezTo>
                <a:cubicBezTo>
                  <a:pt x="1669" y="14181"/>
                  <a:pt x="1623" y="14166"/>
                  <a:pt x="1585" y="14166"/>
                </a:cubicBezTo>
                <a:cubicBezTo>
                  <a:pt x="1534" y="14166"/>
                  <a:pt x="1497" y="14193"/>
                  <a:pt x="1485" y="14263"/>
                </a:cubicBezTo>
                <a:cubicBezTo>
                  <a:pt x="1482" y="14250"/>
                  <a:pt x="1481" y="14242"/>
                  <a:pt x="1483" y="14237"/>
                </a:cubicBezTo>
                <a:lnTo>
                  <a:pt x="1483" y="14237"/>
                </a:lnTo>
                <a:cubicBezTo>
                  <a:pt x="1407" y="14351"/>
                  <a:pt x="1338" y="14473"/>
                  <a:pt x="1281" y="14603"/>
                </a:cubicBezTo>
                <a:cubicBezTo>
                  <a:pt x="1223" y="14746"/>
                  <a:pt x="1170" y="14672"/>
                  <a:pt x="1072" y="14758"/>
                </a:cubicBezTo>
                <a:cubicBezTo>
                  <a:pt x="962" y="14852"/>
                  <a:pt x="1113" y="14930"/>
                  <a:pt x="1052" y="15020"/>
                </a:cubicBezTo>
                <a:cubicBezTo>
                  <a:pt x="1015" y="15073"/>
                  <a:pt x="925" y="15028"/>
                  <a:pt x="880" y="15110"/>
                </a:cubicBezTo>
                <a:cubicBezTo>
                  <a:pt x="847" y="15159"/>
                  <a:pt x="851" y="15294"/>
                  <a:pt x="835" y="15360"/>
                </a:cubicBezTo>
                <a:cubicBezTo>
                  <a:pt x="732" y="15728"/>
                  <a:pt x="307" y="16861"/>
                  <a:pt x="180" y="17226"/>
                </a:cubicBezTo>
                <a:cubicBezTo>
                  <a:pt x="0" y="17741"/>
                  <a:pt x="184" y="18380"/>
                  <a:pt x="606" y="18723"/>
                </a:cubicBezTo>
                <a:cubicBezTo>
                  <a:pt x="667" y="18772"/>
                  <a:pt x="1117" y="18997"/>
                  <a:pt x="1359" y="19018"/>
                </a:cubicBezTo>
                <a:cubicBezTo>
                  <a:pt x="1379" y="19022"/>
                  <a:pt x="1399" y="19024"/>
                  <a:pt x="1420" y="19024"/>
                </a:cubicBezTo>
                <a:cubicBezTo>
                  <a:pt x="1440" y="19024"/>
                  <a:pt x="1461" y="19022"/>
                  <a:pt x="1481" y="19018"/>
                </a:cubicBezTo>
                <a:cubicBezTo>
                  <a:pt x="1907" y="18948"/>
                  <a:pt x="2582" y="18445"/>
                  <a:pt x="3257" y="17827"/>
                </a:cubicBezTo>
                <a:lnTo>
                  <a:pt x="3830" y="23355"/>
                </a:lnTo>
                <a:lnTo>
                  <a:pt x="4767" y="23261"/>
                </a:lnTo>
                <a:lnTo>
                  <a:pt x="4767" y="23261"/>
                </a:lnTo>
                <a:cubicBezTo>
                  <a:pt x="4710" y="23932"/>
                  <a:pt x="4652" y="24477"/>
                  <a:pt x="4591" y="24796"/>
                </a:cubicBezTo>
                <a:lnTo>
                  <a:pt x="4489" y="25324"/>
                </a:lnTo>
                <a:cubicBezTo>
                  <a:pt x="4751" y="25332"/>
                  <a:pt x="5013" y="25360"/>
                  <a:pt x="5270" y="25414"/>
                </a:cubicBezTo>
                <a:cubicBezTo>
                  <a:pt x="5266" y="29100"/>
                  <a:pt x="5909" y="33495"/>
                  <a:pt x="6375" y="37088"/>
                </a:cubicBezTo>
                <a:cubicBezTo>
                  <a:pt x="6453" y="37706"/>
                  <a:pt x="6572" y="38283"/>
                  <a:pt x="6608" y="38900"/>
                </a:cubicBezTo>
                <a:cubicBezTo>
                  <a:pt x="6645" y="39477"/>
                  <a:pt x="6494" y="39940"/>
                  <a:pt x="6453" y="40517"/>
                </a:cubicBezTo>
                <a:cubicBezTo>
                  <a:pt x="6453" y="41176"/>
                  <a:pt x="6801" y="41560"/>
                  <a:pt x="6915" y="42174"/>
                </a:cubicBezTo>
                <a:cubicBezTo>
                  <a:pt x="6993" y="42563"/>
                  <a:pt x="6915" y="43176"/>
                  <a:pt x="6915" y="43447"/>
                </a:cubicBezTo>
                <a:lnTo>
                  <a:pt x="6801" y="44179"/>
                </a:lnTo>
                <a:cubicBezTo>
                  <a:pt x="6948" y="44220"/>
                  <a:pt x="7099" y="44244"/>
                  <a:pt x="7255" y="44249"/>
                </a:cubicBezTo>
                <a:cubicBezTo>
                  <a:pt x="7247" y="44862"/>
                  <a:pt x="7414" y="45554"/>
                  <a:pt x="7075" y="46065"/>
                </a:cubicBezTo>
                <a:cubicBezTo>
                  <a:pt x="7026" y="46147"/>
                  <a:pt x="6964" y="46217"/>
                  <a:pt x="6895" y="46282"/>
                </a:cubicBezTo>
                <a:cubicBezTo>
                  <a:pt x="6625" y="46511"/>
                  <a:pt x="6105" y="46548"/>
                  <a:pt x="6048" y="46896"/>
                </a:cubicBezTo>
                <a:cubicBezTo>
                  <a:pt x="6040" y="46982"/>
                  <a:pt x="6044" y="47072"/>
                  <a:pt x="6072" y="47154"/>
                </a:cubicBezTo>
                <a:cubicBezTo>
                  <a:pt x="5737" y="47560"/>
                  <a:pt x="5699" y="47988"/>
                  <a:pt x="6540" y="47988"/>
                </a:cubicBezTo>
                <a:cubicBezTo>
                  <a:pt x="6581" y="47988"/>
                  <a:pt x="6624" y="47987"/>
                  <a:pt x="6670" y="47984"/>
                </a:cubicBezTo>
                <a:cubicBezTo>
                  <a:pt x="6759" y="47980"/>
                  <a:pt x="6851" y="47978"/>
                  <a:pt x="6945" y="47978"/>
                </a:cubicBezTo>
                <a:cubicBezTo>
                  <a:pt x="7277" y="47978"/>
                  <a:pt x="7632" y="48001"/>
                  <a:pt x="7969" y="48001"/>
                </a:cubicBezTo>
                <a:cubicBezTo>
                  <a:pt x="8114" y="48001"/>
                  <a:pt x="8256" y="47997"/>
                  <a:pt x="8392" y="47984"/>
                </a:cubicBezTo>
                <a:cubicBezTo>
                  <a:pt x="9084" y="47907"/>
                  <a:pt x="9293" y="47624"/>
                  <a:pt x="9113" y="46929"/>
                </a:cubicBezTo>
                <a:cubicBezTo>
                  <a:pt x="9497" y="46802"/>
                  <a:pt x="9755" y="46957"/>
                  <a:pt x="9755" y="46442"/>
                </a:cubicBezTo>
                <a:cubicBezTo>
                  <a:pt x="9755" y="46245"/>
                  <a:pt x="9718" y="46102"/>
                  <a:pt x="9645" y="46012"/>
                </a:cubicBezTo>
                <a:cubicBezTo>
                  <a:pt x="9722" y="45718"/>
                  <a:pt x="9473" y="45055"/>
                  <a:pt x="9383" y="44817"/>
                </a:cubicBezTo>
                <a:cubicBezTo>
                  <a:pt x="9305" y="44576"/>
                  <a:pt x="9248" y="44285"/>
                  <a:pt x="9117" y="44073"/>
                </a:cubicBezTo>
                <a:lnTo>
                  <a:pt x="9190" y="44064"/>
                </a:lnTo>
                <a:cubicBezTo>
                  <a:pt x="9420" y="43181"/>
                  <a:pt x="9305" y="42563"/>
                  <a:pt x="8957" y="41793"/>
                </a:cubicBezTo>
                <a:cubicBezTo>
                  <a:pt x="8687" y="41135"/>
                  <a:pt x="8843" y="40173"/>
                  <a:pt x="8765" y="39441"/>
                </a:cubicBezTo>
                <a:cubicBezTo>
                  <a:pt x="8573" y="37706"/>
                  <a:pt x="8765" y="35815"/>
                  <a:pt x="8765" y="34080"/>
                </a:cubicBezTo>
                <a:cubicBezTo>
                  <a:pt x="8765" y="31691"/>
                  <a:pt x="8650" y="28957"/>
                  <a:pt x="9264" y="26604"/>
                </a:cubicBezTo>
                <a:cubicBezTo>
                  <a:pt x="9420" y="27955"/>
                  <a:pt x="9804" y="29264"/>
                  <a:pt x="10037" y="30573"/>
                </a:cubicBezTo>
                <a:cubicBezTo>
                  <a:pt x="10230" y="31731"/>
                  <a:pt x="10614" y="33004"/>
                  <a:pt x="10651" y="34121"/>
                </a:cubicBezTo>
                <a:cubicBezTo>
                  <a:pt x="9996" y="34272"/>
                  <a:pt x="10344" y="35201"/>
                  <a:pt x="10267" y="35664"/>
                </a:cubicBezTo>
                <a:cubicBezTo>
                  <a:pt x="10189" y="36318"/>
                  <a:pt x="9960" y="36932"/>
                  <a:pt x="9960" y="37628"/>
                </a:cubicBezTo>
                <a:cubicBezTo>
                  <a:pt x="9960" y="38708"/>
                  <a:pt x="10037" y="40210"/>
                  <a:pt x="9534" y="41212"/>
                </a:cubicBezTo>
                <a:cubicBezTo>
                  <a:pt x="9657" y="41216"/>
                  <a:pt x="9780" y="41229"/>
                  <a:pt x="9898" y="41249"/>
                </a:cubicBezTo>
                <a:cubicBezTo>
                  <a:pt x="9890" y="42256"/>
                  <a:pt x="9788" y="43246"/>
                  <a:pt x="9845" y="44257"/>
                </a:cubicBezTo>
                <a:cubicBezTo>
                  <a:pt x="9866" y="44658"/>
                  <a:pt x="9841" y="45317"/>
                  <a:pt x="9972" y="45844"/>
                </a:cubicBezTo>
                <a:cubicBezTo>
                  <a:pt x="10082" y="46282"/>
                  <a:pt x="10303" y="46630"/>
                  <a:pt x="10749" y="46663"/>
                </a:cubicBezTo>
                <a:cubicBezTo>
                  <a:pt x="10832" y="46672"/>
                  <a:pt x="10921" y="46677"/>
                  <a:pt x="11014" y="46677"/>
                </a:cubicBezTo>
                <a:cubicBezTo>
                  <a:pt x="11355" y="46677"/>
                  <a:pt x="11740" y="46609"/>
                  <a:pt x="11981" y="46413"/>
                </a:cubicBezTo>
                <a:cubicBezTo>
                  <a:pt x="12177" y="46229"/>
                  <a:pt x="12222" y="45906"/>
                  <a:pt x="12214" y="45587"/>
                </a:cubicBezTo>
                <a:cubicBezTo>
                  <a:pt x="12206" y="45394"/>
                  <a:pt x="12186" y="45198"/>
                  <a:pt x="12157" y="45006"/>
                </a:cubicBezTo>
                <a:cubicBezTo>
                  <a:pt x="12038" y="44023"/>
                  <a:pt x="11731" y="43078"/>
                  <a:pt x="11519" y="42117"/>
                </a:cubicBezTo>
                <a:cubicBezTo>
                  <a:pt x="11486" y="41928"/>
                  <a:pt x="11457" y="41642"/>
                  <a:pt x="11400" y="41388"/>
                </a:cubicBezTo>
                <a:cubicBezTo>
                  <a:pt x="11547" y="41364"/>
                  <a:pt x="11678" y="41286"/>
                  <a:pt x="11768" y="41171"/>
                </a:cubicBezTo>
                <a:cubicBezTo>
                  <a:pt x="12272" y="40476"/>
                  <a:pt x="11731" y="39436"/>
                  <a:pt x="11961" y="38745"/>
                </a:cubicBezTo>
                <a:cubicBezTo>
                  <a:pt x="12308" y="37820"/>
                  <a:pt x="12578" y="37125"/>
                  <a:pt x="12734" y="36122"/>
                </a:cubicBezTo>
                <a:cubicBezTo>
                  <a:pt x="12853" y="35250"/>
                  <a:pt x="13037" y="34387"/>
                  <a:pt x="13274" y="33540"/>
                </a:cubicBezTo>
                <a:cubicBezTo>
                  <a:pt x="13700" y="31731"/>
                  <a:pt x="13123" y="29804"/>
                  <a:pt x="13045" y="27991"/>
                </a:cubicBezTo>
                <a:cubicBezTo>
                  <a:pt x="13004" y="27103"/>
                  <a:pt x="12930" y="26256"/>
                  <a:pt x="12889" y="25409"/>
                </a:cubicBezTo>
                <a:cubicBezTo>
                  <a:pt x="13135" y="25360"/>
                  <a:pt x="13385" y="25332"/>
                  <a:pt x="13638" y="25324"/>
                </a:cubicBezTo>
                <a:lnTo>
                  <a:pt x="13536" y="24796"/>
                </a:lnTo>
                <a:cubicBezTo>
                  <a:pt x="13250" y="23220"/>
                  <a:pt x="12963" y="15781"/>
                  <a:pt x="12820" y="15016"/>
                </a:cubicBezTo>
                <a:lnTo>
                  <a:pt x="12820" y="15016"/>
                </a:lnTo>
                <a:cubicBezTo>
                  <a:pt x="13319" y="15818"/>
                  <a:pt x="13810" y="16334"/>
                  <a:pt x="14567" y="17127"/>
                </a:cubicBezTo>
                <a:cubicBezTo>
                  <a:pt x="15034" y="17614"/>
                  <a:pt x="15414" y="18310"/>
                  <a:pt x="15967" y="18711"/>
                </a:cubicBezTo>
                <a:cubicBezTo>
                  <a:pt x="16081" y="18871"/>
                  <a:pt x="16249" y="18989"/>
                  <a:pt x="16437" y="19042"/>
                </a:cubicBezTo>
                <a:cubicBezTo>
                  <a:pt x="16627" y="19094"/>
                  <a:pt x="16844" y="19130"/>
                  <a:pt x="17060" y="19130"/>
                </a:cubicBezTo>
                <a:cubicBezTo>
                  <a:pt x="17459" y="19130"/>
                  <a:pt x="17851" y="19008"/>
                  <a:pt x="18045" y="18641"/>
                </a:cubicBezTo>
                <a:cubicBezTo>
                  <a:pt x="18102" y="18568"/>
                  <a:pt x="18147" y="18486"/>
                  <a:pt x="18180" y="18400"/>
                </a:cubicBezTo>
                <a:cubicBezTo>
                  <a:pt x="18319" y="18015"/>
                  <a:pt x="18233" y="17692"/>
                  <a:pt x="18062" y="17385"/>
                </a:cubicBezTo>
                <a:cubicBezTo>
                  <a:pt x="17988" y="17177"/>
                  <a:pt x="17894" y="16972"/>
                  <a:pt x="17783" y="16780"/>
                </a:cubicBezTo>
                <a:cubicBezTo>
                  <a:pt x="17689" y="16616"/>
                  <a:pt x="17595" y="16452"/>
                  <a:pt x="17501" y="16301"/>
                </a:cubicBezTo>
                <a:cubicBezTo>
                  <a:pt x="17440" y="16215"/>
                  <a:pt x="17419" y="16141"/>
                  <a:pt x="17345" y="16064"/>
                </a:cubicBezTo>
                <a:cubicBezTo>
                  <a:pt x="17288" y="16019"/>
                  <a:pt x="17182" y="16047"/>
                  <a:pt x="17133" y="15978"/>
                </a:cubicBezTo>
                <a:cubicBezTo>
                  <a:pt x="17096" y="15912"/>
                  <a:pt x="17153" y="15802"/>
                  <a:pt x="17116" y="15736"/>
                </a:cubicBezTo>
                <a:cubicBezTo>
                  <a:pt x="17075" y="15642"/>
                  <a:pt x="17006" y="15634"/>
                  <a:pt x="16953" y="15581"/>
                </a:cubicBezTo>
                <a:cubicBezTo>
                  <a:pt x="16834" y="15450"/>
                  <a:pt x="16769" y="15294"/>
                  <a:pt x="16683" y="15147"/>
                </a:cubicBezTo>
                <a:cubicBezTo>
                  <a:pt x="16654" y="15184"/>
                  <a:pt x="16617" y="15221"/>
                  <a:pt x="16580" y="15257"/>
                </a:cubicBezTo>
                <a:cubicBezTo>
                  <a:pt x="16421" y="15000"/>
                  <a:pt x="16220" y="14635"/>
                  <a:pt x="16052" y="14333"/>
                </a:cubicBezTo>
                <a:cubicBezTo>
                  <a:pt x="16081" y="14259"/>
                  <a:pt x="16073" y="14177"/>
                  <a:pt x="16032" y="14108"/>
                </a:cubicBezTo>
                <a:cubicBezTo>
                  <a:pt x="16106" y="14001"/>
                  <a:pt x="16142" y="13878"/>
                  <a:pt x="16134" y="13752"/>
                </a:cubicBezTo>
                <a:cubicBezTo>
                  <a:pt x="16220" y="13662"/>
                  <a:pt x="16265" y="13518"/>
                  <a:pt x="16294" y="13351"/>
                </a:cubicBezTo>
                <a:lnTo>
                  <a:pt x="16261" y="13334"/>
                </a:lnTo>
                <a:cubicBezTo>
                  <a:pt x="16323" y="13265"/>
                  <a:pt x="16363" y="13171"/>
                  <a:pt x="16363" y="13072"/>
                </a:cubicBezTo>
                <a:cubicBezTo>
                  <a:pt x="16363" y="13040"/>
                  <a:pt x="16359" y="13011"/>
                  <a:pt x="16351" y="12978"/>
                </a:cubicBezTo>
                <a:lnTo>
                  <a:pt x="16351" y="12978"/>
                </a:lnTo>
                <a:cubicBezTo>
                  <a:pt x="17078" y="13671"/>
                  <a:pt x="17987" y="13998"/>
                  <a:pt x="18886" y="13998"/>
                </a:cubicBezTo>
                <a:cubicBezTo>
                  <a:pt x="20296" y="13998"/>
                  <a:pt x="21680" y="13194"/>
                  <a:pt x="22293" y="11743"/>
                </a:cubicBezTo>
                <a:cubicBezTo>
                  <a:pt x="23295" y="9365"/>
                  <a:pt x="21613" y="6722"/>
                  <a:pt x="19035" y="6619"/>
                </a:cubicBezTo>
                <a:lnTo>
                  <a:pt x="19040" y="6619"/>
                </a:lnTo>
                <a:cubicBezTo>
                  <a:pt x="18990" y="6617"/>
                  <a:pt x="18940" y="6616"/>
                  <a:pt x="18891" y="6616"/>
                </a:cubicBezTo>
                <a:cubicBezTo>
                  <a:pt x="17726" y="6616"/>
                  <a:pt x="16628" y="7167"/>
                  <a:pt x="15930" y="8105"/>
                </a:cubicBezTo>
                <a:cubicBezTo>
                  <a:pt x="15488" y="8379"/>
                  <a:pt x="15009" y="8592"/>
                  <a:pt x="14510" y="8735"/>
                </a:cubicBezTo>
                <a:cubicBezTo>
                  <a:pt x="14041" y="8868"/>
                  <a:pt x="13709" y="8884"/>
                  <a:pt x="13574" y="8884"/>
                </a:cubicBezTo>
                <a:cubicBezTo>
                  <a:pt x="13530" y="8884"/>
                  <a:pt x="13507" y="8882"/>
                  <a:pt x="13507" y="8882"/>
                </a:cubicBezTo>
                <a:cubicBezTo>
                  <a:pt x="13494" y="8882"/>
                  <a:pt x="13481" y="8882"/>
                  <a:pt x="13467" y="8882"/>
                </a:cubicBezTo>
                <a:cubicBezTo>
                  <a:pt x="12847" y="8882"/>
                  <a:pt x="12328" y="9438"/>
                  <a:pt x="12300" y="10147"/>
                </a:cubicBezTo>
                <a:cubicBezTo>
                  <a:pt x="12280" y="10556"/>
                  <a:pt x="12439" y="10953"/>
                  <a:pt x="12742" y="11231"/>
                </a:cubicBezTo>
                <a:cubicBezTo>
                  <a:pt x="12628" y="11174"/>
                  <a:pt x="12509" y="11129"/>
                  <a:pt x="12390" y="11096"/>
                </a:cubicBezTo>
                <a:cubicBezTo>
                  <a:pt x="12357" y="11084"/>
                  <a:pt x="12321" y="11071"/>
                  <a:pt x="12288" y="11067"/>
                </a:cubicBezTo>
                <a:cubicBezTo>
                  <a:pt x="12198" y="11047"/>
                  <a:pt x="12104" y="11031"/>
                  <a:pt x="12014" y="11018"/>
                </a:cubicBezTo>
                <a:cubicBezTo>
                  <a:pt x="11854" y="10994"/>
                  <a:pt x="11699" y="10981"/>
                  <a:pt x="11543" y="10973"/>
                </a:cubicBezTo>
                <a:lnTo>
                  <a:pt x="11392" y="9885"/>
                </a:lnTo>
                <a:lnTo>
                  <a:pt x="9669" y="10057"/>
                </a:lnTo>
                <a:cubicBezTo>
                  <a:pt x="9669" y="9999"/>
                  <a:pt x="9669" y="9938"/>
                  <a:pt x="9673" y="9868"/>
                </a:cubicBezTo>
                <a:cubicBezTo>
                  <a:pt x="10864" y="9709"/>
                  <a:pt x="11396" y="8976"/>
                  <a:pt x="11592" y="8166"/>
                </a:cubicBezTo>
                <a:cubicBezTo>
                  <a:pt x="11632" y="8170"/>
                  <a:pt x="11669" y="8172"/>
                  <a:pt x="11706" y="8172"/>
                </a:cubicBezTo>
                <a:cubicBezTo>
                  <a:pt x="12199" y="8172"/>
                  <a:pt x="12425" y="7843"/>
                  <a:pt x="12562" y="7405"/>
                </a:cubicBezTo>
                <a:cubicBezTo>
                  <a:pt x="12648" y="7340"/>
                  <a:pt x="12722" y="7258"/>
                  <a:pt x="12771" y="7164"/>
                </a:cubicBezTo>
                <a:cubicBezTo>
                  <a:pt x="12873" y="6959"/>
                  <a:pt x="12898" y="6595"/>
                  <a:pt x="12644" y="6517"/>
                </a:cubicBezTo>
                <a:cubicBezTo>
                  <a:pt x="12877" y="6493"/>
                  <a:pt x="13254" y="6390"/>
                  <a:pt x="13315" y="6026"/>
                </a:cubicBezTo>
                <a:cubicBezTo>
                  <a:pt x="13375" y="5721"/>
                  <a:pt x="13156" y="5444"/>
                  <a:pt x="12950" y="5406"/>
                </a:cubicBezTo>
                <a:lnTo>
                  <a:pt x="12950" y="5406"/>
                </a:lnTo>
                <a:cubicBezTo>
                  <a:pt x="12969" y="5409"/>
                  <a:pt x="12987" y="5410"/>
                  <a:pt x="13004" y="5410"/>
                </a:cubicBezTo>
                <a:cubicBezTo>
                  <a:pt x="13492" y="5410"/>
                  <a:pt x="13504" y="4384"/>
                  <a:pt x="13103" y="4384"/>
                </a:cubicBezTo>
                <a:cubicBezTo>
                  <a:pt x="13077" y="4384"/>
                  <a:pt x="13050" y="4389"/>
                  <a:pt x="13020" y="4398"/>
                </a:cubicBezTo>
                <a:cubicBezTo>
                  <a:pt x="13516" y="4103"/>
                  <a:pt x="13306" y="3312"/>
                  <a:pt x="12894" y="3312"/>
                </a:cubicBezTo>
                <a:cubicBezTo>
                  <a:pt x="12836" y="3312"/>
                  <a:pt x="12774" y="3328"/>
                  <a:pt x="12709" y="3362"/>
                </a:cubicBezTo>
                <a:cubicBezTo>
                  <a:pt x="13034" y="3094"/>
                  <a:pt x="12829" y="2459"/>
                  <a:pt x="12485" y="2459"/>
                </a:cubicBezTo>
                <a:cubicBezTo>
                  <a:pt x="12430" y="2459"/>
                  <a:pt x="12372" y="2475"/>
                  <a:pt x="12312" y="2511"/>
                </a:cubicBezTo>
                <a:cubicBezTo>
                  <a:pt x="12634" y="2091"/>
                  <a:pt x="12447" y="1472"/>
                  <a:pt x="12152" y="1472"/>
                </a:cubicBezTo>
                <a:cubicBezTo>
                  <a:pt x="12064" y="1472"/>
                  <a:pt x="11967" y="1526"/>
                  <a:pt x="11871" y="1656"/>
                </a:cubicBezTo>
                <a:cubicBezTo>
                  <a:pt x="12103" y="1176"/>
                  <a:pt x="11825" y="884"/>
                  <a:pt x="11515" y="884"/>
                </a:cubicBezTo>
                <a:cubicBezTo>
                  <a:pt x="11323" y="884"/>
                  <a:pt x="11119" y="996"/>
                  <a:pt x="11015" y="1243"/>
                </a:cubicBezTo>
                <a:cubicBezTo>
                  <a:pt x="11080" y="771"/>
                  <a:pt x="10938" y="545"/>
                  <a:pt x="10715" y="545"/>
                </a:cubicBezTo>
                <a:cubicBezTo>
                  <a:pt x="10584" y="545"/>
                  <a:pt x="10425" y="623"/>
                  <a:pt x="10262" y="776"/>
                </a:cubicBezTo>
                <a:cubicBezTo>
                  <a:pt x="10311" y="478"/>
                  <a:pt x="10164" y="365"/>
                  <a:pt x="9977" y="365"/>
                </a:cubicBezTo>
                <a:cubicBezTo>
                  <a:pt x="9773" y="365"/>
                  <a:pt x="9522" y="499"/>
                  <a:pt x="9424" y="674"/>
                </a:cubicBezTo>
                <a:cubicBezTo>
                  <a:pt x="9357" y="242"/>
                  <a:pt x="9064" y="1"/>
                  <a:pt x="878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9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4" name="Google Shape;724;p55"/>
          <p:cNvGrpSpPr/>
          <p:nvPr/>
        </p:nvGrpSpPr>
        <p:grpSpPr>
          <a:xfrm>
            <a:off x="353328" y="245476"/>
            <a:ext cx="4550658" cy="5660041"/>
            <a:chOff x="429521" y="245483"/>
            <a:chExt cx="4923356" cy="6123598"/>
          </a:xfrm>
        </p:grpSpPr>
        <p:grpSp>
          <p:nvGrpSpPr>
            <p:cNvPr id="725" name="Google Shape;725;p55"/>
            <p:cNvGrpSpPr/>
            <p:nvPr/>
          </p:nvGrpSpPr>
          <p:grpSpPr>
            <a:xfrm>
              <a:off x="2304828" y="3023234"/>
              <a:ext cx="3048049" cy="3186555"/>
              <a:chOff x="5232400" y="2623700"/>
              <a:chExt cx="2144550" cy="2242000"/>
            </a:xfrm>
          </p:grpSpPr>
          <p:sp>
            <p:nvSpPr>
              <p:cNvPr id="726" name="Google Shape;726;p55"/>
              <p:cNvSpPr/>
              <p:nvPr/>
            </p:nvSpPr>
            <p:spPr>
              <a:xfrm>
                <a:off x="5232400" y="2623700"/>
                <a:ext cx="2144550" cy="2242000"/>
              </a:xfrm>
              <a:custGeom>
                <a:avLst/>
                <a:gdLst/>
                <a:ahLst/>
                <a:cxnLst/>
                <a:rect l="l" t="t" r="r" b="b"/>
                <a:pathLst>
                  <a:path w="85782" h="89680" extrusionOk="0">
                    <a:moveTo>
                      <a:pt x="68184" y="0"/>
                    </a:moveTo>
                    <a:cubicBezTo>
                      <a:pt x="68075" y="0"/>
                      <a:pt x="67959" y="8"/>
                      <a:pt x="67834" y="23"/>
                    </a:cubicBezTo>
                    <a:cubicBezTo>
                      <a:pt x="65106" y="372"/>
                      <a:pt x="62621" y="5979"/>
                      <a:pt x="62308" y="6710"/>
                    </a:cubicBezTo>
                    <a:cubicBezTo>
                      <a:pt x="62285" y="6768"/>
                      <a:pt x="62261" y="6815"/>
                      <a:pt x="62226" y="6873"/>
                    </a:cubicBezTo>
                    <a:cubicBezTo>
                      <a:pt x="61739" y="7720"/>
                      <a:pt x="57502" y="15046"/>
                      <a:pt x="56480" y="17159"/>
                    </a:cubicBezTo>
                    <a:cubicBezTo>
                      <a:pt x="56468" y="17194"/>
                      <a:pt x="56445" y="17240"/>
                      <a:pt x="56422" y="17275"/>
                    </a:cubicBezTo>
                    <a:cubicBezTo>
                      <a:pt x="56124" y="17851"/>
                      <a:pt x="55586" y="18119"/>
                      <a:pt x="55052" y="18119"/>
                    </a:cubicBezTo>
                    <a:cubicBezTo>
                      <a:pt x="54338" y="18119"/>
                      <a:pt x="53632" y="17639"/>
                      <a:pt x="53520" y="16776"/>
                    </a:cubicBezTo>
                    <a:cubicBezTo>
                      <a:pt x="53125" y="13931"/>
                      <a:pt x="53287" y="7790"/>
                      <a:pt x="53102" y="5166"/>
                    </a:cubicBezTo>
                    <a:cubicBezTo>
                      <a:pt x="52976" y="3395"/>
                      <a:pt x="51905" y="2551"/>
                      <a:pt x="50940" y="2551"/>
                    </a:cubicBezTo>
                    <a:cubicBezTo>
                      <a:pt x="50121" y="2551"/>
                      <a:pt x="49378" y="3158"/>
                      <a:pt x="49352" y="4319"/>
                    </a:cubicBezTo>
                    <a:cubicBezTo>
                      <a:pt x="49294" y="6850"/>
                      <a:pt x="47378" y="18993"/>
                      <a:pt x="47448" y="20676"/>
                    </a:cubicBezTo>
                    <a:cubicBezTo>
                      <a:pt x="47518" y="22162"/>
                      <a:pt x="46241" y="24821"/>
                      <a:pt x="45950" y="25424"/>
                    </a:cubicBezTo>
                    <a:cubicBezTo>
                      <a:pt x="45915" y="25494"/>
                      <a:pt x="45869" y="25575"/>
                      <a:pt x="45811" y="25645"/>
                    </a:cubicBezTo>
                    <a:cubicBezTo>
                      <a:pt x="44337" y="27677"/>
                      <a:pt x="41086" y="33980"/>
                      <a:pt x="39635" y="36778"/>
                    </a:cubicBezTo>
                    <a:cubicBezTo>
                      <a:pt x="38811" y="38380"/>
                      <a:pt x="37847" y="39901"/>
                      <a:pt x="36744" y="41329"/>
                    </a:cubicBezTo>
                    <a:cubicBezTo>
                      <a:pt x="36721" y="41352"/>
                      <a:pt x="36698" y="41376"/>
                      <a:pt x="36675" y="41399"/>
                    </a:cubicBezTo>
                    <a:cubicBezTo>
                      <a:pt x="32867" y="45532"/>
                      <a:pt x="6804" y="68773"/>
                      <a:pt x="686" y="74206"/>
                    </a:cubicBezTo>
                    <a:cubicBezTo>
                      <a:pt x="1" y="74822"/>
                      <a:pt x="1" y="75890"/>
                      <a:pt x="674" y="76505"/>
                    </a:cubicBezTo>
                    <a:lnTo>
                      <a:pt x="14582" y="89275"/>
                    </a:lnTo>
                    <a:cubicBezTo>
                      <a:pt x="14885" y="89546"/>
                      <a:pt x="15262" y="89679"/>
                      <a:pt x="15637" y="89679"/>
                    </a:cubicBezTo>
                    <a:cubicBezTo>
                      <a:pt x="16096" y="89679"/>
                      <a:pt x="16551" y="89479"/>
                      <a:pt x="16858" y="89089"/>
                    </a:cubicBezTo>
                    <a:cubicBezTo>
                      <a:pt x="21675" y="82867"/>
                      <a:pt x="43211" y="58964"/>
                      <a:pt x="43211" y="58964"/>
                    </a:cubicBezTo>
                    <a:cubicBezTo>
                      <a:pt x="44395" y="57617"/>
                      <a:pt x="45625" y="56282"/>
                      <a:pt x="46891" y="55005"/>
                    </a:cubicBezTo>
                    <a:cubicBezTo>
                      <a:pt x="48504" y="53368"/>
                      <a:pt x="50699" y="50570"/>
                      <a:pt x="53160" y="50442"/>
                    </a:cubicBezTo>
                    <a:cubicBezTo>
                      <a:pt x="56062" y="50280"/>
                      <a:pt x="58953" y="49351"/>
                      <a:pt x="61692" y="48434"/>
                    </a:cubicBezTo>
                    <a:cubicBezTo>
                      <a:pt x="63852" y="47714"/>
                      <a:pt x="66603" y="47018"/>
                      <a:pt x="68426" y="45566"/>
                    </a:cubicBezTo>
                    <a:cubicBezTo>
                      <a:pt x="68449" y="45543"/>
                      <a:pt x="68472" y="45520"/>
                      <a:pt x="68507" y="45497"/>
                    </a:cubicBezTo>
                    <a:cubicBezTo>
                      <a:pt x="69981" y="44475"/>
                      <a:pt x="71827" y="44080"/>
                      <a:pt x="73557" y="43721"/>
                    </a:cubicBezTo>
                    <a:cubicBezTo>
                      <a:pt x="75368" y="43337"/>
                      <a:pt x="77168" y="42931"/>
                      <a:pt x="78979" y="42571"/>
                    </a:cubicBezTo>
                    <a:cubicBezTo>
                      <a:pt x="80267" y="42316"/>
                      <a:pt x="81718" y="42211"/>
                      <a:pt x="82856" y="41503"/>
                    </a:cubicBezTo>
                    <a:cubicBezTo>
                      <a:pt x="83924" y="40842"/>
                      <a:pt x="84389" y="39599"/>
                      <a:pt x="83390" y="38682"/>
                    </a:cubicBezTo>
                    <a:cubicBezTo>
                      <a:pt x="81997" y="37394"/>
                      <a:pt x="79478" y="37185"/>
                      <a:pt x="77678" y="37115"/>
                    </a:cubicBezTo>
                    <a:cubicBezTo>
                      <a:pt x="77334" y="37100"/>
                      <a:pt x="76990" y="37093"/>
                      <a:pt x="76646" y="37093"/>
                    </a:cubicBezTo>
                    <a:cubicBezTo>
                      <a:pt x="74878" y="37093"/>
                      <a:pt x="73112" y="37273"/>
                      <a:pt x="71363" y="37428"/>
                    </a:cubicBezTo>
                    <a:cubicBezTo>
                      <a:pt x="70384" y="37515"/>
                      <a:pt x="69594" y="37561"/>
                      <a:pt x="68964" y="37561"/>
                    </a:cubicBezTo>
                    <a:cubicBezTo>
                      <a:pt x="65969" y="37561"/>
                      <a:pt x="66567" y="36536"/>
                      <a:pt x="67497" y="34062"/>
                    </a:cubicBezTo>
                    <a:cubicBezTo>
                      <a:pt x="68588" y="31183"/>
                      <a:pt x="76982" y="22441"/>
                      <a:pt x="77702" y="21698"/>
                    </a:cubicBezTo>
                    <a:cubicBezTo>
                      <a:pt x="77736" y="21663"/>
                      <a:pt x="77771" y="21628"/>
                      <a:pt x="77806" y="21605"/>
                    </a:cubicBezTo>
                    <a:cubicBezTo>
                      <a:pt x="79013" y="20537"/>
                      <a:pt x="80174" y="19411"/>
                      <a:pt x="81289" y="18238"/>
                    </a:cubicBezTo>
                    <a:cubicBezTo>
                      <a:pt x="82856" y="16578"/>
                      <a:pt x="84946" y="14477"/>
                      <a:pt x="85515" y="12178"/>
                    </a:cubicBezTo>
                    <a:cubicBezTo>
                      <a:pt x="85782" y="11075"/>
                      <a:pt x="85004" y="9996"/>
                      <a:pt x="83878" y="9903"/>
                    </a:cubicBezTo>
                    <a:cubicBezTo>
                      <a:pt x="83796" y="9893"/>
                      <a:pt x="83713" y="9889"/>
                      <a:pt x="83631" y="9889"/>
                    </a:cubicBezTo>
                    <a:cubicBezTo>
                      <a:pt x="82809" y="9889"/>
                      <a:pt x="82000" y="10341"/>
                      <a:pt x="81335" y="10774"/>
                    </a:cubicBezTo>
                    <a:cubicBezTo>
                      <a:pt x="80012" y="11633"/>
                      <a:pt x="78828" y="12794"/>
                      <a:pt x="77806" y="14001"/>
                    </a:cubicBezTo>
                    <a:cubicBezTo>
                      <a:pt x="77771" y="14036"/>
                      <a:pt x="77736" y="14071"/>
                      <a:pt x="77702" y="14105"/>
                    </a:cubicBezTo>
                    <a:cubicBezTo>
                      <a:pt x="77017" y="14767"/>
                      <a:pt x="69970" y="21617"/>
                      <a:pt x="67857" y="22905"/>
                    </a:cubicBezTo>
                    <a:cubicBezTo>
                      <a:pt x="67689" y="23008"/>
                      <a:pt x="67568" y="23056"/>
                      <a:pt x="67490" y="23056"/>
                    </a:cubicBezTo>
                    <a:cubicBezTo>
                      <a:pt x="66535" y="23056"/>
                      <a:pt x="71769" y="15998"/>
                      <a:pt x="71769" y="15998"/>
                    </a:cubicBezTo>
                    <a:cubicBezTo>
                      <a:pt x="71781" y="15986"/>
                      <a:pt x="71781" y="15986"/>
                      <a:pt x="71781" y="15975"/>
                    </a:cubicBezTo>
                    <a:cubicBezTo>
                      <a:pt x="73476" y="13873"/>
                      <a:pt x="75101" y="11726"/>
                      <a:pt x="76668" y="9531"/>
                    </a:cubicBezTo>
                    <a:cubicBezTo>
                      <a:pt x="77922" y="7767"/>
                      <a:pt x="81556" y="3657"/>
                      <a:pt x="79269" y="1440"/>
                    </a:cubicBezTo>
                    <a:cubicBezTo>
                      <a:pt x="78915" y="1102"/>
                      <a:pt x="78511" y="966"/>
                      <a:pt x="78094" y="966"/>
                    </a:cubicBezTo>
                    <a:cubicBezTo>
                      <a:pt x="77021" y="966"/>
                      <a:pt x="75858" y="1866"/>
                      <a:pt x="75206" y="2543"/>
                    </a:cubicBezTo>
                    <a:cubicBezTo>
                      <a:pt x="73487" y="4307"/>
                      <a:pt x="72036" y="6420"/>
                      <a:pt x="70515" y="8347"/>
                    </a:cubicBezTo>
                    <a:cubicBezTo>
                      <a:pt x="68948" y="10309"/>
                      <a:pt x="67520" y="12376"/>
                      <a:pt x="66069" y="14407"/>
                    </a:cubicBezTo>
                    <a:cubicBezTo>
                      <a:pt x="65280" y="15499"/>
                      <a:pt x="64490" y="16601"/>
                      <a:pt x="63620" y="17635"/>
                    </a:cubicBezTo>
                    <a:cubicBezTo>
                      <a:pt x="63423" y="17864"/>
                      <a:pt x="62660" y="18948"/>
                      <a:pt x="62203" y="18948"/>
                    </a:cubicBezTo>
                    <a:cubicBezTo>
                      <a:pt x="62175" y="18948"/>
                      <a:pt x="62148" y="18944"/>
                      <a:pt x="62122" y="18935"/>
                    </a:cubicBezTo>
                    <a:cubicBezTo>
                      <a:pt x="61553" y="18738"/>
                      <a:pt x="64572" y="12689"/>
                      <a:pt x="64792" y="12225"/>
                    </a:cubicBezTo>
                    <a:cubicBezTo>
                      <a:pt x="65953" y="9833"/>
                      <a:pt x="67242" y="7488"/>
                      <a:pt x="68379" y="5074"/>
                    </a:cubicBezTo>
                    <a:cubicBezTo>
                      <a:pt x="68946" y="3851"/>
                      <a:pt x="70620" y="0"/>
                      <a:pt x="681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55"/>
              <p:cNvSpPr/>
              <p:nvPr/>
            </p:nvSpPr>
            <p:spPr>
              <a:xfrm>
                <a:off x="6435700" y="3223600"/>
                <a:ext cx="474850" cy="73575"/>
              </a:xfrm>
              <a:custGeom>
                <a:avLst/>
                <a:gdLst/>
                <a:ahLst/>
                <a:cxnLst/>
                <a:rect l="l" t="t" r="r" b="b"/>
                <a:pathLst>
                  <a:path w="18994" h="2943" extrusionOk="0">
                    <a:moveTo>
                      <a:pt x="82" y="1"/>
                    </a:moveTo>
                    <a:lnTo>
                      <a:pt x="1" y="233"/>
                    </a:lnTo>
                    <a:cubicBezTo>
                      <a:pt x="4169" y="1754"/>
                      <a:pt x="8534" y="2647"/>
                      <a:pt x="12957" y="2891"/>
                    </a:cubicBezTo>
                    <a:cubicBezTo>
                      <a:pt x="13482" y="2921"/>
                      <a:pt x="14031" y="2943"/>
                      <a:pt x="14594" y="2943"/>
                    </a:cubicBezTo>
                    <a:cubicBezTo>
                      <a:pt x="16032" y="2943"/>
                      <a:pt x="17558" y="2798"/>
                      <a:pt x="18994" y="2264"/>
                    </a:cubicBezTo>
                    <a:lnTo>
                      <a:pt x="18912" y="2044"/>
                    </a:lnTo>
                    <a:cubicBezTo>
                      <a:pt x="17517" y="2559"/>
                      <a:pt x="16020" y="2699"/>
                      <a:pt x="14605" y="2699"/>
                    </a:cubicBezTo>
                    <a:cubicBezTo>
                      <a:pt x="14043" y="2699"/>
                      <a:pt x="13493" y="2677"/>
                      <a:pt x="12968" y="2647"/>
                    </a:cubicBezTo>
                    <a:cubicBezTo>
                      <a:pt x="8568" y="2404"/>
                      <a:pt x="4227" y="1510"/>
                      <a:pt x="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55"/>
              <p:cNvSpPr/>
              <p:nvPr/>
            </p:nvSpPr>
            <p:spPr>
              <a:xfrm>
                <a:off x="6460100" y="3306900"/>
                <a:ext cx="433900" cy="266450"/>
              </a:xfrm>
              <a:custGeom>
                <a:avLst/>
                <a:gdLst/>
                <a:ahLst/>
                <a:cxnLst/>
                <a:rect l="l" t="t" r="r" b="b"/>
                <a:pathLst>
                  <a:path w="17356" h="10658" extrusionOk="0">
                    <a:moveTo>
                      <a:pt x="2113" y="0"/>
                    </a:moveTo>
                    <a:lnTo>
                      <a:pt x="2066" y="233"/>
                    </a:lnTo>
                    <a:lnTo>
                      <a:pt x="4795" y="755"/>
                    </a:lnTo>
                    <a:cubicBezTo>
                      <a:pt x="5677" y="894"/>
                      <a:pt x="6548" y="1103"/>
                      <a:pt x="7407" y="1370"/>
                    </a:cubicBezTo>
                    <a:cubicBezTo>
                      <a:pt x="9636" y="2113"/>
                      <a:pt x="11493" y="3599"/>
                      <a:pt x="13293" y="5039"/>
                    </a:cubicBezTo>
                    <a:lnTo>
                      <a:pt x="15800" y="7047"/>
                    </a:lnTo>
                    <a:cubicBezTo>
                      <a:pt x="14291" y="6548"/>
                      <a:pt x="12561" y="6443"/>
                      <a:pt x="10762" y="6385"/>
                    </a:cubicBezTo>
                    <a:cubicBezTo>
                      <a:pt x="10279" y="6370"/>
                      <a:pt x="9799" y="6358"/>
                      <a:pt x="9323" y="6358"/>
                    </a:cubicBezTo>
                    <a:cubicBezTo>
                      <a:pt x="8004" y="6358"/>
                      <a:pt x="6717" y="6451"/>
                      <a:pt x="5480" y="6827"/>
                    </a:cubicBezTo>
                    <a:cubicBezTo>
                      <a:pt x="3622" y="7384"/>
                      <a:pt x="1881" y="8545"/>
                      <a:pt x="0" y="10495"/>
                    </a:cubicBezTo>
                    <a:lnTo>
                      <a:pt x="174" y="10658"/>
                    </a:lnTo>
                    <a:cubicBezTo>
                      <a:pt x="2032" y="8742"/>
                      <a:pt x="3738" y="7604"/>
                      <a:pt x="5549" y="7059"/>
                    </a:cubicBezTo>
                    <a:cubicBezTo>
                      <a:pt x="6757" y="6693"/>
                      <a:pt x="8021" y="6602"/>
                      <a:pt x="9322" y="6602"/>
                    </a:cubicBezTo>
                    <a:cubicBezTo>
                      <a:pt x="9797" y="6602"/>
                      <a:pt x="10278" y="6614"/>
                      <a:pt x="10762" y="6629"/>
                    </a:cubicBezTo>
                    <a:cubicBezTo>
                      <a:pt x="12828" y="6699"/>
                      <a:pt x="14837" y="6827"/>
                      <a:pt x="16462" y="7570"/>
                    </a:cubicBezTo>
                    <a:lnTo>
                      <a:pt x="17356" y="7988"/>
                    </a:lnTo>
                    <a:lnTo>
                      <a:pt x="13444" y="4853"/>
                    </a:lnTo>
                    <a:cubicBezTo>
                      <a:pt x="11714" y="3460"/>
                      <a:pt x="9752" y="1893"/>
                      <a:pt x="7488" y="1138"/>
                    </a:cubicBezTo>
                    <a:cubicBezTo>
                      <a:pt x="6617" y="859"/>
                      <a:pt x="5735" y="662"/>
                      <a:pt x="4841" y="511"/>
                    </a:cubicBezTo>
                    <a:lnTo>
                      <a:pt x="21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55"/>
              <p:cNvSpPr/>
              <p:nvPr/>
            </p:nvSpPr>
            <p:spPr>
              <a:xfrm>
                <a:off x="6486800" y="2794650"/>
                <a:ext cx="447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500" extrusionOk="0">
                    <a:moveTo>
                      <a:pt x="47" y="0"/>
                    </a:moveTo>
                    <a:lnTo>
                      <a:pt x="0" y="232"/>
                    </a:lnTo>
                    <a:lnTo>
                      <a:pt x="1753" y="499"/>
                    </a:lnTo>
                    <a:lnTo>
                      <a:pt x="1788" y="25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55"/>
              <p:cNvSpPr/>
              <p:nvPr/>
            </p:nvSpPr>
            <p:spPr>
              <a:xfrm>
                <a:off x="6853925" y="2707575"/>
                <a:ext cx="50825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1243" extrusionOk="0">
                    <a:moveTo>
                      <a:pt x="117" y="0"/>
                    </a:moveTo>
                    <a:lnTo>
                      <a:pt x="1" y="209"/>
                    </a:lnTo>
                    <a:lnTo>
                      <a:pt x="1916" y="1243"/>
                    </a:lnTo>
                    <a:lnTo>
                      <a:pt x="2032" y="1034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55"/>
              <p:cNvSpPr/>
              <p:nvPr/>
            </p:nvSpPr>
            <p:spPr>
              <a:xfrm>
                <a:off x="7092500" y="2747925"/>
                <a:ext cx="52275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939" extrusionOk="0">
                    <a:moveTo>
                      <a:pt x="175" y="0"/>
                    </a:moveTo>
                    <a:lnTo>
                      <a:pt x="1" y="174"/>
                    </a:lnTo>
                    <a:lnTo>
                      <a:pt x="1928" y="1939"/>
                    </a:lnTo>
                    <a:lnTo>
                      <a:pt x="2090" y="1765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55"/>
              <p:cNvSpPr/>
              <p:nvPr/>
            </p:nvSpPr>
            <p:spPr>
              <a:xfrm>
                <a:off x="7239950" y="2944400"/>
                <a:ext cx="424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893" extrusionOk="0">
                    <a:moveTo>
                      <a:pt x="128" y="0"/>
                    </a:moveTo>
                    <a:lnTo>
                      <a:pt x="0" y="209"/>
                    </a:lnTo>
                    <a:cubicBezTo>
                      <a:pt x="662" y="593"/>
                      <a:pt x="1184" y="1185"/>
                      <a:pt x="1474" y="1893"/>
                    </a:cubicBezTo>
                    <a:lnTo>
                      <a:pt x="1695" y="1800"/>
                    </a:lnTo>
                    <a:cubicBezTo>
                      <a:pt x="1382" y="1045"/>
                      <a:pt x="836" y="418"/>
                      <a:pt x="1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55"/>
              <p:cNvSpPr/>
              <p:nvPr/>
            </p:nvSpPr>
            <p:spPr>
              <a:xfrm>
                <a:off x="7104975" y="3567225"/>
                <a:ext cx="14250" cy="92625"/>
              </a:xfrm>
              <a:custGeom>
                <a:avLst/>
                <a:gdLst/>
                <a:ahLst/>
                <a:cxnLst/>
                <a:rect l="l" t="t" r="r" b="b"/>
                <a:pathLst>
                  <a:path w="570" h="3705" extrusionOk="0">
                    <a:moveTo>
                      <a:pt x="1" y="1"/>
                    </a:moveTo>
                    <a:cubicBezTo>
                      <a:pt x="1" y="1243"/>
                      <a:pt x="117" y="2474"/>
                      <a:pt x="326" y="3704"/>
                    </a:cubicBezTo>
                    <a:lnTo>
                      <a:pt x="570" y="3658"/>
                    </a:lnTo>
                    <a:cubicBezTo>
                      <a:pt x="361" y="2450"/>
                      <a:pt x="245" y="1231"/>
                      <a:pt x="2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55"/>
              <p:cNvSpPr/>
              <p:nvPr/>
            </p:nvSpPr>
            <p:spPr>
              <a:xfrm>
                <a:off x="6758450" y="2901725"/>
                <a:ext cx="43850" cy="20800"/>
              </a:xfrm>
              <a:custGeom>
                <a:avLst/>
                <a:gdLst/>
                <a:ahLst/>
                <a:cxnLst/>
                <a:rect l="l" t="t" r="r" b="b"/>
                <a:pathLst>
                  <a:path w="1754" h="832" extrusionOk="0">
                    <a:moveTo>
                      <a:pt x="186" y="1"/>
                    </a:moveTo>
                    <a:lnTo>
                      <a:pt x="0" y="152"/>
                    </a:lnTo>
                    <a:cubicBezTo>
                      <a:pt x="58" y="221"/>
                      <a:pt x="116" y="291"/>
                      <a:pt x="186" y="349"/>
                    </a:cubicBezTo>
                    <a:cubicBezTo>
                      <a:pt x="524" y="659"/>
                      <a:pt x="967" y="832"/>
                      <a:pt x="1425" y="832"/>
                    </a:cubicBezTo>
                    <a:cubicBezTo>
                      <a:pt x="1534" y="832"/>
                      <a:pt x="1644" y="822"/>
                      <a:pt x="1753" y="802"/>
                    </a:cubicBezTo>
                    <a:lnTo>
                      <a:pt x="1707" y="558"/>
                    </a:lnTo>
                    <a:cubicBezTo>
                      <a:pt x="1610" y="576"/>
                      <a:pt x="1513" y="585"/>
                      <a:pt x="1417" y="585"/>
                    </a:cubicBezTo>
                    <a:cubicBezTo>
                      <a:pt x="947" y="585"/>
                      <a:pt x="494" y="377"/>
                      <a:pt x="18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55"/>
              <p:cNvSpPr/>
              <p:nvPr/>
            </p:nvSpPr>
            <p:spPr>
              <a:xfrm>
                <a:off x="6944775" y="2933650"/>
                <a:ext cx="57775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940" extrusionOk="0">
                    <a:moveTo>
                      <a:pt x="186" y="1"/>
                    </a:moveTo>
                    <a:lnTo>
                      <a:pt x="0" y="175"/>
                    </a:lnTo>
                    <a:cubicBezTo>
                      <a:pt x="198" y="384"/>
                      <a:pt x="395" y="581"/>
                      <a:pt x="616" y="779"/>
                    </a:cubicBezTo>
                    <a:cubicBezTo>
                      <a:pt x="1092" y="1220"/>
                      <a:pt x="1626" y="1615"/>
                      <a:pt x="2195" y="1940"/>
                    </a:cubicBezTo>
                    <a:lnTo>
                      <a:pt x="2311" y="1731"/>
                    </a:lnTo>
                    <a:cubicBezTo>
                      <a:pt x="1521" y="1266"/>
                      <a:pt x="802" y="686"/>
                      <a:pt x="18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55"/>
              <p:cNvSpPr/>
              <p:nvPr/>
            </p:nvSpPr>
            <p:spPr>
              <a:xfrm>
                <a:off x="6923300" y="2968500"/>
                <a:ext cx="58075" cy="4702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881" extrusionOk="0">
                    <a:moveTo>
                      <a:pt x="209" y="0"/>
                    </a:moveTo>
                    <a:lnTo>
                      <a:pt x="0" y="128"/>
                    </a:lnTo>
                    <a:cubicBezTo>
                      <a:pt x="198" y="441"/>
                      <a:pt x="442" y="731"/>
                      <a:pt x="709" y="975"/>
                    </a:cubicBezTo>
                    <a:cubicBezTo>
                      <a:pt x="1150" y="1382"/>
                      <a:pt x="1672" y="1695"/>
                      <a:pt x="2241" y="1881"/>
                    </a:cubicBezTo>
                    <a:lnTo>
                      <a:pt x="2322" y="1649"/>
                    </a:lnTo>
                    <a:cubicBezTo>
                      <a:pt x="1452" y="1358"/>
                      <a:pt x="697" y="778"/>
                      <a:pt x="2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55"/>
              <p:cNvSpPr/>
              <p:nvPr/>
            </p:nvSpPr>
            <p:spPr>
              <a:xfrm>
                <a:off x="6772075" y="2875625"/>
                <a:ext cx="5807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848" extrusionOk="0">
                    <a:moveTo>
                      <a:pt x="105" y="0"/>
                    </a:moveTo>
                    <a:lnTo>
                      <a:pt x="1" y="221"/>
                    </a:lnTo>
                    <a:cubicBezTo>
                      <a:pt x="721" y="569"/>
                      <a:pt x="1499" y="778"/>
                      <a:pt x="2300" y="848"/>
                    </a:cubicBezTo>
                    <a:lnTo>
                      <a:pt x="2323" y="604"/>
                    </a:lnTo>
                    <a:cubicBezTo>
                      <a:pt x="1545" y="534"/>
                      <a:pt x="802" y="337"/>
                      <a:pt x="1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55"/>
              <p:cNvSpPr/>
              <p:nvPr/>
            </p:nvSpPr>
            <p:spPr>
              <a:xfrm>
                <a:off x="7087575" y="3097350"/>
                <a:ext cx="58350" cy="543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2172" extrusionOk="0">
                    <a:moveTo>
                      <a:pt x="163" y="1"/>
                    </a:moveTo>
                    <a:lnTo>
                      <a:pt x="0" y="186"/>
                    </a:lnTo>
                    <a:lnTo>
                      <a:pt x="2160" y="2171"/>
                    </a:lnTo>
                    <a:lnTo>
                      <a:pt x="2334" y="1986"/>
                    </a:lnTo>
                    <a:lnTo>
                      <a:pt x="1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5"/>
              <p:cNvSpPr/>
              <p:nvPr/>
            </p:nvSpPr>
            <p:spPr>
              <a:xfrm>
                <a:off x="6475750" y="2919450"/>
                <a:ext cx="60700" cy="11325"/>
              </a:xfrm>
              <a:custGeom>
                <a:avLst/>
                <a:gdLst/>
                <a:ahLst/>
                <a:cxnLst/>
                <a:rect l="l" t="t" r="r" b="b"/>
                <a:pathLst>
                  <a:path w="2428" h="453" extrusionOk="0">
                    <a:moveTo>
                      <a:pt x="1" y="0"/>
                    </a:moveTo>
                    <a:lnTo>
                      <a:pt x="1" y="244"/>
                    </a:lnTo>
                    <a:cubicBezTo>
                      <a:pt x="802" y="244"/>
                      <a:pt x="1591" y="314"/>
                      <a:pt x="2381" y="453"/>
                    </a:cubicBezTo>
                    <a:lnTo>
                      <a:pt x="2427" y="209"/>
                    </a:lnTo>
                    <a:cubicBezTo>
                      <a:pt x="1626" y="70"/>
                      <a:pt x="814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5"/>
              <p:cNvSpPr/>
              <p:nvPr/>
            </p:nvSpPr>
            <p:spPr>
              <a:xfrm>
                <a:off x="7071025" y="3115625"/>
                <a:ext cx="52275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940" extrusionOk="0">
                    <a:moveTo>
                      <a:pt x="163" y="1"/>
                    </a:moveTo>
                    <a:lnTo>
                      <a:pt x="1" y="175"/>
                    </a:lnTo>
                    <a:lnTo>
                      <a:pt x="1928" y="1940"/>
                    </a:lnTo>
                    <a:lnTo>
                      <a:pt x="2090" y="1766"/>
                    </a:lnTo>
                    <a:lnTo>
                      <a:pt x="1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5"/>
              <p:cNvSpPr/>
              <p:nvPr/>
            </p:nvSpPr>
            <p:spPr>
              <a:xfrm>
                <a:off x="6481484" y="2943476"/>
                <a:ext cx="58350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07" extrusionOk="0">
                    <a:moveTo>
                      <a:pt x="12" y="0"/>
                    </a:moveTo>
                    <a:lnTo>
                      <a:pt x="0" y="244"/>
                    </a:lnTo>
                    <a:lnTo>
                      <a:pt x="2322" y="407"/>
                    </a:lnTo>
                    <a:lnTo>
                      <a:pt x="2334" y="16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2" name="Google Shape;742;p55"/>
            <p:cNvGrpSpPr/>
            <p:nvPr/>
          </p:nvGrpSpPr>
          <p:grpSpPr>
            <a:xfrm>
              <a:off x="1312208" y="1670050"/>
              <a:ext cx="3766196" cy="4664280"/>
              <a:chOff x="3467225" y="1671625"/>
              <a:chExt cx="2649825" cy="3281700"/>
            </a:xfrm>
          </p:grpSpPr>
          <p:sp>
            <p:nvSpPr>
              <p:cNvPr id="743" name="Google Shape;743;p55"/>
              <p:cNvSpPr/>
              <p:nvPr/>
            </p:nvSpPr>
            <p:spPr>
              <a:xfrm>
                <a:off x="3467225" y="1671625"/>
                <a:ext cx="2649825" cy="3281700"/>
              </a:xfrm>
              <a:custGeom>
                <a:avLst/>
                <a:gdLst/>
                <a:ahLst/>
                <a:cxnLst/>
                <a:rect l="l" t="t" r="r" b="b"/>
                <a:pathLst>
                  <a:path w="105993" h="131268" extrusionOk="0">
                    <a:moveTo>
                      <a:pt x="90227" y="0"/>
                    </a:moveTo>
                    <a:cubicBezTo>
                      <a:pt x="88667" y="0"/>
                      <a:pt x="87111" y="1598"/>
                      <a:pt x="86315" y="2710"/>
                    </a:cubicBezTo>
                    <a:cubicBezTo>
                      <a:pt x="84376" y="5415"/>
                      <a:pt x="82856" y="8526"/>
                      <a:pt x="81184" y="11417"/>
                    </a:cubicBezTo>
                    <a:cubicBezTo>
                      <a:pt x="79489" y="14354"/>
                      <a:pt x="77991" y="17407"/>
                      <a:pt x="76447" y="20426"/>
                    </a:cubicBezTo>
                    <a:cubicBezTo>
                      <a:pt x="75612" y="22039"/>
                      <a:pt x="74764" y="23676"/>
                      <a:pt x="73812" y="25220"/>
                    </a:cubicBezTo>
                    <a:cubicBezTo>
                      <a:pt x="73587" y="25591"/>
                      <a:pt x="72741" y="27281"/>
                      <a:pt x="72129" y="27281"/>
                    </a:cubicBezTo>
                    <a:cubicBezTo>
                      <a:pt x="72110" y="27281"/>
                      <a:pt x="72090" y="27279"/>
                      <a:pt x="72071" y="27275"/>
                    </a:cubicBezTo>
                    <a:cubicBezTo>
                      <a:pt x="71258" y="27124"/>
                      <a:pt x="74091" y="18417"/>
                      <a:pt x="74300" y="17767"/>
                    </a:cubicBezTo>
                    <a:cubicBezTo>
                      <a:pt x="75391" y="14319"/>
                      <a:pt x="76645" y="10929"/>
                      <a:pt x="77678" y="7470"/>
                    </a:cubicBezTo>
                    <a:cubicBezTo>
                      <a:pt x="78178" y="5798"/>
                      <a:pt x="79549" y="687"/>
                      <a:pt x="76787" y="687"/>
                    </a:cubicBezTo>
                    <a:cubicBezTo>
                      <a:pt x="76538" y="687"/>
                      <a:pt x="76256" y="728"/>
                      <a:pt x="75937" y="818"/>
                    </a:cubicBezTo>
                    <a:cubicBezTo>
                      <a:pt x="72361" y="1828"/>
                      <a:pt x="70155" y="9826"/>
                      <a:pt x="69877" y="10871"/>
                    </a:cubicBezTo>
                    <a:cubicBezTo>
                      <a:pt x="69853" y="10953"/>
                      <a:pt x="69830" y="11034"/>
                      <a:pt x="69807" y="11103"/>
                    </a:cubicBezTo>
                    <a:cubicBezTo>
                      <a:pt x="69308" y="12334"/>
                      <a:pt x="65105" y="22991"/>
                      <a:pt x="64153" y="26021"/>
                    </a:cubicBezTo>
                    <a:cubicBezTo>
                      <a:pt x="64142" y="26079"/>
                      <a:pt x="64118" y="26126"/>
                      <a:pt x="64107" y="26184"/>
                    </a:cubicBezTo>
                    <a:cubicBezTo>
                      <a:pt x="63781" y="27137"/>
                      <a:pt x="62945" y="27611"/>
                      <a:pt x="62111" y="27611"/>
                    </a:cubicBezTo>
                    <a:cubicBezTo>
                      <a:pt x="61249" y="27611"/>
                      <a:pt x="60391" y="27105"/>
                      <a:pt x="60102" y="26103"/>
                    </a:cubicBezTo>
                    <a:cubicBezTo>
                      <a:pt x="59022" y="22364"/>
                      <a:pt x="58000" y="14110"/>
                      <a:pt x="57234" y="10627"/>
                    </a:cubicBezTo>
                    <a:cubicBezTo>
                      <a:pt x="56763" y="8481"/>
                      <a:pt x="55388" y="7532"/>
                      <a:pt x="54169" y="7532"/>
                    </a:cubicBezTo>
                    <a:cubicBezTo>
                      <a:pt x="52922" y="7532"/>
                      <a:pt x="51839" y="8525"/>
                      <a:pt x="52056" y="10244"/>
                    </a:cubicBezTo>
                    <a:cubicBezTo>
                      <a:pt x="52474" y="13646"/>
                      <a:pt x="52323" y="30270"/>
                      <a:pt x="52753" y="32511"/>
                    </a:cubicBezTo>
                    <a:cubicBezTo>
                      <a:pt x="53136" y="34496"/>
                      <a:pt x="51975" y="38304"/>
                      <a:pt x="51696" y="39175"/>
                    </a:cubicBezTo>
                    <a:cubicBezTo>
                      <a:pt x="51650" y="39291"/>
                      <a:pt x="51604" y="39395"/>
                      <a:pt x="51546" y="39500"/>
                    </a:cubicBezTo>
                    <a:cubicBezTo>
                      <a:pt x="49978" y="42518"/>
                      <a:pt x="46879" y="51596"/>
                      <a:pt x="45486" y="55636"/>
                    </a:cubicBezTo>
                    <a:cubicBezTo>
                      <a:pt x="44197" y="59375"/>
                      <a:pt x="42769" y="61882"/>
                      <a:pt x="42525" y="62312"/>
                    </a:cubicBezTo>
                    <a:cubicBezTo>
                      <a:pt x="42502" y="62347"/>
                      <a:pt x="42479" y="62381"/>
                      <a:pt x="42444" y="62428"/>
                    </a:cubicBezTo>
                    <a:cubicBezTo>
                      <a:pt x="38160" y="68708"/>
                      <a:pt x="7883" y="105022"/>
                      <a:pt x="778" y="113520"/>
                    </a:cubicBezTo>
                    <a:cubicBezTo>
                      <a:pt x="0" y="114472"/>
                      <a:pt x="209" y="115900"/>
                      <a:pt x="1231" y="116585"/>
                    </a:cubicBezTo>
                    <a:lnTo>
                      <a:pt x="22406" y="130899"/>
                    </a:lnTo>
                    <a:cubicBezTo>
                      <a:pt x="22768" y="131149"/>
                      <a:pt x="23178" y="131267"/>
                      <a:pt x="23583" y="131267"/>
                    </a:cubicBezTo>
                    <a:cubicBezTo>
                      <a:pt x="24307" y="131267"/>
                      <a:pt x="25014" y="130888"/>
                      <a:pt x="25402" y="130202"/>
                    </a:cubicBezTo>
                    <a:cubicBezTo>
                      <a:pt x="30614" y="120915"/>
                      <a:pt x="54703" y="84625"/>
                      <a:pt x="54703" y="84625"/>
                    </a:cubicBezTo>
                    <a:cubicBezTo>
                      <a:pt x="56015" y="82570"/>
                      <a:pt x="57408" y="80550"/>
                      <a:pt x="58848" y="78576"/>
                    </a:cubicBezTo>
                    <a:cubicBezTo>
                      <a:pt x="60670" y="76069"/>
                      <a:pt x="63062" y="71889"/>
                      <a:pt x="66336" y="71228"/>
                    </a:cubicBezTo>
                    <a:cubicBezTo>
                      <a:pt x="70190" y="70438"/>
                      <a:pt x="73870" y="68627"/>
                      <a:pt x="77365" y="66851"/>
                    </a:cubicBezTo>
                    <a:cubicBezTo>
                      <a:pt x="80116" y="65446"/>
                      <a:pt x="83645" y="63960"/>
                      <a:pt x="85793" y="61662"/>
                    </a:cubicBezTo>
                    <a:cubicBezTo>
                      <a:pt x="85828" y="61627"/>
                      <a:pt x="85862" y="61592"/>
                      <a:pt x="85897" y="61557"/>
                    </a:cubicBezTo>
                    <a:cubicBezTo>
                      <a:pt x="87674" y="59897"/>
                      <a:pt x="90053" y="59003"/>
                      <a:pt x="92306" y="58167"/>
                    </a:cubicBezTo>
                    <a:cubicBezTo>
                      <a:pt x="94651" y="57297"/>
                      <a:pt x="96973" y="56391"/>
                      <a:pt x="99329" y="55555"/>
                    </a:cubicBezTo>
                    <a:cubicBezTo>
                      <a:pt x="101001" y="54951"/>
                      <a:pt x="102928" y="54534"/>
                      <a:pt x="104310" y="53361"/>
                    </a:cubicBezTo>
                    <a:cubicBezTo>
                      <a:pt x="105610" y="52258"/>
                      <a:pt x="105993" y="50494"/>
                      <a:pt x="104472" y="49472"/>
                    </a:cubicBezTo>
                    <a:cubicBezTo>
                      <a:pt x="103145" y="48570"/>
                      <a:pt x="101324" y="48318"/>
                      <a:pt x="99553" y="48318"/>
                    </a:cubicBezTo>
                    <a:cubicBezTo>
                      <a:pt x="98475" y="48318"/>
                      <a:pt x="97415" y="48412"/>
                      <a:pt x="96497" y="48508"/>
                    </a:cubicBezTo>
                    <a:cubicBezTo>
                      <a:pt x="93652" y="48810"/>
                      <a:pt x="90878" y="49530"/>
                      <a:pt x="88103" y="50192"/>
                    </a:cubicBezTo>
                    <a:cubicBezTo>
                      <a:pt x="85937" y="50713"/>
                      <a:pt x="84459" y="50972"/>
                      <a:pt x="83476" y="50972"/>
                    </a:cubicBezTo>
                    <a:cubicBezTo>
                      <a:pt x="81086" y="50972"/>
                      <a:pt x="81614" y="49444"/>
                      <a:pt x="82264" y="46442"/>
                    </a:cubicBezTo>
                    <a:cubicBezTo>
                      <a:pt x="83146" y="42379"/>
                      <a:pt x="92654" y="28993"/>
                      <a:pt x="93467" y="27856"/>
                    </a:cubicBezTo>
                    <a:cubicBezTo>
                      <a:pt x="93513" y="27809"/>
                      <a:pt x="93548" y="27763"/>
                      <a:pt x="93583" y="27716"/>
                    </a:cubicBezTo>
                    <a:cubicBezTo>
                      <a:pt x="94999" y="26045"/>
                      <a:pt x="96334" y="24303"/>
                      <a:pt x="97588" y="22515"/>
                    </a:cubicBezTo>
                    <a:cubicBezTo>
                      <a:pt x="99364" y="19973"/>
                      <a:pt x="101744" y="16746"/>
                      <a:pt x="102046" y="13553"/>
                    </a:cubicBezTo>
                    <a:cubicBezTo>
                      <a:pt x="102181" y="12078"/>
                      <a:pt x="101005" y="10821"/>
                      <a:pt x="99536" y="10821"/>
                    </a:cubicBezTo>
                    <a:cubicBezTo>
                      <a:pt x="99491" y="10821"/>
                      <a:pt x="99445" y="10822"/>
                      <a:pt x="99399" y="10825"/>
                    </a:cubicBezTo>
                    <a:cubicBezTo>
                      <a:pt x="98168" y="10883"/>
                      <a:pt x="97054" y="11730"/>
                      <a:pt x="96171" y="12508"/>
                    </a:cubicBezTo>
                    <a:cubicBezTo>
                      <a:pt x="94558" y="13924"/>
                      <a:pt x="93211" y="15712"/>
                      <a:pt x="92085" y="17535"/>
                    </a:cubicBezTo>
                    <a:cubicBezTo>
                      <a:pt x="92050" y="17593"/>
                      <a:pt x="92004" y="17639"/>
                      <a:pt x="91969" y="17697"/>
                    </a:cubicBezTo>
                    <a:cubicBezTo>
                      <a:pt x="91180" y="18731"/>
                      <a:pt x="83099" y="29295"/>
                      <a:pt x="80534" y="31443"/>
                    </a:cubicBezTo>
                    <a:cubicBezTo>
                      <a:pt x="80307" y="31634"/>
                      <a:pt x="80145" y="31721"/>
                      <a:pt x="80040" y="31721"/>
                    </a:cubicBezTo>
                    <a:cubicBezTo>
                      <a:pt x="78900" y="31721"/>
                      <a:pt x="84400" y="21412"/>
                      <a:pt x="84400" y="21412"/>
                    </a:cubicBezTo>
                    <a:lnTo>
                      <a:pt x="84411" y="21389"/>
                    </a:lnTo>
                    <a:cubicBezTo>
                      <a:pt x="86246" y="18243"/>
                      <a:pt x="88010" y="15039"/>
                      <a:pt x="89670" y="11788"/>
                    </a:cubicBezTo>
                    <a:cubicBezTo>
                      <a:pt x="91005" y="9176"/>
                      <a:pt x="95045" y="2942"/>
                      <a:pt x="91539" y="435"/>
                    </a:cubicBezTo>
                    <a:cubicBezTo>
                      <a:pt x="91113" y="129"/>
                      <a:pt x="90670" y="0"/>
                      <a:pt x="902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55"/>
              <p:cNvSpPr/>
              <p:nvPr/>
            </p:nvSpPr>
            <p:spPr>
              <a:xfrm>
                <a:off x="4826375" y="2566800"/>
                <a:ext cx="646075" cy="64700"/>
              </a:xfrm>
              <a:custGeom>
                <a:avLst/>
                <a:gdLst/>
                <a:ahLst/>
                <a:cxnLst/>
                <a:rect l="l" t="t" r="r" b="b"/>
                <a:pathLst>
                  <a:path w="25843" h="2588" extrusionOk="0">
                    <a:moveTo>
                      <a:pt x="25680" y="1"/>
                    </a:moveTo>
                    <a:cubicBezTo>
                      <a:pt x="23207" y="1359"/>
                      <a:pt x="20340" y="1777"/>
                      <a:pt x="17856" y="1998"/>
                    </a:cubicBezTo>
                    <a:cubicBezTo>
                      <a:pt x="15995" y="2172"/>
                      <a:pt x="14131" y="2259"/>
                      <a:pt x="12267" y="2259"/>
                    </a:cubicBezTo>
                    <a:cubicBezTo>
                      <a:pt x="8176" y="2259"/>
                      <a:pt x="4090" y="1840"/>
                      <a:pt x="70" y="1011"/>
                    </a:cubicBezTo>
                    <a:lnTo>
                      <a:pt x="1" y="1336"/>
                    </a:lnTo>
                    <a:cubicBezTo>
                      <a:pt x="4063" y="2169"/>
                      <a:pt x="8191" y="2588"/>
                      <a:pt x="12325" y="2588"/>
                    </a:cubicBezTo>
                    <a:cubicBezTo>
                      <a:pt x="14181" y="2588"/>
                      <a:pt x="16038" y="2503"/>
                      <a:pt x="17890" y="2334"/>
                    </a:cubicBezTo>
                    <a:cubicBezTo>
                      <a:pt x="20398" y="2102"/>
                      <a:pt x="23312" y="1673"/>
                      <a:pt x="25843" y="291"/>
                    </a:cubicBezTo>
                    <a:lnTo>
                      <a:pt x="256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55"/>
              <p:cNvSpPr/>
              <p:nvPr/>
            </p:nvSpPr>
            <p:spPr>
              <a:xfrm>
                <a:off x="4926500" y="2688700"/>
                <a:ext cx="568600" cy="366600"/>
              </a:xfrm>
              <a:custGeom>
                <a:avLst/>
                <a:gdLst/>
                <a:ahLst/>
                <a:cxnLst/>
                <a:rect l="l" t="t" r="r" b="b"/>
                <a:pathLst>
                  <a:path w="22744" h="14664" extrusionOk="0">
                    <a:moveTo>
                      <a:pt x="744" y="1"/>
                    </a:moveTo>
                    <a:lnTo>
                      <a:pt x="732" y="337"/>
                    </a:lnTo>
                    <a:lnTo>
                      <a:pt x="4482" y="477"/>
                    </a:lnTo>
                    <a:cubicBezTo>
                      <a:pt x="5678" y="523"/>
                      <a:pt x="6920" y="570"/>
                      <a:pt x="8104" y="779"/>
                    </a:cubicBezTo>
                    <a:cubicBezTo>
                      <a:pt x="11239" y="1336"/>
                      <a:pt x="14025" y="2961"/>
                      <a:pt x="16718" y="4528"/>
                    </a:cubicBezTo>
                    <a:lnTo>
                      <a:pt x="20479" y="6734"/>
                    </a:lnTo>
                    <a:cubicBezTo>
                      <a:pt x="19653" y="6584"/>
                      <a:pt x="18790" y="6525"/>
                      <a:pt x="17901" y="6525"/>
                    </a:cubicBezTo>
                    <a:cubicBezTo>
                      <a:pt x="16515" y="6525"/>
                      <a:pt x="15066" y="6669"/>
                      <a:pt x="13595" y="6839"/>
                    </a:cubicBezTo>
                    <a:cubicBezTo>
                      <a:pt x="11146" y="7117"/>
                      <a:pt x="8766" y="7454"/>
                      <a:pt x="6606" y="8475"/>
                    </a:cubicBezTo>
                    <a:cubicBezTo>
                      <a:pt x="4250" y="9578"/>
                      <a:pt x="2148" y="11494"/>
                      <a:pt x="1" y="14477"/>
                    </a:cubicBezTo>
                    <a:lnTo>
                      <a:pt x="268" y="14663"/>
                    </a:lnTo>
                    <a:cubicBezTo>
                      <a:pt x="2381" y="11738"/>
                      <a:pt x="4447" y="9857"/>
                      <a:pt x="6746" y="8766"/>
                    </a:cubicBezTo>
                    <a:cubicBezTo>
                      <a:pt x="8859" y="7767"/>
                      <a:pt x="11215" y="7442"/>
                      <a:pt x="13630" y="7164"/>
                    </a:cubicBezTo>
                    <a:cubicBezTo>
                      <a:pt x="15101" y="6999"/>
                      <a:pt x="16547" y="6856"/>
                      <a:pt x="17925" y="6856"/>
                    </a:cubicBezTo>
                    <a:cubicBezTo>
                      <a:pt x="19167" y="6856"/>
                      <a:pt x="20354" y="6972"/>
                      <a:pt x="21455" y="7291"/>
                    </a:cubicBezTo>
                    <a:lnTo>
                      <a:pt x="22743" y="7663"/>
                    </a:lnTo>
                    <a:lnTo>
                      <a:pt x="16881" y="4250"/>
                    </a:lnTo>
                    <a:cubicBezTo>
                      <a:pt x="14292" y="2741"/>
                      <a:pt x="11355" y="1022"/>
                      <a:pt x="8162" y="454"/>
                    </a:cubicBezTo>
                    <a:cubicBezTo>
                      <a:pt x="6943" y="245"/>
                      <a:pt x="5701" y="198"/>
                      <a:pt x="4494" y="152"/>
                    </a:cubicBezTo>
                    <a:lnTo>
                      <a:pt x="74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55"/>
              <p:cNvSpPr/>
              <p:nvPr/>
            </p:nvSpPr>
            <p:spPr>
              <a:xfrm>
                <a:off x="4809550" y="2007525"/>
                <a:ext cx="595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381" h="338" extrusionOk="0">
                    <a:moveTo>
                      <a:pt x="0" y="1"/>
                    </a:moveTo>
                    <a:lnTo>
                      <a:pt x="0" y="338"/>
                    </a:lnTo>
                    <a:lnTo>
                      <a:pt x="2380" y="338"/>
                    </a:lnTo>
                    <a:lnTo>
                      <a:pt x="2380" y="1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55"/>
              <p:cNvSpPr/>
              <p:nvPr/>
            </p:nvSpPr>
            <p:spPr>
              <a:xfrm>
                <a:off x="5284350" y="1818025"/>
                <a:ext cx="72025" cy="32800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1312" extrusionOk="0">
                    <a:moveTo>
                      <a:pt x="105" y="0"/>
                    </a:moveTo>
                    <a:lnTo>
                      <a:pt x="1" y="314"/>
                    </a:lnTo>
                    <a:lnTo>
                      <a:pt x="2764" y="1312"/>
                    </a:lnTo>
                    <a:lnTo>
                      <a:pt x="2880" y="998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55"/>
              <p:cNvSpPr/>
              <p:nvPr/>
            </p:nvSpPr>
            <p:spPr>
              <a:xfrm>
                <a:off x="5611150" y="1824400"/>
                <a:ext cx="78100" cy="56325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253" extrusionOk="0">
                    <a:moveTo>
                      <a:pt x="187" y="0"/>
                    </a:moveTo>
                    <a:lnTo>
                      <a:pt x="1" y="268"/>
                    </a:lnTo>
                    <a:lnTo>
                      <a:pt x="2938" y="2253"/>
                    </a:lnTo>
                    <a:lnTo>
                      <a:pt x="3124" y="1974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55"/>
              <p:cNvSpPr/>
              <p:nvPr/>
            </p:nvSpPr>
            <p:spPr>
              <a:xfrm>
                <a:off x="5848000" y="2058025"/>
                <a:ext cx="6472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2277" extrusionOk="0">
                    <a:moveTo>
                      <a:pt x="128" y="1"/>
                    </a:moveTo>
                    <a:lnTo>
                      <a:pt x="0" y="314"/>
                    </a:lnTo>
                    <a:cubicBezTo>
                      <a:pt x="952" y="697"/>
                      <a:pt x="1765" y="1394"/>
                      <a:pt x="2299" y="2276"/>
                    </a:cubicBezTo>
                    <a:lnTo>
                      <a:pt x="2589" y="2114"/>
                    </a:lnTo>
                    <a:cubicBezTo>
                      <a:pt x="2009" y="1162"/>
                      <a:pt x="1149" y="419"/>
                      <a:pt x="1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55"/>
              <p:cNvSpPr/>
              <p:nvPr/>
            </p:nvSpPr>
            <p:spPr>
              <a:xfrm>
                <a:off x="5789950" y="2918575"/>
                <a:ext cx="37175" cy="123375"/>
              </a:xfrm>
              <a:custGeom>
                <a:avLst/>
                <a:gdLst/>
                <a:ahLst/>
                <a:cxnLst/>
                <a:rect l="l" t="t" r="r" b="b"/>
                <a:pathLst>
                  <a:path w="1487" h="4935" extrusionOk="0">
                    <a:moveTo>
                      <a:pt x="325" y="0"/>
                    </a:moveTo>
                    <a:lnTo>
                      <a:pt x="0" y="47"/>
                    </a:lnTo>
                    <a:cubicBezTo>
                      <a:pt x="256" y="1707"/>
                      <a:pt x="639" y="3344"/>
                      <a:pt x="1173" y="4934"/>
                    </a:cubicBezTo>
                    <a:lnTo>
                      <a:pt x="1486" y="4830"/>
                    </a:lnTo>
                    <a:cubicBezTo>
                      <a:pt x="964" y="3251"/>
                      <a:pt x="569" y="1637"/>
                      <a:pt x="3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55"/>
              <p:cNvSpPr/>
              <p:nvPr/>
            </p:nvSpPr>
            <p:spPr>
              <a:xfrm>
                <a:off x="5193800" y="2096350"/>
                <a:ext cx="62150" cy="22400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896" extrusionOk="0">
                    <a:moveTo>
                      <a:pt x="233" y="0"/>
                    </a:moveTo>
                    <a:lnTo>
                      <a:pt x="1" y="244"/>
                    </a:lnTo>
                    <a:cubicBezTo>
                      <a:pt x="94" y="325"/>
                      <a:pt x="198" y="407"/>
                      <a:pt x="291" y="476"/>
                    </a:cubicBezTo>
                    <a:cubicBezTo>
                      <a:pt x="711" y="754"/>
                      <a:pt x="1199" y="896"/>
                      <a:pt x="1688" y="896"/>
                    </a:cubicBezTo>
                    <a:cubicBezTo>
                      <a:pt x="1957" y="896"/>
                      <a:pt x="2226" y="853"/>
                      <a:pt x="2485" y="767"/>
                    </a:cubicBezTo>
                    <a:lnTo>
                      <a:pt x="2381" y="453"/>
                    </a:lnTo>
                    <a:cubicBezTo>
                      <a:pt x="2154" y="531"/>
                      <a:pt x="1920" y="569"/>
                      <a:pt x="1688" y="569"/>
                    </a:cubicBezTo>
                    <a:cubicBezTo>
                      <a:pt x="1158" y="569"/>
                      <a:pt x="637" y="372"/>
                      <a:pt x="2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55"/>
              <p:cNvSpPr/>
              <p:nvPr/>
            </p:nvSpPr>
            <p:spPr>
              <a:xfrm>
                <a:off x="5450375" y="2102450"/>
                <a:ext cx="8505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2195" extrusionOk="0">
                    <a:moveTo>
                      <a:pt x="209" y="0"/>
                    </a:moveTo>
                    <a:lnTo>
                      <a:pt x="0" y="256"/>
                    </a:lnTo>
                    <a:cubicBezTo>
                      <a:pt x="302" y="499"/>
                      <a:pt x="604" y="732"/>
                      <a:pt x="929" y="940"/>
                    </a:cubicBezTo>
                    <a:cubicBezTo>
                      <a:pt x="1661" y="1440"/>
                      <a:pt x="2450" y="1858"/>
                      <a:pt x="3274" y="2194"/>
                    </a:cubicBezTo>
                    <a:lnTo>
                      <a:pt x="3402" y="1881"/>
                    </a:lnTo>
                    <a:cubicBezTo>
                      <a:pt x="2241" y="1416"/>
                      <a:pt x="1173" y="778"/>
                      <a:pt x="2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55"/>
              <p:cNvSpPr/>
              <p:nvPr/>
            </p:nvSpPr>
            <p:spPr>
              <a:xfrm>
                <a:off x="5428025" y="2152950"/>
                <a:ext cx="85075" cy="52825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113" extrusionOk="0">
                    <a:moveTo>
                      <a:pt x="256" y="0"/>
                    </a:moveTo>
                    <a:lnTo>
                      <a:pt x="1" y="221"/>
                    </a:lnTo>
                    <a:cubicBezTo>
                      <a:pt x="326" y="592"/>
                      <a:pt x="709" y="929"/>
                      <a:pt x="1127" y="1207"/>
                    </a:cubicBezTo>
                    <a:cubicBezTo>
                      <a:pt x="1788" y="1660"/>
                      <a:pt x="2555" y="1974"/>
                      <a:pt x="3356" y="2113"/>
                    </a:cubicBezTo>
                    <a:lnTo>
                      <a:pt x="3402" y="1788"/>
                    </a:lnTo>
                    <a:cubicBezTo>
                      <a:pt x="2183" y="1567"/>
                      <a:pt x="1069" y="940"/>
                      <a:pt x="25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55"/>
              <p:cNvSpPr/>
              <p:nvPr/>
            </p:nvSpPr>
            <p:spPr>
              <a:xfrm>
                <a:off x="5207450" y="2058900"/>
                <a:ext cx="80125" cy="18200"/>
              </a:xfrm>
              <a:custGeom>
                <a:avLst/>
                <a:gdLst/>
                <a:ahLst/>
                <a:cxnLst/>
                <a:rect l="l" t="t" r="r" b="b"/>
                <a:pathLst>
                  <a:path w="3205" h="728" extrusionOk="0">
                    <a:moveTo>
                      <a:pt x="105" y="1"/>
                    </a:moveTo>
                    <a:lnTo>
                      <a:pt x="1" y="326"/>
                    </a:lnTo>
                    <a:cubicBezTo>
                      <a:pt x="851" y="593"/>
                      <a:pt x="1742" y="727"/>
                      <a:pt x="2632" y="727"/>
                    </a:cubicBezTo>
                    <a:cubicBezTo>
                      <a:pt x="2823" y="727"/>
                      <a:pt x="3014" y="721"/>
                      <a:pt x="3205" y="709"/>
                    </a:cubicBezTo>
                    <a:lnTo>
                      <a:pt x="3181" y="384"/>
                    </a:lnTo>
                    <a:cubicBezTo>
                      <a:pt x="2999" y="396"/>
                      <a:pt x="2816" y="402"/>
                      <a:pt x="2634" y="402"/>
                    </a:cubicBezTo>
                    <a:cubicBezTo>
                      <a:pt x="1781" y="402"/>
                      <a:pt x="927" y="268"/>
                      <a:pt x="1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55"/>
              <p:cNvSpPr/>
              <p:nvPr/>
            </p:nvSpPr>
            <p:spPr>
              <a:xfrm>
                <a:off x="5674150" y="2293400"/>
                <a:ext cx="8680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472" h="2509" extrusionOk="0">
                    <a:moveTo>
                      <a:pt x="186" y="1"/>
                    </a:moveTo>
                    <a:lnTo>
                      <a:pt x="0" y="280"/>
                    </a:lnTo>
                    <a:lnTo>
                      <a:pt x="3286" y="2509"/>
                    </a:lnTo>
                    <a:lnTo>
                      <a:pt x="3471" y="2230"/>
                    </a:lnTo>
                    <a:lnTo>
                      <a:pt x="1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55"/>
              <p:cNvSpPr/>
              <p:nvPr/>
            </p:nvSpPr>
            <p:spPr>
              <a:xfrm>
                <a:off x="4818250" y="2172275"/>
                <a:ext cx="824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539" extrusionOk="0">
                    <a:moveTo>
                      <a:pt x="2884" y="1"/>
                    </a:moveTo>
                    <a:cubicBezTo>
                      <a:pt x="1919" y="1"/>
                      <a:pt x="955" y="72"/>
                      <a:pt x="1" y="214"/>
                    </a:cubicBezTo>
                    <a:lnTo>
                      <a:pt x="47" y="539"/>
                    </a:lnTo>
                    <a:cubicBezTo>
                      <a:pt x="975" y="399"/>
                      <a:pt x="1904" y="337"/>
                      <a:pt x="2832" y="337"/>
                    </a:cubicBezTo>
                    <a:cubicBezTo>
                      <a:pt x="2984" y="337"/>
                      <a:pt x="3135" y="338"/>
                      <a:pt x="3286" y="342"/>
                    </a:cubicBezTo>
                    <a:lnTo>
                      <a:pt x="3298" y="5"/>
                    </a:lnTo>
                    <a:cubicBezTo>
                      <a:pt x="3160" y="2"/>
                      <a:pt x="3022" y="1"/>
                      <a:pt x="28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55"/>
              <p:cNvSpPr/>
              <p:nvPr/>
            </p:nvSpPr>
            <p:spPr>
              <a:xfrm>
                <a:off x="5655575" y="2320975"/>
                <a:ext cx="7780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2254" extrusionOk="0">
                    <a:moveTo>
                      <a:pt x="186" y="1"/>
                    </a:moveTo>
                    <a:lnTo>
                      <a:pt x="0" y="279"/>
                    </a:lnTo>
                    <a:lnTo>
                      <a:pt x="2926" y="2253"/>
                    </a:lnTo>
                    <a:lnTo>
                      <a:pt x="3111" y="1986"/>
                    </a:lnTo>
                    <a:lnTo>
                      <a:pt x="1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55"/>
              <p:cNvSpPr/>
              <p:nvPr/>
            </p:nvSpPr>
            <p:spPr>
              <a:xfrm>
                <a:off x="4827825" y="2197350"/>
                <a:ext cx="78975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581" extrusionOk="0">
                    <a:moveTo>
                      <a:pt x="3135" y="0"/>
                    </a:moveTo>
                    <a:lnTo>
                      <a:pt x="1" y="256"/>
                    </a:lnTo>
                    <a:lnTo>
                      <a:pt x="24" y="581"/>
                    </a:lnTo>
                    <a:lnTo>
                      <a:pt x="3158" y="337"/>
                    </a:lnTo>
                    <a:lnTo>
                      <a:pt x="31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9" name="Google Shape;759;p55"/>
            <p:cNvGrpSpPr/>
            <p:nvPr/>
          </p:nvGrpSpPr>
          <p:grpSpPr>
            <a:xfrm>
              <a:off x="1168281" y="833153"/>
              <a:ext cx="3135068" cy="5535928"/>
              <a:chOff x="2136800" y="1082800"/>
              <a:chExt cx="2205775" cy="3894975"/>
            </a:xfrm>
          </p:grpSpPr>
          <p:sp>
            <p:nvSpPr>
              <p:cNvPr id="760" name="Google Shape;760;p55"/>
              <p:cNvSpPr/>
              <p:nvPr/>
            </p:nvSpPr>
            <p:spPr>
              <a:xfrm>
                <a:off x="2136800" y="1082800"/>
                <a:ext cx="2205775" cy="3894975"/>
              </a:xfrm>
              <a:custGeom>
                <a:avLst/>
                <a:gdLst/>
                <a:ahLst/>
                <a:cxnLst/>
                <a:rect l="l" t="t" r="r" b="b"/>
                <a:pathLst>
                  <a:path w="88231" h="155799" extrusionOk="0">
                    <a:moveTo>
                      <a:pt x="56530" y="1"/>
                    </a:moveTo>
                    <a:cubicBezTo>
                      <a:pt x="54550" y="1"/>
                      <a:pt x="53219" y="2538"/>
                      <a:pt x="52683" y="4124"/>
                    </a:cubicBezTo>
                    <a:cubicBezTo>
                      <a:pt x="51557" y="7514"/>
                      <a:pt x="51000" y="11183"/>
                      <a:pt x="50211" y="14665"/>
                    </a:cubicBezTo>
                    <a:cubicBezTo>
                      <a:pt x="49410" y="18218"/>
                      <a:pt x="48852" y="21817"/>
                      <a:pt x="48237" y="25392"/>
                    </a:cubicBezTo>
                    <a:cubicBezTo>
                      <a:pt x="47900" y="27319"/>
                      <a:pt x="47564" y="29258"/>
                      <a:pt x="47076" y="31150"/>
                    </a:cubicBezTo>
                    <a:cubicBezTo>
                      <a:pt x="46960" y="31615"/>
                      <a:pt x="46612" y="33739"/>
                      <a:pt x="45950" y="33809"/>
                    </a:cubicBezTo>
                    <a:cubicBezTo>
                      <a:pt x="45945" y="33810"/>
                      <a:pt x="45941" y="33810"/>
                      <a:pt x="45936" y="33810"/>
                    </a:cubicBezTo>
                    <a:cubicBezTo>
                      <a:pt x="45069" y="33810"/>
                      <a:pt x="45195" y="24100"/>
                      <a:pt x="45195" y="23361"/>
                    </a:cubicBezTo>
                    <a:cubicBezTo>
                      <a:pt x="45207" y="19495"/>
                      <a:pt x="45416" y="15617"/>
                      <a:pt x="45370" y="11751"/>
                    </a:cubicBezTo>
                    <a:cubicBezTo>
                      <a:pt x="45360" y="10010"/>
                      <a:pt x="45156" y="4998"/>
                      <a:pt x="42869" y="4998"/>
                    </a:cubicBezTo>
                    <a:cubicBezTo>
                      <a:pt x="42472" y="4998"/>
                      <a:pt x="42013" y="5149"/>
                      <a:pt x="41481" y="5494"/>
                    </a:cubicBezTo>
                    <a:cubicBezTo>
                      <a:pt x="38137" y="7677"/>
                      <a:pt x="38427" y="16569"/>
                      <a:pt x="38474" y="17730"/>
                    </a:cubicBezTo>
                    <a:cubicBezTo>
                      <a:pt x="38485" y="17811"/>
                      <a:pt x="38485" y="17893"/>
                      <a:pt x="38474" y="17986"/>
                    </a:cubicBezTo>
                    <a:cubicBezTo>
                      <a:pt x="38381" y="19402"/>
                      <a:pt x="37464" y="31650"/>
                      <a:pt x="37464" y="35051"/>
                    </a:cubicBezTo>
                    <a:lnTo>
                      <a:pt x="37464" y="35237"/>
                    </a:lnTo>
                    <a:cubicBezTo>
                      <a:pt x="37428" y="36598"/>
                      <a:pt x="36315" y="37436"/>
                      <a:pt x="35188" y="37436"/>
                    </a:cubicBezTo>
                    <a:cubicBezTo>
                      <a:pt x="34497" y="37436"/>
                      <a:pt x="33801" y="37122"/>
                      <a:pt x="33342" y="36421"/>
                    </a:cubicBezTo>
                    <a:cubicBezTo>
                      <a:pt x="31044" y="32938"/>
                      <a:pt x="27364" y="24823"/>
                      <a:pt x="25483" y="21503"/>
                    </a:cubicBezTo>
                    <a:cubicBezTo>
                      <a:pt x="24543" y="19864"/>
                      <a:pt x="23255" y="19196"/>
                      <a:pt x="22137" y="19196"/>
                    </a:cubicBezTo>
                    <a:cubicBezTo>
                      <a:pt x="20437" y="19196"/>
                      <a:pt x="19132" y="20740"/>
                      <a:pt x="20050" y="22757"/>
                    </a:cubicBezTo>
                    <a:cubicBezTo>
                      <a:pt x="21571" y="26100"/>
                      <a:pt x="26702" y="43178"/>
                      <a:pt x="27863" y="45325"/>
                    </a:cubicBezTo>
                    <a:cubicBezTo>
                      <a:pt x="28885" y="47229"/>
                      <a:pt x="28908" y="51513"/>
                      <a:pt x="28908" y="52477"/>
                    </a:cubicBezTo>
                    <a:cubicBezTo>
                      <a:pt x="28908" y="52604"/>
                      <a:pt x="28896" y="52732"/>
                      <a:pt x="28873" y="52860"/>
                    </a:cubicBezTo>
                    <a:cubicBezTo>
                      <a:pt x="28223" y="56447"/>
                      <a:pt x="27944" y="66733"/>
                      <a:pt x="27805" y="71307"/>
                    </a:cubicBezTo>
                    <a:cubicBezTo>
                      <a:pt x="27677" y="75533"/>
                      <a:pt x="27027" y="78551"/>
                      <a:pt x="26899" y="79073"/>
                    </a:cubicBezTo>
                    <a:cubicBezTo>
                      <a:pt x="26888" y="79120"/>
                      <a:pt x="26876" y="79166"/>
                      <a:pt x="26864" y="79213"/>
                    </a:cubicBezTo>
                    <a:cubicBezTo>
                      <a:pt x="24473" y="87014"/>
                      <a:pt x="5074" y="133822"/>
                      <a:pt x="512" y="144782"/>
                    </a:cubicBezTo>
                    <a:cubicBezTo>
                      <a:pt x="1" y="146012"/>
                      <a:pt x="662" y="147417"/>
                      <a:pt x="1939" y="147800"/>
                    </a:cubicBezTo>
                    <a:lnTo>
                      <a:pt x="28176" y="155706"/>
                    </a:lnTo>
                    <a:cubicBezTo>
                      <a:pt x="28387" y="155769"/>
                      <a:pt x="28600" y="155799"/>
                      <a:pt x="28810" y="155799"/>
                    </a:cubicBezTo>
                    <a:cubicBezTo>
                      <a:pt x="29834" y="155799"/>
                      <a:pt x="30776" y="155083"/>
                      <a:pt x="30997" y="154022"/>
                    </a:cubicBezTo>
                    <a:cubicBezTo>
                      <a:pt x="33377" y="142866"/>
                      <a:pt x="46449" y="98043"/>
                      <a:pt x="46449" y="98043"/>
                    </a:cubicBezTo>
                    <a:cubicBezTo>
                      <a:pt x="47146" y="95524"/>
                      <a:pt x="47924" y="93016"/>
                      <a:pt x="48771" y="90543"/>
                    </a:cubicBezTo>
                    <a:cubicBezTo>
                      <a:pt x="49839" y="87386"/>
                      <a:pt x="50954" y="82347"/>
                      <a:pt x="54077" y="80629"/>
                    </a:cubicBezTo>
                    <a:cubicBezTo>
                      <a:pt x="57780" y="78586"/>
                      <a:pt x="60961" y="75556"/>
                      <a:pt x="63979" y="72630"/>
                    </a:cubicBezTo>
                    <a:cubicBezTo>
                      <a:pt x="66348" y="70320"/>
                      <a:pt x="69494" y="67673"/>
                      <a:pt x="70956" y="64631"/>
                    </a:cubicBezTo>
                    <a:cubicBezTo>
                      <a:pt x="70980" y="64585"/>
                      <a:pt x="71003" y="64539"/>
                      <a:pt x="71026" y="64492"/>
                    </a:cubicBezTo>
                    <a:cubicBezTo>
                      <a:pt x="72303" y="62228"/>
                      <a:pt x="74462" y="60545"/>
                      <a:pt x="76494" y="58978"/>
                    </a:cubicBezTo>
                    <a:cubicBezTo>
                      <a:pt x="78619" y="57341"/>
                      <a:pt x="80708" y="55669"/>
                      <a:pt x="82856" y="54067"/>
                    </a:cubicBezTo>
                    <a:cubicBezTo>
                      <a:pt x="84377" y="52918"/>
                      <a:pt x="86211" y="51873"/>
                      <a:pt x="87256" y="50224"/>
                    </a:cubicBezTo>
                    <a:cubicBezTo>
                      <a:pt x="88231" y="48680"/>
                      <a:pt x="88057" y="46765"/>
                      <a:pt x="86188" y="46196"/>
                    </a:cubicBezTo>
                    <a:cubicBezTo>
                      <a:pt x="85619" y="46024"/>
                      <a:pt x="85015" y="45950"/>
                      <a:pt x="84393" y="45950"/>
                    </a:cubicBezTo>
                    <a:cubicBezTo>
                      <a:pt x="82117" y="45950"/>
                      <a:pt x="79600" y="46940"/>
                      <a:pt x="77713" y="47752"/>
                    </a:cubicBezTo>
                    <a:cubicBezTo>
                      <a:pt x="74904" y="48971"/>
                      <a:pt x="72291" y="50584"/>
                      <a:pt x="69656" y="52152"/>
                    </a:cubicBezTo>
                    <a:cubicBezTo>
                      <a:pt x="66818" y="53842"/>
                      <a:pt x="65170" y="54602"/>
                      <a:pt x="64187" y="54602"/>
                    </a:cubicBezTo>
                    <a:cubicBezTo>
                      <a:pt x="62734" y="54602"/>
                      <a:pt x="62736" y="52941"/>
                      <a:pt x="62493" y="50178"/>
                    </a:cubicBezTo>
                    <a:cubicBezTo>
                      <a:pt x="62110" y="45732"/>
                      <a:pt x="67567" y="29014"/>
                      <a:pt x="68031" y="27586"/>
                    </a:cubicBezTo>
                    <a:cubicBezTo>
                      <a:pt x="68054" y="27517"/>
                      <a:pt x="68077" y="27459"/>
                      <a:pt x="68101" y="27401"/>
                    </a:cubicBezTo>
                    <a:cubicBezTo>
                      <a:pt x="69029" y="25241"/>
                      <a:pt x="69842" y="23036"/>
                      <a:pt x="70550" y="20807"/>
                    </a:cubicBezTo>
                    <a:cubicBezTo>
                      <a:pt x="71548" y="17637"/>
                      <a:pt x="72953" y="13574"/>
                      <a:pt x="72245" y="10207"/>
                    </a:cubicBezTo>
                    <a:cubicBezTo>
                      <a:pt x="71968" y="8934"/>
                      <a:pt x="70848" y="8094"/>
                      <a:pt x="69625" y="8094"/>
                    </a:cubicBezTo>
                    <a:cubicBezTo>
                      <a:pt x="69309" y="8094"/>
                      <a:pt x="68986" y="8150"/>
                      <a:pt x="68669" y="8269"/>
                    </a:cubicBezTo>
                    <a:cubicBezTo>
                      <a:pt x="67439" y="8710"/>
                      <a:pt x="66568" y="9940"/>
                      <a:pt x="65906" y="11008"/>
                    </a:cubicBezTo>
                    <a:cubicBezTo>
                      <a:pt x="64711" y="12982"/>
                      <a:pt x="63898" y="15234"/>
                      <a:pt x="63318" y="17463"/>
                    </a:cubicBezTo>
                    <a:cubicBezTo>
                      <a:pt x="63306" y="17533"/>
                      <a:pt x="63283" y="17591"/>
                      <a:pt x="63259" y="17661"/>
                    </a:cubicBezTo>
                    <a:cubicBezTo>
                      <a:pt x="62784" y="18972"/>
                      <a:pt x="57884" y="32358"/>
                      <a:pt x="55946" y="35376"/>
                    </a:cubicBezTo>
                    <a:cubicBezTo>
                      <a:pt x="55746" y="35687"/>
                      <a:pt x="55592" y="35828"/>
                      <a:pt x="55478" y="35828"/>
                    </a:cubicBezTo>
                    <a:cubicBezTo>
                      <a:pt x="54423" y="35828"/>
                      <a:pt x="56700" y="23882"/>
                      <a:pt x="56700" y="23871"/>
                    </a:cubicBezTo>
                    <a:lnTo>
                      <a:pt x="56700" y="23848"/>
                    </a:lnTo>
                    <a:cubicBezTo>
                      <a:pt x="57571" y="20040"/>
                      <a:pt x="58360" y="16209"/>
                      <a:pt x="59011" y="12355"/>
                    </a:cubicBezTo>
                    <a:cubicBezTo>
                      <a:pt x="59545" y="9255"/>
                      <a:pt x="61692" y="1582"/>
                      <a:pt x="57316" y="131"/>
                    </a:cubicBezTo>
                    <a:cubicBezTo>
                      <a:pt x="57043" y="42"/>
                      <a:pt x="56782" y="1"/>
                      <a:pt x="565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55"/>
              <p:cNvSpPr/>
              <p:nvPr/>
            </p:nvSpPr>
            <p:spPr>
              <a:xfrm>
                <a:off x="2911150" y="2082425"/>
                <a:ext cx="653325" cy="238875"/>
              </a:xfrm>
              <a:custGeom>
                <a:avLst/>
                <a:gdLst/>
                <a:ahLst/>
                <a:cxnLst/>
                <a:rect l="l" t="t" r="r" b="b"/>
                <a:pathLst>
                  <a:path w="26133" h="9555" extrusionOk="0">
                    <a:moveTo>
                      <a:pt x="25877" y="0"/>
                    </a:moveTo>
                    <a:cubicBezTo>
                      <a:pt x="23776" y="2183"/>
                      <a:pt x="20978" y="3518"/>
                      <a:pt x="18505" y="4551"/>
                    </a:cubicBezTo>
                    <a:cubicBezTo>
                      <a:pt x="12596" y="7000"/>
                      <a:pt x="6362" y="8568"/>
                      <a:pt x="0" y="9206"/>
                    </a:cubicBezTo>
                    <a:lnTo>
                      <a:pt x="35" y="9554"/>
                    </a:lnTo>
                    <a:cubicBezTo>
                      <a:pt x="6432" y="8916"/>
                      <a:pt x="12701" y="7337"/>
                      <a:pt x="18645" y="4876"/>
                    </a:cubicBezTo>
                    <a:cubicBezTo>
                      <a:pt x="21141" y="3831"/>
                      <a:pt x="23985" y="2473"/>
                      <a:pt x="26133" y="244"/>
                    </a:cubicBezTo>
                    <a:lnTo>
                      <a:pt x="258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55"/>
              <p:cNvSpPr/>
              <p:nvPr/>
            </p:nvSpPr>
            <p:spPr>
              <a:xfrm>
                <a:off x="3061475" y="2323500"/>
                <a:ext cx="624025" cy="429650"/>
              </a:xfrm>
              <a:custGeom>
                <a:avLst/>
                <a:gdLst/>
                <a:ahLst/>
                <a:cxnLst/>
                <a:rect l="l" t="t" r="r" b="b"/>
                <a:pathLst>
                  <a:path w="24961" h="17186" extrusionOk="0">
                    <a:moveTo>
                      <a:pt x="9742" y="1"/>
                    </a:moveTo>
                    <a:cubicBezTo>
                      <a:pt x="9074" y="1"/>
                      <a:pt x="8407" y="38"/>
                      <a:pt x="7744" y="120"/>
                    </a:cubicBezTo>
                    <a:cubicBezTo>
                      <a:pt x="6432" y="295"/>
                      <a:pt x="5144" y="643"/>
                      <a:pt x="3890" y="980"/>
                    </a:cubicBezTo>
                    <a:lnTo>
                      <a:pt x="1" y="2024"/>
                    </a:lnTo>
                    <a:lnTo>
                      <a:pt x="94" y="2373"/>
                    </a:lnTo>
                    <a:lnTo>
                      <a:pt x="3983" y="1316"/>
                    </a:lnTo>
                    <a:cubicBezTo>
                      <a:pt x="5213" y="980"/>
                      <a:pt x="6490" y="643"/>
                      <a:pt x="7779" y="469"/>
                    </a:cubicBezTo>
                    <a:cubicBezTo>
                      <a:pt x="8447" y="384"/>
                      <a:pt x="9115" y="346"/>
                      <a:pt x="9782" y="346"/>
                    </a:cubicBezTo>
                    <a:cubicBezTo>
                      <a:pt x="12485" y="346"/>
                      <a:pt x="15169" y="966"/>
                      <a:pt x="17786" y="1572"/>
                    </a:cubicBezTo>
                    <a:lnTo>
                      <a:pt x="22337" y="2616"/>
                    </a:lnTo>
                    <a:cubicBezTo>
                      <a:pt x="20050" y="2907"/>
                      <a:pt x="17716" y="3870"/>
                      <a:pt x="15337" y="4927"/>
                    </a:cubicBezTo>
                    <a:cubicBezTo>
                      <a:pt x="12910" y="5995"/>
                      <a:pt x="10588" y="7086"/>
                      <a:pt x="8696" y="8816"/>
                    </a:cubicBezTo>
                    <a:cubicBezTo>
                      <a:pt x="6641" y="10708"/>
                      <a:pt x="5097" y="13332"/>
                      <a:pt x="3855" y="17070"/>
                    </a:cubicBezTo>
                    <a:lnTo>
                      <a:pt x="4192" y="17186"/>
                    </a:lnTo>
                    <a:cubicBezTo>
                      <a:pt x="5422" y="13506"/>
                      <a:pt x="6920" y="10929"/>
                      <a:pt x="8940" y="9083"/>
                    </a:cubicBezTo>
                    <a:cubicBezTo>
                      <a:pt x="10786" y="7388"/>
                      <a:pt x="13084" y="6297"/>
                      <a:pt x="15476" y="5252"/>
                    </a:cubicBezTo>
                    <a:cubicBezTo>
                      <a:pt x="18239" y="4033"/>
                      <a:pt x="20932" y="2930"/>
                      <a:pt x="23521" y="2883"/>
                    </a:cubicBezTo>
                    <a:lnTo>
                      <a:pt x="24961" y="2849"/>
                    </a:lnTo>
                    <a:lnTo>
                      <a:pt x="17867" y="1223"/>
                    </a:lnTo>
                    <a:cubicBezTo>
                      <a:pt x="15338" y="642"/>
                      <a:pt x="12535" y="1"/>
                      <a:pt x="97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55"/>
              <p:cNvSpPr/>
              <p:nvPr/>
            </p:nvSpPr>
            <p:spPr>
              <a:xfrm>
                <a:off x="2705650" y="1701050"/>
                <a:ext cx="63875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1104" extrusionOk="0">
                    <a:moveTo>
                      <a:pt x="2450" y="1"/>
                    </a:moveTo>
                    <a:lnTo>
                      <a:pt x="1" y="767"/>
                    </a:lnTo>
                    <a:lnTo>
                      <a:pt x="105" y="1103"/>
                    </a:lnTo>
                    <a:lnTo>
                      <a:pt x="2555" y="337"/>
                    </a:lnTo>
                    <a:lnTo>
                      <a:pt x="24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55"/>
              <p:cNvSpPr/>
              <p:nvPr/>
            </p:nvSpPr>
            <p:spPr>
              <a:xfrm>
                <a:off x="3133175" y="1373675"/>
                <a:ext cx="79250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12" extrusionOk="0">
                    <a:moveTo>
                      <a:pt x="12" y="0"/>
                    </a:moveTo>
                    <a:lnTo>
                      <a:pt x="0" y="360"/>
                    </a:lnTo>
                    <a:lnTo>
                      <a:pt x="3158" y="511"/>
                    </a:lnTo>
                    <a:lnTo>
                      <a:pt x="3170" y="15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55"/>
              <p:cNvSpPr/>
              <p:nvPr/>
            </p:nvSpPr>
            <p:spPr>
              <a:xfrm>
                <a:off x="3470425" y="1275875"/>
                <a:ext cx="93175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727" h="1428" extrusionOk="0">
                    <a:moveTo>
                      <a:pt x="93" y="0"/>
                    </a:moveTo>
                    <a:lnTo>
                      <a:pt x="0" y="337"/>
                    </a:lnTo>
                    <a:lnTo>
                      <a:pt x="3622" y="1428"/>
                    </a:lnTo>
                    <a:lnTo>
                      <a:pt x="3727" y="109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55"/>
              <p:cNvSpPr/>
              <p:nvPr/>
            </p:nvSpPr>
            <p:spPr>
              <a:xfrm>
                <a:off x="3786775" y="1439550"/>
                <a:ext cx="80425" cy="40950"/>
              </a:xfrm>
              <a:custGeom>
                <a:avLst/>
                <a:gdLst/>
                <a:ahLst/>
                <a:cxnLst/>
                <a:rect l="l" t="t" r="r" b="b"/>
                <a:pathLst>
                  <a:path w="3217" h="1638" extrusionOk="0">
                    <a:moveTo>
                      <a:pt x="23" y="1"/>
                    </a:moveTo>
                    <a:lnTo>
                      <a:pt x="0" y="361"/>
                    </a:lnTo>
                    <a:cubicBezTo>
                      <a:pt x="1103" y="453"/>
                      <a:pt x="2148" y="906"/>
                      <a:pt x="2984" y="1638"/>
                    </a:cubicBezTo>
                    <a:lnTo>
                      <a:pt x="3216" y="1371"/>
                    </a:lnTo>
                    <a:cubicBezTo>
                      <a:pt x="2334" y="581"/>
                      <a:pt x="1208" y="105"/>
                      <a:pt x="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55"/>
              <p:cNvSpPr/>
              <p:nvPr/>
            </p:nvSpPr>
            <p:spPr>
              <a:xfrm>
                <a:off x="3999500" y="2337225"/>
                <a:ext cx="76375" cy="119600"/>
              </a:xfrm>
              <a:custGeom>
                <a:avLst/>
                <a:gdLst/>
                <a:ahLst/>
                <a:cxnLst/>
                <a:rect l="l" t="t" r="r" b="b"/>
                <a:pathLst>
                  <a:path w="3055" h="4784" extrusionOk="0">
                    <a:moveTo>
                      <a:pt x="326" y="1"/>
                    </a:moveTo>
                    <a:lnTo>
                      <a:pt x="1" y="152"/>
                    </a:lnTo>
                    <a:cubicBezTo>
                      <a:pt x="790" y="1766"/>
                      <a:pt x="1719" y="3321"/>
                      <a:pt x="2764" y="4784"/>
                    </a:cubicBezTo>
                    <a:lnTo>
                      <a:pt x="3054" y="4575"/>
                    </a:lnTo>
                    <a:cubicBezTo>
                      <a:pt x="2021" y="3124"/>
                      <a:pt x="1104" y="1591"/>
                      <a:pt x="3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55"/>
              <p:cNvSpPr/>
              <p:nvPr/>
            </p:nvSpPr>
            <p:spPr>
              <a:xfrm>
                <a:off x="3129100" y="1681325"/>
                <a:ext cx="67950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789" extrusionOk="0">
                    <a:moveTo>
                      <a:pt x="2497" y="0"/>
                    </a:moveTo>
                    <a:cubicBezTo>
                      <a:pt x="2103" y="286"/>
                      <a:pt x="1629" y="432"/>
                      <a:pt x="1153" y="432"/>
                    </a:cubicBezTo>
                    <a:cubicBezTo>
                      <a:pt x="815" y="432"/>
                      <a:pt x="476" y="358"/>
                      <a:pt x="163" y="209"/>
                    </a:cubicBezTo>
                    <a:lnTo>
                      <a:pt x="1" y="534"/>
                    </a:lnTo>
                    <a:cubicBezTo>
                      <a:pt x="117" y="592"/>
                      <a:pt x="245" y="639"/>
                      <a:pt x="372" y="673"/>
                    </a:cubicBezTo>
                    <a:cubicBezTo>
                      <a:pt x="625" y="751"/>
                      <a:pt x="885" y="788"/>
                      <a:pt x="1142" y="788"/>
                    </a:cubicBezTo>
                    <a:cubicBezTo>
                      <a:pt x="1699" y="788"/>
                      <a:pt x="2249" y="612"/>
                      <a:pt x="2717" y="27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55"/>
              <p:cNvSpPr/>
              <p:nvPr/>
            </p:nvSpPr>
            <p:spPr>
              <a:xfrm>
                <a:off x="3393500" y="1611075"/>
                <a:ext cx="100150" cy="31950"/>
              </a:xfrm>
              <a:custGeom>
                <a:avLst/>
                <a:gdLst/>
                <a:ahLst/>
                <a:cxnLst/>
                <a:rect l="l" t="t" r="r" b="b"/>
                <a:pathLst>
                  <a:path w="4006" h="1278" extrusionOk="0">
                    <a:moveTo>
                      <a:pt x="128" y="1"/>
                    </a:moveTo>
                    <a:lnTo>
                      <a:pt x="1" y="337"/>
                    </a:lnTo>
                    <a:cubicBezTo>
                      <a:pt x="384" y="488"/>
                      <a:pt x="779" y="628"/>
                      <a:pt x="1173" y="744"/>
                    </a:cubicBezTo>
                    <a:cubicBezTo>
                      <a:pt x="2079" y="1022"/>
                      <a:pt x="3019" y="1196"/>
                      <a:pt x="3971" y="1278"/>
                    </a:cubicBezTo>
                    <a:lnTo>
                      <a:pt x="4006" y="918"/>
                    </a:lnTo>
                    <a:cubicBezTo>
                      <a:pt x="2671" y="813"/>
                      <a:pt x="1371" y="500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55"/>
              <p:cNvSpPr/>
              <p:nvPr/>
            </p:nvSpPr>
            <p:spPr>
              <a:xfrm>
                <a:off x="3386550" y="1669700"/>
                <a:ext cx="100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4029" h="1232" extrusionOk="0">
                    <a:moveTo>
                      <a:pt x="186" y="1"/>
                    </a:moveTo>
                    <a:lnTo>
                      <a:pt x="0" y="303"/>
                    </a:lnTo>
                    <a:cubicBezTo>
                      <a:pt x="453" y="593"/>
                      <a:pt x="952" y="813"/>
                      <a:pt x="1463" y="964"/>
                    </a:cubicBezTo>
                    <a:cubicBezTo>
                      <a:pt x="2050" y="1144"/>
                      <a:pt x="2655" y="1232"/>
                      <a:pt x="3261" y="1232"/>
                    </a:cubicBezTo>
                    <a:cubicBezTo>
                      <a:pt x="3517" y="1232"/>
                      <a:pt x="3773" y="1216"/>
                      <a:pt x="4029" y="1185"/>
                    </a:cubicBezTo>
                    <a:lnTo>
                      <a:pt x="3994" y="825"/>
                    </a:lnTo>
                    <a:cubicBezTo>
                      <a:pt x="3746" y="857"/>
                      <a:pt x="3497" y="873"/>
                      <a:pt x="3250" y="873"/>
                    </a:cubicBezTo>
                    <a:cubicBezTo>
                      <a:pt x="2169" y="873"/>
                      <a:pt x="1112" y="568"/>
                      <a:pt x="18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55"/>
              <p:cNvSpPr/>
              <p:nvPr/>
            </p:nvSpPr>
            <p:spPr>
              <a:xfrm>
                <a:off x="3131725" y="1630225"/>
                <a:ext cx="85050" cy="2382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953" extrusionOk="0">
                    <a:moveTo>
                      <a:pt x="3274" y="1"/>
                    </a:moveTo>
                    <a:cubicBezTo>
                      <a:pt x="2257" y="385"/>
                      <a:pt x="1173" y="593"/>
                      <a:pt x="88" y="593"/>
                    </a:cubicBezTo>
                    <a:cubicBezTo>
                      <a:pt x="59" y="593"/>
                      <a:pt x="30" y="593"/>
                      <a:pt x="0" y="593"/>
                    </a:cubicBezTo>
                    <a:lnTo>
                      <a:pt x="0" y="953"/>
                    </a:lnTo>
                    <a:cubicBezTo>
                      <a:pt x="1161" y="953"/>
                      <a:pt x="2310" y="744"/>
                      <a:pt x="3402" y="326"/>
                    </a:cubicBezTo>
                    <a:lnTo>
                      <a:pt x="32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55"/>
              <p:cNvSpPr/>
              <p:nvPr/>
            </p:nvSpPr>
            <p:spPr>
              <a:xfrm>
                <a:off x="3684025" y="1736175"/>
                <a:ext cx="104800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568" extrusionOk="0">
                    <a:moveTo>
                      <a:pt x="105" y="0"/>
                    </a:moveTo>
                    <a:lnTo>
                      <a:pt x="1" y="337"/>
                    </a:lnTo>
                    <a:lnTo>
                      <a:pt x="4087" y="1568"/>
                    </a:lnTo>
                    <a:lnTo>
                      <a:pt x="4192" y="123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55"/>
              <p:cNvSpPr/>
              <p:nvPr/>
            </p:nvSpPr>
            <p:spPr>
              <a:xfrm>
                <a:off x="2768650" y="1860100"/>
                <a:ext cx="85050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1568" extrusionOk="0">
                    <a:moveTo>
                      <a:pt x="3309" y="0"/>
                    </a:moveTo>
                    <a:cubicBezTo>
                      <a:pt x="2171" y="314"/>
                      <a:pt x="1068" y="743"/>
                      <a:pt x="0" y="1254"/>
                    </a:cubicBezTo>
                    <a:lnTo>
                      <a:pt x="151" y="1568"/>
                    </a:lnTo>
                    <a:cubicBezTo>
                      <a:pt x="1196" y="1068"/>
                      <a:pt x="2287" y="651"/>
                      <a:pt x="3402" y="337"/>
                    </a:cubicBezTo>
                    <a:lnTo>
                      <a:pt x="33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55"/>
              <p:cNvSpPr/>
              <p:nvPr/>
            </p:nvSpPr>
            <p:spPr>
              <a:xfrm>
                <a:off x="3673875" y="1770125"/>
                <a:ext cx="93475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3739" h="1429" extrusionOk="0">
                    <a:moveTo>
                      <a:pt x="105" y="1"/>
                    </a:moveTo>
                    <a:lnTo>
                      <a:pt x="0" y="337"/>
                    </a:lnTo>
                    <a:lnTo>
                      <a:pt x="3634" y="1429"/>
                    </a:lnTo>
                    <a:lnTo>
                      <a:pt x="3738" y="1092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55"/>
              <p:cNvSpPr/>
              <p:nvPr/>
            </p:nvSpPr>
            <p:spPr>
              <a:xfrm>
                <a:off x="2786925" y="1883900"/>
                <a:ext cx="81275" cy="39500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1580" extrusionOk="0">
                    <a:moveTo>
                      <a:pt x="3123" y="0"/>
                    </a:moveTo>
                    <a:lnTo>
                      <a:pt x="0" y="1243"/>
                    </a:lnTo>
                    <a:lnTo>
                      <a:pt x="128" y="1579"/>
                    </a:lnTo>
                    <a:lnTo>
                      <a:pt x="3251" y="325"/>
                    </a:lnTo>
                    <a:lnTo>
                      <a:pt x="312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6" name="Google Shape;776;p55"/>
            <p:cNvGrpSpPr/>
            <p:nvPr/>
          </p:nvGrpSpPr>
          <p:grpSpPr>
            <a:xfrm>
              <a:off x="429521" y="245483"/>
              <a:ext cx="2792073" cy="5899745"/>
              <a:chOff x="213300" y="732225"/>
              <a:chExt cx="1964450" cy="4150950"/>
            </a:xfrm>
          </p:grpSpPr>
          <p:sp>
            <p:nvSpPr>
              <p:cNvPr id="777" name="Google Shape;777;p55"/>
              <p:cNvSpPr/>
              <p:nvPr/>
            </p:nvSpPr>
            <p:spPr>
              <a:xfrm>
                <a:off x="213300" y="732225"/>
                <a:ext cx="1964450" cy="4150950"/>
              </a:xfrm>
              <a:custGeom>
                <a:avLst/>
                <a:gdLst/>
                <a:ahLst/>
                <a:cxnLst/>
                <a:rect l="l" t="t" r="r" b="b"/>
                <a:pathLst>
                  <a:path w="78578" h="166038" extrusionOk="0">
                    <a:moveTo>
                      <a:pt x="32492" y="1"/>
                    </a:moveTo>
                    <a:cubicBezTo>
                      <a:pt x="29874" y="1"/>
                      <a:pt x="29168" y="3469"/>
                      <a:pt x="29122" y="5435"/>
                    </a:cubicBezTo>
                    <a:cubicBezTo>
                      <a:pt x="29006" y="9208"/>
                      <a:pt x="29563" y="13086"/>
                      <a:pt x="29830" y="16847"/>
                    </a:cubicBezTo>
                    <a:cubicBezTo>
                      <a:pt x="30097" y="20678"/>
                      <a:pt x="30631" y="24474"/>
                      <a:pt x="31096" y="28282"/>
                    </a:cubicBezTo>
                    <a:cubicBezTo>
                      <a:pt x="31340" y="30337"/>
                      <a:pt x="31572" y="32392"/>
                      <a:pt x="31665" y="34458"/>
                    </a:cubicBezTo>
                    <a:cubicBezTo>
                      <a:pt x="31688" y="34957"/>
                      <a:pt x="31990" y="37198"/>
                      <a:pt x="31340" y="37488"/>
                    </a:cubicBezTo>
                    <a:cubicBezTo>
                      <a:pt x="31324" y="37495"/>
                      <a:pt x="31308" y="37498"/>
                      <a:pt x="31292" y="37498"/>
                    </a:cubicBezTo>
                    <a:cubicBezTo>
                      <a:pt x="30380" y="37498"/>
                      <a:pt x="27621" y="27886"/>
                      <a:pt x="27404" y="27156"/>
                    </a:cubicBezTo>
                    <a:cubicBezTo>
                      <a:pt x="26232" y="23244"/>
                      <a:pt x="25256" y="19262"/>
                      <a:pt x="24037" y="15373"/>
                    </a:cubicBezTo>
                    <a:cubicBezTo>
                      <a:pt x="23528" y="13735"/>
                      <a:pt x="21979" y="9249"/>
                      <a:pt x="19890" y="9249"/>
                    </a:cubicBezTo>
                    <a:cubicBezTo>
                      <a:pt x="19358" y="9249"/>
                      <a:pt x="18791" y="9540"/>
                      <a:pt x="18198" y="10241"/>
                    </a:cubicBezTo>
                    <a:cubicBezTo>
                      <a:pt x="15481" y="13457"/>
                      <a:pt x="18488" y="22350"/>
                      <a:pt x="18894" y="23499"/>
                    </a:cubicBezTo>
                    <a:cubicBezTo>
                      <a:pt x="18918" y="23592"/>
                      <a:pt x="18941" y="23673"/>
                      <a:pt x="18964" y="23766"/>
                    </a:cubicBezTo>
                    <a:cubicBezTo>
                      <a:pt x="19289" y="25229"/>
                      <a:pt x="22099" y="37883"/>
                      <a:pt x="23132" y="41308"/>
                    </a:cubicBezTo>
                    <a:cubicBezTo>
                      <a:pt x="23143" y="41377"/>
                      <a:pt x="23167" y="41435"/>
                      <a:pt x="23178" y="41505"/>
                    </a:cubicBezTo>
                    <a:cubicBezTo>
                      <a:pt x="23633" y="43160"/>
                      <a:pt x="22319" y="44524"/>
                      <a:pt x="20881" y="44524"/>
                    </a:cubicBezTo>
                    <a:cubicBezTo>
                      <a:pt x="20373" y="44524"/>
                      <a:pt x="19849" y="44354"/>
                      <a:pt x="19382" y="43966"/>
                    </a:cubicBezTo>
                    <a:cubicBezTo>
                      <a:pt x="16004" y="41145"/>
                      <a:pt x="9816" y="34052"/>
                      <a:pt x="6902" y="31289"/>
                    </a:cubicBezTo>
                    <a:cubicBezTo>
                      <a:pt x="5813" y="30255"/>
                      <a:pt x="4692" y="29837"/>
                      <a:pt x="3723" y="29837"/>
                    </a:cubicBezTo>
                    <a:cubicBezTo>
                      <a:pt x="1441" y="29837"/>
                      <a:pt x="1" y="32157"/>
                      <a:pt x="1794" y="34203"/>
                    </a:cubicBezTo>
                    <a:cubicBezTo>
                      <a:pt x="4348" y="37117"/>
                      <a:pt x="14750" y="52801"/>
                      <a:pt x="16573" y="54623"/>
                    </a:cubicBezTo>
                    <a:cubicBezTo>
                      <a:pt x="18186" y="56225"/>
                      <a:pt x="19510" y="60544"/>
                      <a:pt x="19800" y="61531"/>
                    </a:cubicBezTo>
                    <a:cubicBezTo>
                      <a:pt x="19835" y="61659"/>
                      <a:pt x="19858" y="61786"/>
                      <a:pt x="19881" y="61926"/>
                    </a:cubicBezTo>
                    <a:cubicBezTo>
                      <a:pt x="20322" y="65745"/>
                      <a:pt x="23167" y="76217"/>
                      <a:pt x="24420" y="80872"/>
                    </a:cubicBezTo>
                    <a:cubicBezTo>
                      <a:pt x="25581" y="85190"/>
                      <a:pt x="25825" y="88441"/>
                      <a:pt x="25872" y="88998"/>
                    </a:cubicBezTo>
                    <a:lnTo>
                      <a:pt x="25872" y="89161"/>
                    </a:lnTo>
                    <a:cubicBezTo>
                      <a:pt x="25837" y="97763"/>
                      <a:pt x="20473" y="150968"/>
                      <a:pt x="19208" y="163425"/>
                    </a:cubicBezTo>
                    <a:cubicBezTo>
                      <a:pt x="19069" y="164818"/>
                      <a:pt x="20160" y="166037"/>
                      <a:pt x="21565" y="166037"/>
                    </a:cubicBezTo>
                    <a:lnTo>
                      <a:pt x="50472" y="166037"/>
                    </a:lnTo>
                    <a:cubicBezTo>
                      <a:pt x="51853" y="166037"/>
                      <a:pt x="52944" y="164853"/>
                      <a:pt x="52828" y="163471"/>
                    </a:cubicBezTo>
                    <a:cubicBezTo>
                      <a:pt x="51830" y="151479"/>
                      <a:pt x="51389" y="102221"/>
                      <a:pt x="51389" y="102221"/>
                    </a:cubicBezTo>
                    <a:cubicBezTo>
                      <a:pt x="51331" y="99458"/>
                      <a:pt x="51366" y="96684"/>
                      <a:pt x="51458" y="93932"/>
                    </a:cubicBezTo>
                    <a:cubicBezTo>
                      <a:pt x="51574" y="90426"/>
                      <a:pt x="51168" y="84993"/>
                      <a:pt x="53803" y="82300"/>
                    </a:cubicBezTo>
                    <a:cubicBezTo>
                      <a:pt x="56926" y="79119"/>
                      <a:pt x="59213" y="75079"/>
                      <a:pt x="61361" y="71201"/>
                    </a:cubicBezTo>
                    <a:cubicBezTo>
                      <a:pt x="63056" y="68148"/>
                      <a:pt x="65424" y="64514"/>
                      <a:pt x="65982" y="61008"/>
                    </a:cubicBezTo>
                    <a:cubicBezTo>
                      <a:pt x="65993" y="60950"/>
                      <a:pt x="65993" y="60904"/>
                      <a:pt x="66005" y="60846"/>
                    </a:cubicBezTo>
                    <a:cubicBezTo>
                      <a:pt x="66620" y="58164"/>
                      <a:pt x="68292" y="55808"/>
                      <a:pt x="69871" y="53602"/>
                    </a:cubicBezTo>
                    <a:cubicBezTo>
                      <a:pt x="71508" y="51315"/>
                      <a:pt x="73121" y="48993"/>
                      <a:pt x="74793" y="46706"/>
                    </a:cubicBezTo>
                    <a:cubicBezTo>
                      <a:pt x="75977" y="45081"/>
                      <a:pt x="77521" y="43467"/>
                      <a:pt x="78067" y="41493"/>
                    </a:cubicBezTo>
                    <a:cubicBezTo>
                      <a:pt x="78578" y="39624"/>
                      <a:pt x="77823" y="37744"/>
                      <a:pt x="75757" y="37744"/>
                    </a:cubicBezTo>
                    <a:cubicBezTo>
                      <a:pt x="75749" y="37744"/>
                      <a:pt x="75742" y="37744"/>
                      <a:pt x="75735" y="37744"/>
                    </a:cubicBezTo>
                    <a:cubicBezTo>
                      <a:pt x="72828" y="37744"/>
                      <a:pt x="69784" y="40116"/>
                      <a:pt x="67677" y="41888"/>
                    </a:cubicBezTo>
                    <a:cubicBezTo>
                      <a:pt x="65204" y="43978"/>
                      <a:pt x="63056" y="46404"/>
                      <a:pt x="60873" y="48784"/>
                    </a:cubicBezTo>
                    <a:cubicBezTo>
                      <a:pt x="58150" y="51768"/>
                      <a:pt x="56661" y="53000"/>
                      <a:pt x="55661" y="53000"/>
                    </a:cubicBezTo>
                    <a:cubicBezTo>
                      <a:pt x="54520" y="53000"/>
                      <a:pt x="54014" y="51400"/>
                      <a:pt x="53037" y="48970"/>
                    </a:cubicBezTo>
                    <a:cubicBezTo>
                      <a:pt x="51296" y="44605"/>
                      <a:pt x="51725" y="26041"/>
                      <a:pt x="51760" y="24463"/>
                    </a:cubicBezTo>
                    <a:cubicBezTo>
                      <a:pt x="51772" y="24393"/>
                      <a:pt x="51772" y="24323"/>
                      <a:pt x="51783" y="24254"/>
                    </a:cubicBezTo>
                    <a:cubicBezTo>
                      <a:pt x="52050" y="21804"/>
                      <a:pt x="52201" y="19320"/>
                      <a:pt x="52236" y="16859"/>
                    </a:cubicBezTo>
                    <a:cubicBezTo>
                      <a:pt x="52294" y="13353"/>
                      <a:pt x="52468" y="8825"/>
                      <a:pt x="50739" y="5632"/>
                    </a:cubicBezTo>
                    <a:cubicBezTo>
                      <a:pt x="50210" y="4692"/>
                      <a:pt x="49240" y="4175"/>
                      <a:pt x="48250" y="4175"/>
                    </a:cubicBezTo>
                    <a:cubicBezTo>
                      <a:pt x="47651" y="4175"/>
                      <a:pt x="47045" y="4364"/>
                      <a:pt x="46524" y="4762"/>
                    </a:cubicBezTo>
                    <a:cubicBezTo>
                      <a:pt x="45422" y="5586"/>
                      <a:pt x="44911" y="7084"/>
                      <a:pt x="44574" y="8372"/>
                    </a:cubicBezTo>
                    <a:cubicBezTo>
                      <a:pt x="43959" y="10729"/>
                      <a:pt x="43831" y="13260"/>
                      <a:pt x="43924" y="15674"/>
                    </a:cubicBezTo>
                    <a:lnTo>
                      <a:pt x="43924" y="15895"/>
                    </a:lnTo>
                    <a:cubicBezTo>
                      <a:pt x="43831" y="17369"/>
                      <a:pt x="42960" y="32380"/>
                      <a:pt x="41916" y="36025"/>
                    </a:cubicBezTo>
                    <a:cubicBezTo>
                      <a:pt x="41797" y="36442"/>
                      <a:pt x="41671" y="36628"/>
                      <a:pt x="41542" y="36628"/>
                    </a:cubicBezTo>
                    <a:cubicBezTo>
                      <a:pt x="40485" y="36628"/>
                      <a:pt x="39176" y="24172"/>
                      <a:pt x="39176" y="24172"/>
                    </a:cubicBezTo>
                    <a:cubicBezTo>
                      <a:pt x="39176" y="24161"/>
                      <a:pt x="39176" y="24149"/>
                      <a:pt x="39176" y="24149"/>
                    </a:cubicBezTo>
                    <a:cubicBezTo>
                      <a:pt x="38897" y="20028"/>
                      <a:pt x="38514" y="15918"/>
                      <a:pt x="38015" y="11820"/>
                    </a:cubicBezTo>
                    <a:cubicBezTo>
                      <a:pt x="37597" y="8535"/>
                      <a:pt x="37434" y="130"/>
                      <a:pt x="32570" y="2"/>
                    </a:cubicBezTo>
                    <a:cubicBezTo>
                      <a:pt x="32544" y="1"/>
                      <a:pt x="32518" y="1"/>
                      <a:pt x="32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55"/>
              <p:cNvSpPr/>
              <p:nvPr/>
            </p:nvSpPr>
            <p:spPr>
              <a:xfrm>
                <a:off x="735275" y="1742275"/>
                <a:ext cx="592100" cy="437975"/>
              </a:xfrm>
              <a:custGeom>
                <a:avLst/>
                <a:gdLst/>
                <a:ahLst/>
                <a:cxnLst/>
                <a:rect l="l" t="t" r="r" b="b"/>
                <a:pathLst>
                  <a:path w="23684" h="17519" extrusionOk="0">
                    <a:moveTo>
                      <a:pt x="23347" y="0"/>
                    </a:moveTo>
                    <a:cubicBezTo>
                      <a:pt x="21896" y="2833"/>
                      <a:pt x="19458" y="5050"/>
                      <a:pt x="17287" y="6838"/>
                    </a:cubicBezTo>
                    <a:cubicBezTo>
                      <a:pt x="12063" y="11122"/>
                      <a:pt x="6235" y="14604"/>
                      <a:pt x="1" y="17182"/>
                    </a:cubicBezTo>
                    <a:lnTo>
                      <a:pt x="140" y="17518"/>
                    </a:lnTo>
                    <a:cubicBezTo>
                      <a:pt x="6421" y="14930"/>
                      <a:pt x="12272" y="11424"/>
                      <a:pt x="17519" y="7128"/>
                    </a:cubicBezTo>
                    <a:cubicBezTo>
                      <a:pt x="19736" y="5317"/>
                      <a:pt x="22198" y="3077"/>
                      <a:pt x="23684" y="174"/>
                    </a:cubicBezTo>
                    <a:lnTo>
                      <a:pt x="233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55"/>
              <p:cNvSpPr/>
              <p:nvPr/>
            </p:nvSpPr>
            <p:spPr>
              <a:xfrm>
                <a:off x="905925" y="2019150"/>
                <a:ext cx="636500" cy="519825"/>
              </a:xfrm>
              <a:custGeom>
                <a:avLst/>
                <a:gdLst/>
                <a:ahLst/>
                <a:cxnLst/>
                <a:rect l="l" t="t" r="r" b="b"/>
                <a:pathLst>
                  <a:path w="25460" h="20793" extrusionOk="0">
                    <a:moveTo>
                      <a:pt x="25460" y="0"/>
                    </a:moveTo>
                    <a:lnTo>
                      <a:pt x="17798" y="511"/>
                    </a:lnTo>
                    <a:cubicBezTo>
                      <a:pt x="14408" y="743"/>
                      <a:pt x="10565" y="999"/>
                      <a:pt x="7233" y="2485"/>
                    </a:cubicBezTo>
                    <a:cubicBezTo>
                      <a:pt x="5956" y="3054"/>
                      <a:pt x="4761" y="3796"/>
                      <a:pt x="3600" y="4516"/>
                    </a:cubicBezTo>
                    <a:lnTo>
                      <a:pt x="1" y="6757"/>
                    </a:lnTo>
                    <a:lnTo>
                      <a:pt x="198" y="7082"/>
                    </a:lnTo>
                    <a:lnTo>
                      <a:pt x="3797" y="4841"/>
                    </a:lnTo>
                    <a:cubicBezTo>
                      <a:pt x="4946" y="4122"/>
                      <a:pt x="6142" y="3379"/>
                      <a:pt x="7384" y="2821"/>
                    </a:cubicBezTo>
                    <a:cubicBezTo>
                      <a:pt x="10670" y="1359"/>
                      <a:pt x="14303" y="1115"/>
                      <a:pt x="17833" y="883"/>
                    </a:cubicBezTo>
                    <a:lnTo>
                      <a:pt x="22743" y="558"/>
                    </a:lnTo>
                    <a:lnTo>
                      <a:pt x="22743" y="558"/>
                    </a:lnTo>
                    <a:cubicBezTo>
                      <a:pt x="20526" y="1544"/>
                      <a:pt x="18460" y="3228"/>
                      <a:pt x="16370" y="5015"/>
                    </a:cubicBezTo>
                    <a:cubicBezTo>
                      <a:pt x="14245" y="6838"/>
                      <a:pt x="12225" y="8649"/>
                      <a:pt x="10856" y="10971"/>
                    </a:cubicBezTo>
                    <a:cubicBezTo>
                      <a:pt x="9346" y="13513"/>
                      <a:pt x="8592" y="16636"/>
                      <a:pt x="8476" y="20792"/>
                    </a:cubicBezTo>
                    <a:lnTo>
                      <a:pt x="8847" y="20792"/>
                    </a:lnTo>
                    <a:cubicBezTo>
                      <a:pt x="8975" y="16706"/>
                      <a:pt x="9718" y="13653"/>
                      <a:pt x="11169" y="11168"/>
                    </a:cubicBezTo>
                    <a:cubicBezTo>
                      <a:pt x="12516" y="8905"/>
                      <a:pt x="14512" y="7105"/>
                      <a:pt x="16614" y="5306"/>
                    </a:cubicBezTo>
                    <a:cubicBezTo>
                      <a:pt x="19028" y="3239"/>
                      <a:pt x="21420" y="1312"/>
                      <a:pt x="24009" y="465"/>
                    </a:cubicBezTo>
                    <a:lnTo>
                      <a:pt x="254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55"/>
              <p:cNvSpPr/>
              <p:nvPr/>
            </p:nvSpPr>
            <p:spPr>
              <a:xfrm>
                <a:off x="347525" y="1598300"/>
                <a:ext cx="61275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1812" extrusionOk="0">
                    <a:moveTo>
                      <a:pt x="2241" y="1"/>
                    </a:moveTo>
                    <a:lnTo>
                      <a:pt x="1" y="1510"/>
                    </a:lnTo>
                    <a:lnTo>
                      <a:pt x="210" y="1812"/>
                    </a:lnTo>
                    <a:lnTo>
                      <a:pt x="2450" y="303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55"/>
              <p:cNvSpPr/>
              <p:nvPr/>
            </p:nvSpPr>
            <p:spPr>
              <a:xfrm>
                <a:off x="674050" y="1135400"/>
                <a:ext cx="83025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3321" h="1173" extrusionOk="0">
                    <a:moveTo>
                      <a:pt x="3227" y="0"/>
                    </a:moveTo>
                    <a:lnTo>
                      <a:pt x="0" y="813"/>
                    </a:lnTo>
                    <a:lnTo>
                      <a:pt x="93" y="1173"/>
                    </a:lnTo>
                    <a:lnTo>
                      <a:pt x="3320" y="360"/>
                    </a:lnTo>
                    <a:lnTo>
                      <a:pt x="322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55"/>
              <p:cNvSpPr/>
              <p:nvPr/>
            </p:nvSpPr>
            <p:spPr>
              <a:xfrm>
                <a:off x="987200" y="953425"/>
                <a:ext cx="99875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372" extrusionOk="0">
                    <a:moveTo>
                      <a:pt x="0" y="0"/>
                    </a:moveTo>
                    <a:lnTo>
                      <a:pt x="0" y="372"/>
                    </a:lnTo>
                    <a:lnTo>
                      <a:pt x="3994" y="372"/>
                    </a:lnTo>
                    <a:lnTo>
                      <a:pt x="39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55"/>
              <p:cNvSpPr/>
              <p:nvPr/>
            </p:nvSpPr>
            <p:spPr>
              <a:xfrm>
                <a:off x="1354925" y="1020025"/>
                <a:ext cx="90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878" extrusionOk="0">
                    <a:moveTo>
                      <a:pt x="1182" y="1"/>
                    </a:moveTo>
                    <a:cubicBezTo>
                      <a:pt x="788" y="1"/>
                      <a:pt x="392" y="41"/>
                      <a:pt x="0" y="122"/>
                    </a:cubicBezTo>
                    <a:lnTo>
                      <a:pt x="82" y="494"/>
                    </a:lnTo>
                    <a:cubicBezTo>
                      <a:pt x="449" y="415"/>
                      <a:pt x="822" y="376"/>
                      <a:pt x="1196" y="376"/>
                    </a:cubicBezTo>
                    <a:cubicBezTo>
                      <a:pt x="1978" y="376"/>
                      <a:pt x="2760" y="547"/>
                      <a:pt x="3483" y="877"/>
                    </a:cubicBezTo>
                    <a:lnTo>
                      <a:pt x="3634" y="540"/>
                    </a:lnTo>
                    <a:cubicBezTo>
                      <a:pt x="2859" y="184"/>
                      <a:pt x="2024" y="1"/>
                      <a:pt x="11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55"/>
              <p:cNvSpPr/>
              <p:nvPr/>
            </p:nvSpPr>
            <p:spPr>
              <a:xfrm>
                <a:off x="1843675" y="1863000"/>
                <a:ext cx="110600" cy="102175"/>
              </a:xfrm>
              <a:custGeom>
                <a:avLst/>
                <a:gdLst/>
                <a:ahLst/>
                <a:cxnLst/>
                <a:rect l="l" t="t" r="r" b="b"/>
                <a:pathLst>
                  <a:path w="4424" h="4087" extrusionOk="0">
                    <a:moveTo>
                      <a:pt x="267" y="1"/>
                    </a:moveTo>
                    <a:lnTo>
                      <a:pt x="0" y="256"/>
                    </a:lnTo>
                    <a:cubicBezTo>
                      <a:pt x="1289" y="1637"/>
                      <a:pt x="2694" y="2926"/>
                      <a:pt x="4191" y="4087"/>
                    </a:cubicBezTo>
                    <a:lnTo>
                      <a:pt x="4423" y="3785"/>
                    </a:lnTo>
                    <a:cubicBezTo>
                      <a:pt x="2937" y="2636"/>
                      <a:pt x="1544" y="1370"/>
                      <a:pt x="267" y="1"/>
                    </a:cubicBezTo>
                    <a:close/>
                  </a:path>
                </a:pathLst>
              </a:custGeom>
              <a:solidFill>
                <a:srgbClr val="6319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55"/>
              <p:cNvSpPr/>
              <p:nvPr/>
            </p:nvSpPr>
            <p:spPr>
              <a:xfrm>
                <a:off x="767500" y="1448550"/>
                <a:ext cx="66475" cy="33400"/>
              </a:xfrm>
              <a:custGeom>
                <a:avLst/>
                <a:gdLst/>
                <a:ahLst/>
                <a:cxnLst/>
                <a:rect l="l" t="t" r="r" b="b"/>
                <a:pathLst>
                  <a:path w="2659" h="1336" extrusionOk="0">
                    <a:moveTo>
                      <a:pt x="2357" y="1"/>
                    </a:moveTo>
                    <a:cubicBezTo>
                      <a:pt x="1889" y="611"/>
                      <a:pt x="1154" y="962"/>
                      <a:pt x="394" y="962"/>
                    </a:cubicBezTo>
                    <a:cubicBezTo>
                      <a:pt x="286" y="962"/>
                      <a:pt x="178" y="955"/>
                      <a:pt x="70" y="941"/>
                    </a:cubicBezTo>
                    <a:lnTo>
                      <a:pt x="0" y="1301"/>
                    </a:lnTo>
                    <a:cubicBezTo>
                      <a:pt x="140" y="1324"/>
                      <a:pt x="279" y="1336"/>
                      <a:pt x="418" y="1336"/>
                    </a:cubicBezTo>
                    <a:cubicBezTo>
                      <a:pt x="1301" y="1336"/>
                      <a:pt x="2125" y="918"/>
                      <a:pt x="2659" y="221"/>
                    </a:cubicBezTo>
                    <a:lnTo>
                      <a:pt x="2357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55"/>
              <p:cNvSpPr/>
              <p:nvPr/>
            </p:nvSpPr>
            <p:spPr>
              <a:xfrm>
                <a:off x="1011575" y="1308950"/>
                <a:ext cx="10770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4308" h="686" extrusionOk="0">
                    <a:moveTo>
                      <a:pt x="4226" y="1"/>
                    </a:moveTo>
                    <a:cubicBezTo>
                      <a:pt x="3264" y="211"/>
                      <a:pt x="2289" y="314"/>
                      <a:pt x="1312" y="314"/>
                    </a:cubicBezTo>
                    <a:cubicBezTo>
                      <a:pt x="887" y="314"/>
                      <a:pt x="461" y="295"/>
                      <a:pt x="35" y="256"/>
                    </a:cubicBezTo>
                    <a:lnTo>
                      <a:pt x="1" y="627"/>
                    </a:lnTo>
                    <a:cubicBezTo>
                      <a:pt x="442" y="674"/>
                      <a:pt x="871" y="685"/>
                      <a:pt x="1312" y="685"/>
                    </a:cubicBezTo>
                    <a:cubicBezTo>
                      <a:pt x="2311" y="685"/>
                      <a:pt x="3321" y="581"/>
                      <a:pt x="4308" y="372"/>
                    </a:cubicBezTo>
                    <a:lnTo>
                      <a:pt x="422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55"/>
              <p:cNvSpPr/>
              <p:nvPr/>
            </p:nvSpPr>
            <p:spPr>
              <a:xfrm>
                <a:off x="1022325" y="1368150"/>
                <a:ext cx="108275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907" extrusionOk="0">
                    <a:moveTo>
                      <a:pt x="4180" y="1"/>
                    </a:moveTo>
                    <a:cubicBezTo>
                      <a:pt x="3390" y="353"/>
                      <a:pt x="2534" y="531"/>
                      <a:pt x="1674" y="531"/>
                    </a:cubicBezTo>
                    <a:cubicBezTo>
                      <a:pt x="1143" y="531"/>
                      <a:pt x="611" y="463"/>
                      <a:pt x="93" y="326"/>
                    </a:cubicBezTo>
                    <a:lnTo>
                      <a:pt x="0" y="686"/>
                    </a:lnTo>
                    <a:cubicBezTo>
                      <a:pt x="546" y="825"/>
                      <a:pt x="1115" y="906"/>
                      <a:pt x="1684" y="906"/>
                    </a:cubicBezTo>
                    <a:cubicBezTo>
                      <a:pt x="2589" y="906"/>
                      <a:pt x="3495" y="709"/>
                      <a:pt x="4330" y="337"/>
                    </a:cubicBezTo>
                    <a:lnTo>
                      <a:pt x="41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55"/>
              <p:cNvSpPr/>
              <p:nvPr/>
            </p:nvSpPr>
            <p:spPr>
              <a:xfrm>
                <a:off x="755025" y="1390500"/>
                <a:ext cx="83900" cy="48800"/>
              </a:xfrm>
              <a:custGeom>
                <a:avLst/>
                <a:gdLst/>
                <a:ahLst/>
                <a:cxnLst/>
                <a:rect l="l" t="t" r="r" b="b"/>
                <a:pathLst>
                  <a:path w="3356" h="1952" extrusionOk="0">
                    <a:moveTo>
                      <a:pt x="3123" y="1"/>
                    </a:moveTo>
                    <a:cubicBezTo>
                      <a:pt x="2194" y="720"/>
                      <a:pt x="1138" y="1255"/>
                      <a:pt x="0" y="1591"/>
                    </a:cubicBezTo>
                    <a:lnTo>
                      <a:pt x="105" y="1951"/>
                    </a:lnTo>
                    <a:cubicBezTo>
                      <a:pt x="1289" y="1603"/>
                      <a:pt x="2392" y="1034"/>
                      <a:pt x="3355" y="291"/>
                    </a:cubicBezTo>
                    <a:lnTo>
                      <a:pt x="312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55"/>
              <p:cNvSpPr/>
              <p:nvPr/>
            </p:nvSpPr>
            <p:spPr>
              <a:xfrm>
                <a:off x="1343325" y="1353075"/>
                <a:ext cx="112325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4493" h="384" extrusionOk="0">
                    <a:moveTo>
                      <a:pt x="0" y="0"/>
                    </a:moveTo>
                    <a:lnTo>
                      <a:pt x="0" y="383"/>
                    </a:lnTo>
                    <a:lnTo>
                      <a:pt x="4493" y="383"/>
                    </a:lnTo>
                    <a:lnTo>
                      <a:pt x="44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55"/>
              <p:cNvSpPr/>
              <p:nvPr/>
            </p:nvSpPr>
            <p:spPr>
              <a:xfrm>
                <a:off x="463050" y="1732675"/>
                <a:ext cx="78950" cy="63875"/>
              </a:xfrm>
              <a:custGeom>
                <a:avLst/>
                <a:gdLst/>
                <a:ahLst/>
                <a:cxnLst/>
                <a:rect l="l" t="t" r="r" b="b"/>
                <a:pathLst>
                  <a:path w="3158" h="2555" extrusionOk="0">
                    <a:moveTo>
                      <a:pt x="2961" y="1"/>
                    </a:moveTo>
                    <a:cubicBezTo>
                      <a:pt x="1916" y="674"/>
                      <a:pt x="929" y="1429"/>
                      <a:pt x="0" y="2276"/>
                    </a:cubicBezTo>
                    <a:lnTo>
                      <a:pt x="256" y="2555"/>
                    </a:lnTo>
                    <a:cubicBezTo>
                      <a:pt x="1161" y="1731"/>
                      <a:pt x="2136" y="976"/>
                      <a:pt x="3158" y="314"/>
                    </a:cubicBezTo>
                    <a:lnTo>
                      <a:pt x="2961" y="1"/>
                    </a:lnTo>
                    <a:close/>
                  </a:path>
                </a:pathLst>
              </a:custGeom>
              <a:solidFill>
                <a:srgbClr val="6319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55"/>
              <p:cNvSpPr/>
              <p:nvPr/>
            </p:nvSpPr>
            <p:spPr>
              <a:xfrm>
                <a:off x="1343325" y="1390800"/>
                <a:ext cx="99850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3994" h="372" extrusionOk="0">
                    <a:moveTo>
                      <a:pt x="0" y="0"/>
                    </a:moveTo>
                    <a:lnTo>
                      <a:pt x="0" y="372"/>
                    </a:lnTo>
                    <a:lnTo>
                      <a:pt x="3994" y="372"/>
                    </a:lnTo>
                    <a:lnTo>
                      <a:pt x="39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55"/>
              <p:cNvSpPr/>
              <p:nvPr/>
            </p:nvSpPr>
            <p:spPr>
              <a:xfrm>
                <a:off x="488875" y="1753000"/>
                <a:ext cx="7520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2509" extrusionOk="0">
                    <a:moveTo>
                      <a:pt x="2775" y="1"/>
                    </a:moveTo>
                    <a:lnTo>
                      <a:pt x="0" y="2218"/>
                    </a:lnTo>
                    <a:lnTo>
                      <a:pt x="233" y="2508"/>
                    </a:lnTo>
                    <a:lnTo>
                      <a:pt x="3007" y="291"/>
                    </a:lnTo>
                    <a:lnTo>
                      <a:pt x="2775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4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56"/>
          <p:cNvGrpSpPr/>
          <p:nvPr/>
        </p:nvGrpSpPr>
        <p:grpSpPr>
          <a:xfrm>
            <a:off x="5528541" y="539546"/>
            <a:ext cx="4353664" cy="4985033"/>
            <a:chOff x="1357500" y="1857300"/>
            <a:chExt cx="1192850" cy="1365800"/>
          </a:xfrm>
        </p:grpSpPr>
        <p:sp>
          <p:nvSpPr>
            <p:cNvPr id="795" name="Google Shape;795;p56"/>
            <p:cNvSpPr/>
            <p:nvPr/>
          </p:nvSpPr>
          <p:spPr>
            <a:xfrm>
              <a:off x="1561050" y="1857300"/>
              <a:ext cx="616475" cy="523550"/>
            </a:xfrm>
            <a:custGeom>
              <a:avLst/>
              <a:gdLst/>
              <a:ahLst/>
              <a:cxnLst/>
              <a:rect l="l" t="t" r="r" b="b"/>
              <a:pathLst>
                <a:path w="24659" h="20942" extrusionOk="0">
                  <a:moveTo>
                    <a:pt x="10632" y="0"/>
                  </a:moveTo>
                  <a:cubicBezTo>
                    <a:pt x="10397" y="0"/>
                    <a:pt x="10240" y="39"/>
                    <a:pt x="10221" y="171"/>
                  </a:cubicBezTo>
                  <a:cubicBezTo>
                    <a:pt x="10163" y="514"/>
                    <a:pt x="10141" y="667"/>
                    <a:pt x="9820" y="864"/>
                  </a:cubicBezTo>
                  <a:cubicBezTo>
                    <a:pt x="9606" y="993"/>
                    <a:pt x="9331" y="1068"/>
                    <a:pt x="8956" y="1068"/>
                  </a:cubicBezTo>
                  <a:cubicBezTo>
                    <a:pt x="8781" y="1068"/>
                    <a:pt x="8584" y="1052"/>
                    <a:pt x="8361" y="1017"/>
                  </a:cubicBezTo>
                  <a:cubicBezTo>
                    <a:pt x="8089" y="974"/>
                    <a:pt x="7892" y="943"/>
                    <a:pt x="7711" y="943"/>
                  </a:cubicBezTo>
                  <a:cubicBezTo>
                    <a:pt x="7426" y="943"/>
                    <a:pt x="7181" y="1021"/>
                    <a:pt x="6748" y="1258"/>
                  </a:cubicBezTo>
                  <a:cubicBezTo>
                    <a:pt x="6041" y="1644"/>
                    <a:pt x="5837" y="2046"/>
                    <a:pt x="4640" y="2352"/>
                  </a:cubicBezTo>
                  <a:cubicBezTo>
                    <a:pt x="3451" y="2666"/>
                    <a:pt x="2831" y="3862"/>
                    <a:pt x="2437" y="4504"/>
                  </a:cubicBezTo>
                  <a:cubicBezTo>
                    <a:pt x="2050" y="5154"/>
                    <a:pt x="1087" y="5796"/>
                    <a:pt x="1080" y="6722"/>
                  </a:cubicBezTo>
                  <a:cubicBezTo>
                    <a:pt x="1080" y="7649"/>
                    <a:pt x="963" y="7940"/>
                    <a:pt x="482" y="8247"/>
                  </a:cubicBezTo>
                  <a:cubicBezTo>
                    <a:pt x="0" y="8553"/>
                    <a:pt x="452" y="11129"/>
                    <a:pt x="270" y="11814"/>
                  </a:cubicBezTo>
                  <a:cubicBezTo>
                    <a:pt x="88" y="12500"/>
                    <a:pt x="664" y="13383"/>
                    <a:pt x="525" y="14215"/>
                  </a:cubicBezTo>
                  <a:cubicBezTo>
                    <a:pt x="394" y="15054"/>
                    <a:pt x="379" y="15134"/>
                    <a:pt x="1167" y="16038"/>
                  </a:cubicBezTo>
                  <a:cubicBezTo>
                    <a:pt x="1955" y="16943"/>
                    <a:pt x="1795" y="17921"/>
                    <a:pt x="2218" y="18417"/>
                  </a:cubicBezTo>
                  <a:cubicBezTo>
                    <a:pt x="2634" y="18913"/>
                    <a:pt x="3896" y="19526"/>
                    <a:pt x="4421" y="19832"/>
                  </a:cubicBezTo>
                  <a:cubicBezTo>
                    <a:pt x="4576" y="19925"/>
                    <a:pt x="4697" y="19951"/>
                    <a:pt x="4811" y="19951"/>
                  </a:cubicBezTo>
                  <a:cubicBezTo>
                    <a:pt x="4955" y="19951"/>
                    <a:pt x="5088" y="19909"/>
                    <a:pt x="5266" y="19909"/>
                  </a:cubicBezTo>
                  <a:cubicBezTo>
                    <a:pt x="5425" y="19909"/>
                    <a:pt x="5619" y="19942"/>
                    <a:pt x="5888" y="20066"/>
                  </a:cubicBezTo>
                  <a:cubicBezTo>
                    <a:pt x="6361" y="20278"/>
                    <a:pt x="6867" y="20388"/>
                    <a:pt x="7381" y="20388"/>
                  </a:cubicBezTo>
                  <a:cubicBezTo>
                    <a:pt x="7414" y="20388"/>
                    <a:pt x="7446" y="20387"/>
                    <a:pt x="7478" y="20387"/>
                  </a:cubicBezTo>
                  <a:lnTo>
                    <a:pt x="14401" y="20941"/>
                  </a:lnTo>
                  <a:cubicBezTo>
                    <a:pt x="14401" y="20941"/>
                    <a:pt x="14912" y="20883"/>
                    <a:pt x="16240" y="20883"/>
                  </a:cubicBezTo>
                  <a:cubicBezTo>
                    <a:pt x="17560" y="20875"/>
                    <a:pt x="18013" y="20306"/>
                    <a:pt x="18757" y="20139"/>
                  </a:cubicBezTo>
                  <a:cubicBezTo>
                    <a:pt x="19494" y="19971"/>
                    <a:pt x="19413" y="19599"/>
                    <a:pt x="20274" y="19591"/>
                  </a:cubicBezTo>
                  <a:cubicBezTo>
                    <a:pt x="21128" y="19584"/>
                    <a:pt x="21639" y="18650"/>
                    <a:pt x="22142" y="17308"/>
                  </a:cubicBezTo>
                  <a:cubicBezTo>
                    <a:pt x="22638" y="15973"/>
                    <a:pt x="22397" y="15710"/>
                    <a:pt x="22762" y="15199"/>
                  </a:cubicBezTo>
                  <a:cubicBezTo>
                    <a:pt x="23134" y="14689"/>
                    <a:pt x="23587" y="14543"/>
                    <a:pt x="23696" y="13850"/>
                  </a:cubicBezTo>
                  <a:cubicBezTo>
                    <a:pt x="23805" y="13149"/>
                    <a:pt x="24659" y="13193"/>
                    <a:pt x="24404" y="12121"/>
                  </a:cubicBezTo>
                  <a:cubicBezTo>
                    <a:pt x="24141" y="11056"/>
                    <a:pt x="23470" y="10778"/>
                    <a:pt x="23390" y="9494"/>
                  </a:cubicBezTo>
                  <a:cubicBezTo>
                    <a:pt x="23353" y="8743"/>
                    <a:pt x="22996" y="8035"/>
                    <a:pt x="22412" y="7561"/>
                  </a:cubicBezTo>
                  <a:cubicBezTo>
                    <a:pt x="22412" y="7561"/>
                    <a:pt x="22631" y="7094"/>
                    <a:pt x="22529" y="6795"/>
                  </a:cubicBezTo>
                  <a:cubicBezTo>
                    <a:pt x="22441" y="6489"/>
                    <a:pt x="21573" y="6065"/>
                    <a:pt x="21558" y="5708"/>
                  </a:cubicBezTo>
                  <a:cubicBezTo>
                    <a:pt x="21551" y="5351"/>
                    <a:pt x="20727" y="4212"/>
                    <a:pt x="20646" y="3848"/>
                  </a:cubicBezTo>
                  <a:cubicBezTo>
                    <a:pt x="20575" y="3543"/>
                    <a:pt x="20434" y="3370"/>
                    <a:pt x="20221" y="3370"/>
                  </a:cubicBezTo>
                  <a:cubicBezTo>
                    <a:pt x="20174" y="3370"/>
                    <a:pt x="20124" y="3378"/>
                    <a:pt x="20070" y="3395"/>
                  </a:cubicBezTo>
                  <a:cubicBezTo>
                    <a:pt x="19914" y="3448"/>
                    <a:pt x="19770" y="3547"/>
                    <a:pt x="19606" y="3547"/>
                  </a:cubicBezTo>
                  <a:cubicBezTo>
                    <a:pt x="19454" y="3547"/>
                    <a:pt x="19284" y="3464"/>
                    <a:pt x="19071" y="3184"/>
                  </a:cubicBezTo>
                  <a:cubicBezTo>
                    <a:pt x="18626" y="2593"/>
                    <a:pt x="17933" y="689"/>
                    <a:pt x="17670" y="543"/>
                  </a:cubicBezTo>
                  <a:cubicBezTo>
                    <a:pt x="17633" y="521"/>
                    <a:pt x="17590" y="512"/>
                    <a:pt x="17544" y="512"/>
                  </a:cubicBezTo>
                  <a:cubicBezTo>
                    <a:pt x="17303" y="512"/>
                    <a:pt x="16940" y="751"/>
                    <a:pt x="16472" y="751"/>
                  </a:cubicBezTo>
                  <a:cubicBezTo>
                    <a:pt x="16388" y="751"/>
                    <a:pt x="16301" y="743"/>
                    <a:pt x="16211" y="725"/>
                  </a:cubicBezTo>
                  <a:cubicBezTo>
                    <a:pt x="15518" y="587"/>
                    <a:pt x="15583" y="141"/>
                    <a:pt x="15022" y="105"/>
                  </a:cubicBezTo>
                  <a:cubicBezTo>
                    <a:pt x="14959" y="100"/>
                    <a:pt x="14902" y="98"/>
                    <a:pt x="14848" y="98"/>
                  </a:cubicBezTo>
                  <a:cubicBezTo>
                    <a:pt x="14419" y="98"/>
                    <a:pt x="14243" y="243"/>
                    <a:pt x="13905" y="353"/>
                  </a:cubicBezTo>
                  <a:cubicBezTo>
                    <a:pt x="13859" y="370"/>
                    <a:pt x="13810" y="377"/>
                    <a:pt x="13758" y="377"/>
                  </a:cubicBezTo>
                  <a:cubicBezTo>
                    <a:pt x="13422" y="377"/>
                    <a:pt x="12978" y="72"/>
                    <a:pt x="12297" y="72"/>
                  </a:cubicBezTo>
                  <a:cubicBezTo>
                    <a:pt x="12253" y="72"/>
                    <a:pt x="12208" y="73"/>
                    <a:pt x="12162" y="76"/>
                  </a:cubicBezTo>
                  <a:cubicBezTo>
                    <a:pt x="12092" y="80"/>
                    <a:pt x="12022" y="82"/>
                    <a:pt x="11951" y="82"/>
                  </a:cubicBezTo>
                  <a:cubicBezTo>
                    <a:pt x="11472" y="82"/>
                    <a:pt x="10971" y="0"/>
                    <a:pt x="10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6"/>
            <p:cNvSpPr/>
            <p:nvPr/>
          </p:nvSpPr>
          <p:spPr>
            <a:xfrm>
              <a:off x="1996025" y="1982300"/>
              <a:ext cx="554325" cy="757300"/>
            </a:xfrm>
            <a:custGeom>
              <a:avLst/>
              <a:gdLst/>
              <a:ahLst/>
              <a:cxnLst/>
              <a:rect l="l" t="t" r="r" b="b"/>
              <a:pathLst>
                <a:path w="22173" h="30292" extrusionOk="0">
                  <a:moveTo>
                    <a:pt x="16511" y="0"/>
                  </a:moveTo>
                  <a:cubicBezTo>
                    <a:pt x="16511" y="0"/>
                    <a:pt x="6071" y="14285"/>
                    <a:pt x="5305" y="15051"/>
                  </a:cubicBezTo>
                  <a:cubicBezTo>
                    <a:pt x="4539" y="15824"/>
                    <a:pt x="1278" y="18305"/>
                    <a:pt x="1" y="19100"/>
                  </a:cubicBezTo>
                  <a:lnTo>
                    <a:pt x="118" y="26417"/>
                  </a:lnTo>
                  <a:lnTo>
                    <a:pt x="2861" y="30291"/>
                  </a:lnTo>
                  <a:cubicBezTo>
                    <a:pt x="2861" y="30291"/>
                    <a:pt x="7727" y="25301"/>
                    <a:pt x="9025" y="23463"/>
                  </a:cubicBezTo>
                  <a:cubicBezTo>
                    <a:pt x="10331" y="21617"/>
                    <a:pt x="22172" y="2481"/>
                    <a:pt x="22172" y="2481"/>
                  </a:cubicBezTo>
                  <a:lnTo>
                    <a:pt x="165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6"/>
            <p:cNvSpPr/>
            <p:nvPr/>
          </p:nvSpPr>
          <p:spPr>
            <a:xfrm>
              <a:off x="1697100" y="2297100"/>
              <a:ext cx="251000" cy="255550"/>
            </a:xfrm>
            <a:custGeom>
              <a:avLst/>
              <a:gdLst/>
              <a:ahLst/>
              <a:cxnLst/>
              <a:rect l="l" t="t" r="r" b="b"/>
              <a:pathLst>
                <a:path w="10040" h="10222" extrusionOk="0">
                  <a:moveTo>
                    <a:pt x="1876" y="0"/>
                  </a:moveTo>
                  <a:lnTo>
                    <a:pt x="1153" y="2722"/>
                  </a:lnTo>
                  <a:lnTo>
                    <a:pt x="1" y="7026"/>
                  </a:lnTo>
                  <a:lnTo>
                    <a:pt x="1854" y="10221"/>
                  </a:lnTo>
                  <a:lnTo>
                    <a:pt x="7792" y="9995"/>
                  </a:lnTo>
                  <a:lnTo>
                    <a:pt x="10039" y="7989"/>
                  </a:lnTo>
                  <a:lnTo>
                    <a:pt x="9623" y="1241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6"/>
            <p:cNvSpPr/>
            <p:nvPr/>
          </p:nvSpPr>
          <p:spPr>
            <a:xfrm>
              <a:off x="1725725" y="2297100"/>
              <a:ext cx="209225" cy="117050"/>
            </a:xfrm>
            <a:custGeom>
              <a:avLst/>
              <a:gdLst/>
              <a:ahLst/>
              <a:cxnLst/>
              <a:rect l="l" t="t" r="r" b="b"/>
              <a:pathLst>
                <a:path w="8369" h="4682" extrusionOk="0">
                  <a:moveTo>
                    <a:pt x="731" y="0"/>
                  </a:moveTo>
                  <a:lnTo>
                    <a:pt x="1" y="2722"/>
                  </a:lnTo>
                  <a:cubicBezTo>
                    <a:pt x="1" y="2722"/>
                    <a:pt x="2004" y="4681"/>
                    <a:pt x="4181" y="4681"/>
                  </a:cubicBezTo>
                  <a:cubicBezTo>
                    <a:pt x="4358" y="4681"/>
                    <a:pt x="4536" y="4668"/>
                    <a:pt x="4714" y="4640"/>
                  </a:cubicBezTo>
                  <a:cubicBezTo>
                    <a:pt x="7085" y="4268"/>
                    <a:pt x="8369" y="1897"/>
                    <a:pt x="8369" y="1897"/>
                  </a:cubicBezTo>
                  <a:lnTo>
                    <a:pt x="7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6"/>
            <p:cNvSpPr/>
            <p:nvPr/>
          </p:nvSpPr>
          <p:spPr>
            <a:xfrm>
              <a:off x="1357500" y="2485325"/>
              <a:ext cx="330500" cy="702775"/>
            </a:xfrm>
            <a:custGeom>
              <a:avLst/>
              <a:gdLst/>
              <a:ahLst/>
              <a:cxnLst/>
              <a:rect l="l" t="t" r="r" b="b"/>
              <a:pathLst>
                <a:path w="13220" h="28111" extrusionOk="0">
                  <a:moveTo>
                    <a:pt x="12359" y="0"/>
                  </a:moveTo>
                  <a:cubicBezTo>
                    <a:pt x="12359" y="0"/>
                    <a:pt x="5260" y="1029"/>
                    <a:pt x="4195" y="6296"/>
                  </a:cubicBezTo>
                  <a:cubicBezTo>
                    <a:pt x="3137" y="11557"/>
                    <a:pt x="0" y="25367"/>
                    <a:pt x="0" y="25367"/>
                  </a:cubicBezTo>
                  <a:lnTo>
                    <a:pt x="6304" y="28110"/>
                  </a:lnTo>
                  <a:cubicBezTo>
                    <a:pt x="6304" y="28110"/>
                    <a:pt x="8076" y="20063"/>
                    <a:pt x="8967" y="17174"/>
                  </a:cubicBezTo>
                  <a:cubicBezTo>
                    <a:pt x="9864" y="14285"/>
                    <a:pt x="10790" y="9784"/>
                    <a:pt x="10790" y="9784"/>
                  </a:cubicBezTo>
                  <a:lnTo>
                    <a:pt x="13220" y="3575"/>
                  </a:lnTo>
                  <a:lnTo>
                    <a:pt x="123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6"/>
            <p:cNvSpPr/>
            <p:nvPr/>
          </p:nvSpPr>
          <p:spPr>
            <a:xfrm>
              <a:off x="1591325" y="2452300"/>
              <a:ext cx="536600" cy="770800"/>
            </a:xfrm>
            <a:custGeom>
              <a:avLst/>
              <a:gdLst/>
              <a:ahLst/>
              <a:cxnLst/>
              <a:rect l="l" t="t" r="r" b="b"/>
              <a:pathLst>
                <a:path w="21464" h="30832" extrusionOk="0">
                  <a:moveTo>
                    <a:pt x="16649" y="1"/>
                  </a:moveTo>
                  <a:lnTo>
                    <a:pt x="14197" y="534"/>
                  </a:lnTo>
                  <a:cubicBezTo>
                    <a:pt x="14197" y="534"/>
                    <a:pt x="13626" y="2733"/>
                    <a:pt x="9724" y="2733"/>
                  </a:cubicBezTo>
                  <a:cubicBezTo>
                    <a:pt x="9631" y="2733"/>
                    <a:pt x="9537" y="2732"/>
                    <a:pt x="9441" y="2729"/>
                  </a:cubicBezTo>
                  <a:cubicBezTo>
                    <a:pt x="5275" y="2620"/>
                    <a:pt x="4312" y="329"/>
                    <a:pt x="4312" y="329"/>
                  </a:cubicBezTo>
                  <a:lnTo>
                    <a:pt x="1773" y="1591"/>
                  </a:lnTo>
                  <a:cubicBezTo>
                    <a:pt x="1773" y="1591"/>
                    <a:pt x="1671" y="8777"/>
                    <a:pt x="1022" y="10609"/>
                  </a:cubicBezTo>
                  <a:cubicBezTo>
                    <a:pt x="372" y="12433"/>
                    <a:pt x="0" y="17175"/>
                    <a:pt x="0" y="17175"/>
                  </a:cubicBezTo>
                  <a:lnTo>
                    <a:pt x="131" y="28206"/>
                  </a:lnTo>
                  <a:lnTo>
                    <a:pt x="21464" y="30832"/>
                  </a:lnTo>
                  <a:cubicBezTo>
                    <a:pt x="21464" y="30832"/>
                    <a:pt x="20960" y="22369"/>
                    <a:pt x="20873" y="19786"/>
                  </a:cubicBezTo>
                  <a:cubicBezTo>
                    <a:pt x="20785" y="17204"/>
                    <a:pt x="19713" y="10813"/>
                    <a:pt x="19713" y="10813"/>
                  </a:cubicBezTo>
                  <a:cubicBezTo>
                    <a:pt x="19713" y="10813"/>
                    <a:pt x="16386" y="4619"/>
                    <a:pt x="166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6"/>
            <p:cNvSpPr/>
            <p:nvPr/>
          </p:nvSpPr>
          <p:spPr>
            <a:xfrm>
              <a:off x="1816375" y="2677025"/>
              <a:ext cx="199575" cy="216875"/>
            </a:xfrm>
            <a:custGeom>
              <a:avLst/>
              <a:gdLst/>
              <a:ahLst/>
              <a:cxnLst/>
              <a:rect l="l" t="t" r="r" b="b"/>
              <a:pathLst>
                <a:path w="7983" h="8675" extrusionOk="0">
                  <a:moveTo>
                    <a:pt x="3986" y="0"/>
                  </a:moveTo>
                  <a:cubicBezTo>
                    <a:pt x="3277" y="0"/>
                    <a:pt x="1" y="897"/>
                    <a:pt x="1" y="897"/>
                  </a:cubicBezTo>
                  <a:lnTo>
                    <a:pt x="1905" y="8674"/>
                  </a:lnTo>
                  <a:lnTo>
                    <a:pt x="7982" y="8244"/>
                  </a:lnTo>
                  <a:lnTo>
                    <a:pt x="6173" y="343"/>
                  </a:lnTo>
                  <a:lnTo>
                    <a:pt x="4116" y="29"/>
                  </a:lnTo>
                  <a:cubicBezTo>
                    <a:pt x="4102" y="9"/>
                    <a:pt x="4057" y="0"/>
                    <a:pt x="39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6"/>
            <p:cNvSpPr/>
            <p:nvPr/>
          </p:nvSpPr>
          <p:spPr>
            <a:xfrm>
              <a:off x="1679950" y="2717475"/>
              <a:ext cx="271050" cy="113425"/>
            </a:xfrm>
            <a:custGeom>
              <a:avLst/>
              <a:gdLst/>
              <a:ahLst/>
              <a:cxnLst/>
              <a:rect l="l" t="t" r="r" b="b"/>
              <a:pathLst>
                <a:path w="10842" h="4537" extrusionOk="0">
                  <a:moveTo>
                    <a:pt x="9791" y="1"/>
                  </a:moveTo>
                  <a:cubicBezTo>
                    <a:pt x="7968" y="1"/>
                    <a:pt x="1" y="1213"/>
                    <a:pt x="1" y="1213"/>
                  </a:cubicBezTo>
                  <a:cubicBezTo>
                    <a:pt x="1" y="1213"/>
                    <a:pt x="351" y="4394"/>
                    <a:pt x="329" y="4525"/>
                  </a:cubicBezTo>
                  <a:cubicBezTo>
                    <a:pt x="328" y="4533"/>
                    <a:pt x="364" y="4536"/>
                    <a:pt x="432" y="4536"/>
                  </a:cubicBezTo>
                  <a:cubicBezTo>
                    <a:pt x="1518" y="4536"/>
                    <a:pt x="10842" y="3613"/>
                    <a:pt x="10842" y="3613"/>
                  </a:cubicBezTo>
                  <a:lnTo>
                    <a:pt x="10061" y="16"/>
                  </a:lnTo>
                  <a:cubicBezTo>
                    <a:pt x="9999" y="6"/>
                    <a:pt x="9907" y="1"/>
                    <a:pt x="97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6"/>
            <p:cNvSpPr/>
            <p:nvPr/>
          </p:nvSpPr>
          <p:spPr>
            <a:xfrm>
              <a:off x="1677775" y="2845725"/>
              <a:ext cx="298600" cy="133900"/>
            </a:xfrm>
            <a:custGeom>
              <a:avLst/>
              <a:gdLst/>
              <a:ahLst/>
              <a:cxnLst/>
              <a:rect l="l" t="t" r="r" b="b"/>
              <a:pathLst>
                <a:path w="11944" h="5356" extrusionOk="0">
                  <a:moveTo>
                    <a:pt x="11695" y="0"/>
                  </a:moveTo>
                  <a:lnTo>
                    <a:pt x="2079" y="1066"/>
                  </a:lnTo>
                  <a:cubicBezTo>
                    <a:pt x="2077" y="1066"/>
                    <a:pt x="2075" y="1066"/>
                    <a:pt x="2073" y="1066"/>
                  </a:cubicBezTo>
                  <a:cubicBezTo>
                    <a:pt x="1771" y="1066"/>
                    <a:pt x="66" y="1570"/>
                    <a:pt x="37" y="1781"/>
                  </a:cubicBezTo>
                  <a:cubicBezTo>
                    <a:pt x="0" y="1985"/>
                    <a:pt x="226" y="2795"/>
                    <a:pt x="132" y="3393"/>
                  </a:cubicBezTo>
                  <a:cubicBezTo>
                    <a:pt x="37" y="3998"/>
                    <a:pt x="29" y="5355"/>
                    <a:pt x="29" y="5355"/>
                  </a:cubicBezTo>
                  <a:lnTo>
                    <a:pt x="11943" y="4261"/>
                  </a:lnTo>
                  <a:lnTo>
                    <a:pt x="116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6"/>
            <p:cNvSpPr/>
            <p:nvPr/>
          </p:nvSpPr>
          <p:spPr>
            <a:xfrm>
              <a:off x="1706575" y="2047400"/>
              <a:ext cx="265950" cy="354825"/>
            </a:xfrm>
            <a:custGeom>
              <a:avLst/>
              <a:gdLst/>
              <a:ahLst/>
              <a:cxnLst/>
              <a:rect l="l" t="t" r="r" b="b"/>
              <a:pathLst>
                <a:path w="10638" h="14193" extrusionOk="0">
                  <a:moveTo>
                    <a:pt x="3692" y="1"/>
                  </a:moveTo>
                  <a:lnTo>
                    <a:pt x="577" y="3043"/>
                  </a:lnTo>
                  <a:cubicBezTo>
                    <a:pt x="577" y="3043"/>
                    <a:pt x="417" y="6866"/>
                    <a:pt x="213" y="8150"/>
                  </a:cubicBezTo>
                  <a:cubicBezTo>
                    <a:pt x="1" y="9434"/>
                    <a:pt x="388" y="11170"/>
                    <a:pt x="1475" y="12257"/>
                  </a:cubicBezTo>
                  <a:cubicBezTo>
                    <a:pt x="2569" y="13344"/>
                    <a:pt x="3401" y="14037"/>
                    <a:pt x="4575" y="14169"/>
                  </a:cubicBezTo>
                  <a:cubicBezTo>
                    <a:pt x="4711" y="14185"/>
                    <a:pt x="4852" y="14193"/>
                    <a:pt x="4996" y="14193"/>
                  </a:cubicBezTo>
                  <a:cubicBezTo>
                    <a:pt x="6101" y="14193"/>
                    <a:pt x="7416" y="13723"/>
                    <a:pt x="8332" y="12768"/>
                  </a:cubicBezTo>
                  <a:cubicBezTo>
                    <a:pt x="9361" y="11696"/>
                    <a:pt x="9930" y="11032"/>
                    <a:pt x="10185" y="9602"/>
                  </a:cubicBezTo>
                  <a:cubicBezTo>
                    <a:pt x="10434" y="8172"/>
                    <a:pt x="10638" y="3955"/>
                    <a:pt x="10638" y="3955"/>
                  </a:cubicBezTo>
                  <a:lnTo>
                    <a:pt x="9427" y="1832"/>
                  </a:lnTo>
                  <a:lnTo>
                    <a:pt x="36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6"/>
            <p:cNvSpPr/>
            <p:nvPr/>
          </p:nvSpPr>
          <p:spPr>
            <a:xfrm>
              <a:off x="1718250" y="2042721"/>
              <a:ext cx="261225" cy="117053"/>
            </a:xfrm>
            <a:custGeom>
              <a:avLst/>
              <a:gdLst/>
              <a:ahLst/>
              <a:cxnLst/>
              <a:rect l="l" t="t" r="r" b="b"/>
              <a:pathLst>
                <a:path w="10449" h="6392" extrusionOk="0">
                  <a:moveTo>
                    <a:pt x="5504" y="1"/>
                  </a:moveTo>
                  <a:cubicBezTo>
                    <a:pt x="3640" y="1"/>
                    <a:pt x="1471" y="468"/>
                    <a:pt x="548" y="2226"/>
                  </a:cubicBezTo>
                  <a:cubicBezTo>
                    <a:pt x="548" y="2226"/>
                    <a:pt x="1" y="4553"/>
                    <a:pt x="15" y="5538"/>
                  </a:cubicBezTo>
                  <a:cubicBezTo>
                    <a:pt x="15" y="5538"/>
                    <a:pt x="1862" y="3679"/>
                    <a:pt x="4208" y="3679"/>
                  </a:cubicBezTo>
                  <a:cubicBezTo>
                    <a:pt x="4407" y="3679"/>
                    <a:pt x="4610" y="3693"/>
                    <a:pt x="4816" y="3722"/>
                  </a:cubicBezTo>
                  <a:cubicBezTo>
                    <a:pt x="7435" y="4094"/>
                    <a:pt x="9864" y="5495"/>
                    <a:pt x="10091" y="6392"/>
                  </a:cubicBezTo>
                  <a:cubicBezTo>
                    <a:pt x="10091" y="6392"/>
                    <a:pt x="10448" y="6246"/>
                    <a:pt x="10426" y="4269"/>
                  </a:cubicBezTo>
                  <a:cubicBezTo>
                    <a:pt x="10412" y="2284"/>
                    <a:pt x="9697" y="709"/>
                    <a:pt x="8092" y="300"/>
                  </a:cubicBezTo>
                  <a:cubicBezTo>
                    <a:pt x="7512" y="150"/>
                    <a:pt x="6557" y="1"/>
                    <a:pt x="55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45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7"/>
          <p:cNvSpPr/>
          <p:nvPr/>
        </p:nvSpPr>
        <p:spPr>
          <a:xfrm rot="-5400000">
            <a:off x="5457811" y="2226021"/>
            <a:ext cx="3768336" cy="2066623"/>
          </a:xfrm>
          <a:custGeom>
            <a:avLst/>
            <a:gdLst/>
            <a:ahLst/>
            <a:cxnLst/>
            <a:rect l="l" t="t" r="r" b="b"/>
            <a:pathLst>
              <a:path w="39230" h="21515" extrusionOk="0">
                <a:moveTo>
                  <a:pt x="1" y="1"/>
                </a:moveTo>
                <a:lnTo>
                  <a:pt x="1" y="11318"/>
                </a:lnTo>
                <a:cubicBezTo>
                  <a:pt x="1" y="11318"/>
                  <a:pt x="4438" y="12243"/>
                  <a:pt x="8474" y="13117"/>
                </a:cubicBezTo>
                <a:cubicBezTo>
                  <a:pt x="9347" y="13305"/>
                  <a:pt x="10213" y="13494"/>
                  <a:pt x="11001" y="13665"/>
                </a:cubicBezTo>
                <a:cubicBezTo>
                  <a:pt x="11626" y="13811"/>
                  <a:pt x="12209" y="13939"/>
                  <a:pt x="12723" y="14059"/>
                </a:cubicBezTo>
                <a:cubicBezTo>
                  <a:pt x="14171" y="14393"/>
                  <a:pt x="15242" y="14659"/>
                  <a:pt x="15516" y="14787"/>
                </a:cubicBezTo>
                <a:cubicBezTo>
                  <a:pt x="15696" y="14865"/>
                  <a:pt x="15876" y="14959"/>
                  <a:pt x="16047" y="15070"/>
                </a:cubicBezTo>
                <a:cubicBezTo>
                  <a:pt x="16381" y="15267"/>
                  <a:pt x="16724" y="15524"/>
                  <a:pt x="17118" y="15807"/>
                </a:cubicBezTo>
                <a:cubicBezTo>
                  <a:pt x="17435" y="16038"/>
                  <a:pt x="17786" y="16287"/>
                  <a:pt x="18172" y="16544"/>
                </a:cubicBezTo>
                <a:cubicBezTo>
                  <a:pt x="18617" y="16844"/>
                  <a:pt x="19080" y="17118"/>
                  <a:pt x="19551" y="17366"/>
                </a:cubicBezTo>
                <a:lnTo>
                  <a:pt x="19654" y="17418"/>
                </a:lnTo>
                <a:cubicBezTo>
                  <a:pt x="20468" y="17837"/>
                  <a:pt x="21924" y="18471"/>
                  <a:pt x="23338" y="19062"/>
                </a:cubicBezTo>
                <a:cubicBezTo>
                  <a:pt x="25248" y="19868"/>
                  <a:pt x="27064" y="20587"/>
                  <a:pt x="27064" y="20587"/>
                </a:cubicBezTo>
                <a:cubicBezTo>
                  <a:pt x="27064" y="20587"/>
                  <a:pt x="27184" y="20647"/>
                  <a:pt x="27381" y="20733"/>
                </a:cubicBezTo>
                <a:cubicBezTo>
                  <a:pt x="27536" y="20810"/>
                  <a:pt x="27733" y="20896"/>
                  <a:pt x="27955" y="20990"/>
                </a:cubicBezTo>
                <a:cubicBezTo>
                  <a:pt x="28152" y="21067"/>
                  <a:pt x="28375" y="21153"/>
                  <a:pt x="28598" y="21230"/>
                </a:cubicBezTo>
                <a:cubicBezTo>
                  <a:pt x="29061" y="21390"/>
                  <a:pt x="29545" y="21514"/>
                  <a:pt x="29916" y="21514"/>
                </a:cubicBezTo>
                <a:cubicBezTo>
                  <a:pt x="30122" y="21514"/>
                  <a:pt x="30292" y="21476"/>
                  <a:pt x="30406" y="21384"/>
                </a:cubicBezTo>
                <a:cubicBezTo>
                  <a:pt x="30714" y="21136"/>
                  <a:pt x="30894" y="20767"/>
                  <a:pt x="30885" y="20382"/>
                </a:cubicBezTo>
                <a:lnTo>
                  <a:pt x="30885" y="20339"/>
                </a:lnTo>
                <a:cubicBezTo>
                  <a:pt x="30885" y="20288"/>
                  <a:pt x="30877" y="20236"/>
                  <a:pt x="30868" y="20185"/>
                </a:cubicBezTo>
                <a:cubicBezTo>
                  <a:pt x="30868" y="20150"/>
                  <a:pt x="30860" y="20116"/>
                  <a:pt x="30851" y="20082"/>
                </a:cubicBezTo>
                <a:lnTo>
                  <a:pt x="30851" y="20082"/>
                </a:lnTo>
                <a:cubicBezTo>
                  <a:pt x="30937" y="20125"/>
                  <a:pt x="31022" y="20168"/>
                  <a:pt x="31108" y="20202"/>
                </a:cubicBezTo>
                <a:cubicBezTo>
                  <a:pt x="31348" y="20288"/>
                  <a:pt x="31605" y="20330"/>
                  <a:pt x="31862" y="20330"/>
                </a:cubicBezTo>
                <a:cubicBezTo>
                  <a:pt x="32470" y="20330"/>
                  <a:pt x="33224" y="20288"/>
                  <a:pt x="33524" y="19431"/>
                </a:cubicBezTo>
                <a:cubicBezTo>
                  <a:pt x="33558" y="19328"/>
                  <a:pt x="33584" y="19217"/>
                  <a:pt x="33601" y="19105"/>
                </a:cubicBezTo>
                <a:cubicBezTo>
                  <a:pt x="33653" y="18823"/>
                  <a:pt x="33618" y="18540"/>
                  <a:pt x="33515" y="18274"/>
                </a:cubicBezTo>
                <a:lnTo>
                  <a:pt x="33507" y="18257"/>
                </a:lnTo>
                <a:cubicBezTo>
                  <a:pt x="33473" y="18180"/>
                  <a:pt x="33430" y="18103"/>
                  <a:pt x="33378" y="18034"/>
                </a:cubicBezTo>
                <a:lnTo>
                  <a:pt x="33378" y="18034"/>
                </a:lnTo>
                <a:cubicBezTo>
                  <a:pt x="33524" y="18111"/>
                  <a:pt x="33678" y="18180"/>
                  <a:pt x="33841" y="18231"/>
                </a:cubicBezTo>
                <a:cubicBezTo>
                  <a:pt x="34027" y="18293"/>
                  <a:pt x="34224" y="18322"/>
                  <a:pt x="34423" y="18322"/>
                </a:cubicBezTo>
                <a:cubicBezTo>
                  <a:pt x="34472" y="18322"/>
                  <a:pt x="34520" y="18320"/>
                  <a:pt x="34569" y="18317"/>
                </a:cubicBezTo>
                <a:cubicBezTo>
                  <a:pt x="35118" y="18249"/>
                  <a:pt x="35914" y="17735"/>
                  <a:pt x="36120" y="16818"/>
                </a:cubicBezTo>
                <a:cubicBezTo>
                  <a:pt x="36197" y="16407"/>
                  <a:pt x="36163" y="15970"/>
                  <a:pt x="36008" y="15584"/>
                </a:cubicBezTo>
                <a:cubicBezTo>
                  <a:pt x="35991" y="15533"/>
                  <a:pt x="35974" y="15490"/>
                  <a:pt x="35957" y="15447"/>
                </a:cubicBezTo>
                <a:cubicBezTo>
                  <a:pt x="35923" y="15361"/>
                  <a:pt x="35880" y="15284"/>
                  <a:pt x="35837" y="15207"/>
                </a:cubicBezTo>
                <a:cubicBezTo>
                  <a:pt x="35811" y="15156"/>
                  <a:pt x="35786" y="15130"/>
                  <a:pt x="35786" y="15130"/>
                </a:cubicBezTo>
                <a:lnTo>
                  <a:pt x="35786" y="15130"/>
                </a:lnTo>
                <a:lnTo>
                  <a:pt x="35889" y="15164"/>
                </a:lnTo>
                <a:lnTo>
                  <a:pt x="35931" y="15173"/>
                </a:lnTo>
                <a:cubicBezTo>
                  <a:pt x="36180" y="15256"/>
                  <a:pt x="36733" y="15405"/>
                  <a:pt x="37258" y="15405"/>
                </a:cubicBezTo>
                <a:cubicBezTo>
                  <a:pt x="37331" y="15405"/>
                  <a:pt x="37403" y="15402"/>
                  <a:pt x="37473" y="15396"/>
                </a:cubicBezTo>
                <a:cubicBezTo>
                  <a:pt x="37773" y="15370"/>
                  <a:pt x="38056" y="15276"/>
                  <a:pt x="38236" y="15070"/>
                </a:cubicBezTo>
                <a:cubicBezTo>
                  <a:pt x="39230" y="13991"/>
                  <a:pt x="38322" y="12654"/>
                  <a:pt x="38322" y="12654"/>
                </a:cubicBezTo>
                <a:lnTo>
                  <a:pt x="38039" y="12440"/>
                </a:lnTo>
                <a:lnTo>
                  <a:pt x="37645" y="12140"/>
                </a:lnTo>
                <a:lnTo>
                  <a:pt x="34732" y="9904"/>
                </a:lnTo>
                <a:lnTo>
                  <a:pt x="32539" y="8216"/>
                </a:lnTo>
                <a:cubicBezTo>
                  <a:pt x="32539" y="8216"/>
                  <a:pt x="32582" y="6117"/>
                  <a:pt x="32539" y="4867"/>
                </a:cubicBezTo>
                <a:lnTo>
                  <a:pt x="32539" y="4815"/>
                </a:lnTo>
                <a:cubicBezTo>
                  <a:pt x="32539" y="4558"/>
                  <a:pt x="32513" y="4301"/>
                  <a:pt x="32470" y="4053"/>
                </a:cubicBezTo>
                <a:cubicBezTo>
                  <a:pt x="32376" y="3633"/>
                  <a:pt x="32273" y="2939"/>
                  <a:pt x="31999" y="2519"/>
                </a:cubicBezTo>
                <a:cubicBezTo>
                  <a:pt x="31965" y="2459"/>
                  <a:pt x="31913" y="2399"/>
                  <a:pt x="31862" y="2348"/>
                </a:cubicBezTo>
                <a:cubicBezTo>
                  <a:pt x="31802" y="2279"/>
                  <a:pt x="31716" y="2228"/>
                  <a:pt x="31622" y="2194"/>
                </a:cubicBezTo>
                <a:cubicBezTo>
                  <a:pt x="31057" y="2014"/>
                  <a:pt x="28264" y="1782"/>
                  <a:pt x="26662" y="1714"/>
                </a:cubicBezTo>
                <a:cubicBezTo>
                  <a:pt x="26562" y="1710"/>
                  <a:pt x="26467" y="1708"/>
                  <a:pt x="26376" y="1708"/>
                </a:cubicBezTo>
                <a:cubicBezTo>
                  <a:pt x="24998" y="1708"/>
                  <a:pt x="24503" y="2182"/>
                  <a:pt x="23209" y="2785"/>
                </a:cubicBezTo>
                <a:cubicBezTo>
                  <a:pt x="22061" y="3316"/>
                  <a:pt x="20176" y="4867"/>
                  <a:pt x="19140" y="5424"/>
                </a:cubicBezTo>
                <a:cubicBezTo>
                  <a:pt x="18977" y="5518"/>
                  <a:pt x="18797" y="5586"/>
                  <a:pt x="18609" y="5621"/>
                </a:cubicBezTo>
                <a:cubicBezTo>
                  <a:pt x="18497" y="5621"/>
                  <a:pt x="18394" y="5621"/>
                  <a:pt x="18283" y="5612"/>
                </a:cubicBezTo>
                <a:cubicBezTo>
                  <a:pt x="18240" y="5612"/>
                  <a:pt x="18189" y="5603"/>
                  <a:pt x="18146" y="5595"/>
                </a:cubicBezTo>
                <a:cubicBezTo>
                  <a:pt x="17675" y="5535"/>
                  <a:pt x="17212" y="5441"/>
                  <a:pt x="16749" y="5312"/>
                </a:cubicBezTo>
                <a:cubicBezTo>
                  <a:pt x="16355" y="5209"/>
                  <a:pt x="16055" y="5124"/>
                  <a:pt x="16055" y="5124"/>
                </a:cubicBezTo>
                <a:lnTo>
                  <a:pt x="12115" y="3864"/>
                </a:lnTo>
                <a:lnTo>
                  <a:pt x="11583" y="3693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57"/>
          <p:cNvSpPr/>
          <p:nvPr/>
        </p:nvSpPr>
        <p:spPr>
          <a:xfrm rot="-5400000">
            <a:off x="6791307" y="3343246"/>
            <a:ext cx="185295" cy="107005"/>
          </a:xfrm>
          <a:custGeom>
            <a:avLst/>
            <a:gdLst/>
            <a:ahLst/>
            <a:cxnLst/>
            <a:rect l="l" t="t" r="r" b="b"/>
            <a:pathLst>
              <a:path w="1929" h="1114" extrusionOk="0">
                <a:moveTo>
                  <a:pt x="1928" y="0"/>
                </a:moveTo>
                <a:lnTo>
                  <a:pt x="1928" y="0"/>
                </a:lnTo>
                <a:cubicBezTo>
                  <a:pt x="1765" y="94"/>
                  <a:pt x="1586" y="163"/>
                  <a:pt x="1397" y="197"/>
                </a:cubicBezTo>
                <a:cubicBezTo>
                  <a:pt x="1286" y="197"/>
                  <a:pt x="1183" y="197"/>
                  <a:pt x="1072" y="189"/>
                </a:cubicBezTo>
                <a:cubicBezTo>
                  <a:pt x="480" y="651"/>
                  <a:pt x="1" y="1114"/>
                  <a:pt x="1" y="1114"/>
                </a:cubicBezTo>
                <a:cubicBezTo>
                  <a:pt x="755" y="823"/>
                  <a:pt x="1903" y="17"/>
                  <a:pt x="192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57"/>
          <p:cNvSpPr/>
          <p:nvPr/>
        </p:nvSpPr>
        <p:spPr>
          <a:xfrm rot="-5400000">
            <a:off x="7347233" y="3325529"/>
            <a:ext cx="164643" cy="572872"/>
          </a:xfrm>
          <a:custGeom>
            <a:avLst/>
            <a:gdLst/>
            <a:ahLst/>
            <a:cxnLst/>
            <a:rect l="l" t="t" r="r" b="b"/>
            <a:pathLst>
              <a:path w="1714" h="5964" extrusionOk="0">
                <a:moveTo>
                  <a:pt x="1714" y="1"/>
                </a:moveTo>
                <a:lnTo>
                  <a:pt x="1714" y="1"/>
                </a:lnTo>
                <a:cubicBezTo>
                  <a:pt x="0" y="3265"/>
                  <a:pt x="566" y="5963"/>
                  <a:pt x="566" y="5963"/>
                </a:cubicBezTo>
                <a:cubicBezTo>
                  <a:pt x="652" y="3453"/>
                  <a:pt x="1714" y="1"/>
                  <a:pt x="17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57"/>
          <p:cNvSpPr/>
          <p:nvPr/>
        </p:nvSpPr>
        <p:spPr>
          <a:xfrm rot="-5400000">
            <a:off x="6528156" y="3611294"/>
            <a:ext cx="521016" cy="165022"/>
          </a:xfrm>
          <a:custGeom>
            <a:avLst/>
            <a:gdLst/>
            <a:ahLst/>
            <a:cxnLst/>
            <a:rect l="l" t="t" r="r" b="b"/>
            <a:pathLst>
              <a:path w="5424" h="1718" extrusionOk="0">
                <a:moveTo>
                  <a:pt x="0" y="0"/>
                </a:moveTo>
                <a:lnTo>
                  <a:pt x="0" y="0"/>
                </a:lnTo>
                <a:cubicBezTo>
                  <a:pt x="129" y="206"/>
                  <a:pt x="326" y="352"/>
                  <a:pt x="557" y="420"/>
                </a:cubicBezTo>
                <a:cubicBezTo>
                  <a:pt x="1542" y="729"/>
                  <a:pt x="4275" y="1585"/>
                  <a:pt x="4729" y="1662"/>
                </a:cubicBezTo>
                <a:cubicBezTo>
                  <a:pt x="4951" y="1703"/>
                  <a:pt x="5102" y="1717"/>
                  <a:pt x="5204" y="1717"/>
                </a:cubicBezTo>
                <a:cubicBezTo>
                  <a:pt x="5423" y="1717"/>
                  <a:pt x="5423" y="1654"/>
                  <a:pt x="5423" y="165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57"/>
          <p:cNvSpPr/>
          <p:nvPr/>
        </p:nvSpPr>
        <p:spPr>
          <a:xfrm rot="-5400000">
            <a:off x="6968234" y="3675709"/>
            <a:ext cx="350706" cy="957092"/>
          </a:xfrm>
          <a:custGeom>
            <a:avLst/>
            <a:gdLst/>
            <a:ahLst/>
            <a:cxnLst/>
            <a:rect l="l" t="t" r="r" b="b"/>
            <a:pathLst>
              <a:path w="3651" h="9964" extrusionOk="0">
                <a:moveTo>
                  <a:pt x="3102" y="0"/>
                </a:moveTo>
                <a:cubicBezTo>
                  <a:pt x="1808" y="1696"/>
                  <a:pt x="506" y="7128"/>
                  <a:pt x="1" y="9415"/>
                </a:cubicBezTo>
                <a:cubicBezTo>
                  <a:pt x="883" y="9604"/>
                  <a:pt x="1740" y="9792"/>
                  <a:pt x="2528" y="9964"/>
                </a:cubicBezTo>
                <a:lnTo>
                  <a:pt x="3650" y="171"/>
                </a:lnTo>
                <a:lnTo>
                  <a:pt x="310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57"/>
          <p:cNvSpPr/>
          <p:nvPr/>
        </p:nvSpPr>
        <p:spPr>
          <a:xfrm rot="-5400000">
            <a:off x="6382277" y="3858413"/>
            <a:ext cx="1171998" cy="1398177"/>
          </a:xfrm>
          <a:custGeom>
            <a:avLst/>
            <a:gdLst/>
            <a:ahLst/>
            <a:cxnLst/>
            <a:rect l="l" t="t" r="r" b="b"/>
            <a:pathLst>
              <a:path w="12201" h="14556" extrusionOk="0">
                <a:moveTo>
                  <a:pt x="1" y="0"/>
                </a:moveTo>
                <a:lnTo>
                  <a:pt x="1" y="12080"/>
                </a:lnTo>
                <a:lnTo>
                  <a:pt x="420" y="12174"/>
                </a:lnTo>
                <a:lnTo>
                  <a:pt x="609" y="12208"/>
                </a:lnTo>
                <a:lnTo>
                  <a:pt x="5903" y="13391"/>
                </a:lnTo>
                <a:lnTo>
                  <a:pt x="6092" y="13434"/>
                </a:lnTo>
                <a:lnTo>
                  <a:pt x="8208" y="13905"/>
                </a:lnTo>
                <a:cubicBezTo>
                  <a:pt x="8208" y="13905"/>
                  <a:pt x="8611" y="14556"/>
                  <a:pt x="9125" y="14556"/>
                </a:cubicBezTo>
                <a:cubicBezTo>
                  <a:pt x="9245" y="14556"/>
                  <a:pt x="9450" y="14042"/>
                  <a:pt x="9707" y="13228"/>
                </a:cubicBezTo>
                <a:cubicBezTo>
                  <a:pt x="9724" y="13168"/>
                  <a:pt x="9741" y="13108"/>
                  <a:pt x="9767" y="13048"/>
                </a:cubicBezTo>
                <a:cubicBezTo>
                  <a:pt x="9930" y="12508"/>
                  <a:pt x="10118" y="11866"/>
                  <a:pt x="10307" y="11163"/>
                </a:cubicBezTo>
                <a:lnTo>
                  <a:pt x="10358" y="10975"/>
                </a:lnTo>
                <a:cubicBezTo>
                  <a:pt x="10427" y="10735"/>
                  <a:pt x="10487" y="10495"/>
                  <a:pt x="10555" y="10247"/>
                </a:cubicBezTo>
                <a:cubicBezTo>
                  <a:pt x="11361" y="7180"/>
                  <a:pt x="12200" y="3616"/>
                  <a:pt x="12200" y="3616"/>
                </a:cubicBezTo>
                <a:cubicBezTo>
                  <a:pt x="12006" y="3509"/>
                  <a:pt x="11791" y="3455"/>
                  <a:pt x="11575" y="3455"/>
                </a:cubicBezTo>
                <a:cubicBezTo>
                  <a:pt x="11392" y="3455"/>
                  <a:pt x="11208" y="3494"/>
                  <a:pt x="11035" y="3573"/>
                </a:cubicBezTo>
                <a:lnTo>
                  <a:pt x="10701" y="3461"/>
                </a:lnTo>
                <a:lnTo>
                  <a:pt x="9861" y="3187"/>
                </a:lnTo>
                <a:lnTo>
                  <a:pt x="9647" y="3119"/>
                </a:lnTo>
                <a:lnTo>
                  <a:pt x="5526" y="1782"/>
                </a:lnTo>
                <a:lnTo>
                  <a:pt x="5252" y="1697"/>
                </a:lnTo>
                <a:lnTo>
                  <a:pt x="4139" y="1337"/>
                </a:lnTo>
                <a:lnTo>
                  <a:pt x="3839" y="1243"/>
                </a:lnTo>
                <a:lnTo>
                  <a:pt x="857" y="274"/>
                </a:lnTo>
                <a:lnTo>
                  <a:pt x="677" y="214"/>
                </a:lnTo>
                <a:lnTo>
                  <a:pt x="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57"/>
          <p:cNvSpPr/>
          <p:nvPr/>
        </p:nvSpPr>
        <p:spPr>
          <a:xfrm rot="-5400000">
            <a:off x="6790867" y="4676766"/>
            <a:ext cx="223142" cy="710327"/>
          </a:xfrm>
          <a:custGeom>
            <a:avLst/>
            <a:gdLst/>
            <a:ahLst/>
            <a:cxnLst/>
            <a:rect l="l" t="t" r="r" b="b"/>
            <a:pathLst>
              <a:path w="2323" h="7395" extrusionOk="0">
                <a:moveTo>
                  <a:pt x="1" y="1"/>
                </a:moveTo>
                <a:lnTo>
                  <a:pt x="1" y="198"/>
                </a:lnTo>
                <a:cubicBezTo>
                  <a:pt x="463" y="292"/>
                  <a:pt x="857" y="584"/>
                  <a:pt x="1089" y="986"/>
                </a:cubicBezTo>
                <a:cubicBezTo>
                  <a:pt x="1406" y="1552"/>
                  <a:pt x="1226" y="2083"/>
                  <a:pt x="1054" y="2597"/>
                </a:cubicBezTo>
                <a:cubicBezTo>
                  <a:pt x="857" y="3197"/>
                  <a:pt x="652" y="3813"/>
                  <a:pt x="1371" y="4327"/>
                </a:cubicBezTo>
                <a:cubicBezTo>
                  <a:pt x="1937" y="4713"/>
                  <a:pt x="2202" y="5398"/>
                  <a:pt x="2057" y="6067"/>
                </a:cubicBezTo>
                <a:cubicBezTo>
                  <a:pt x="1945" y="6623"/>
                  <a:pt x="1508" y="7060"/>
                  <a:pt x="943" y="7163"/>
                </a:cubicBezTo>
                <a:cubicBezTo>
                  <a:pt x="802" y="7187"/>
                  <a:pt x="658" y="7198"/>
                  <a:pt x="514" y="7198"/>
                </a:cubicBezTo>
                <a:cubicBezTo>
                  <a:pt x="344" y="7198"/>
                  <a:pt x="172" y="7182"/>
                  <a:pt x="1" y="7155"/>
                </a:cubicBezTo>
                <a:lnTo>
                  <a:pt x="1" y="7352"/>
                </a:lnTo>
                <a:cubicBezTo>
                  <a:pt x="172" y="7377"/>
                  <a:pt x="343" y="7394"/>
                  <a:pt x="506" y="7394"/>
                </a:cubicBezTo>
                <a:cubicBezTo>
                  <a:pt x="669" y="7394"/>
                  <a:pt x="823" y="7377"/>
                  <a:pt x="977" y="7352"/>
                </a:cubicBezTo>
                <a:cubicBezTo>
                  <a:pt x="1611" y="7232"/>
                  <a:pt x="2117" y="6743"/>
                  <a:pt x="2245" y="6109"/>
                </a:cubicBezTo>
                <a:cubicBezTo>
                  <a:pt x="2322" y="5767"/>
                  <a:pt x="2297" y="5407"/>
                  <a:pt x="2177" y="5073"/>
                </a:cubicBezTo>
                <a:cubicBezTo>
                  <a:pt x="2040" y="4713"/>
                  <a:pt x="1800" y="4396"/>
                  <a:pt x="1483" y="4173"/>
                </a:cubicBezTo>
                <a:cubicBezTo>
                  <a:pt x="874" y="3736"/>
                  <a:pt x="1037" y="3257"/>
                  <a:pt x="1234" y="2657"/>
                </a:cubicBezTo>
                <a:cubicBezTo>
                  <a:pt x="1414" y="2126"/>
                  <a:pt x="1611" y="1526"/>
                  <a:pt x="1251" y="892"/>
                </a:cubicBezTo>
                <a:cubicBezTo>
                  <a:pt x="986" y="421"/>
                  <a:pt x="532" y="95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57"/>
          <p:cNvSpPr/>
          <p:nvPr/>
        </p:nvSpPr>
        <p:spPr>
          <a:xfrm rot="-5400000">
            <a:off x="6291373" y="4326249"/>
            <a:ext cx="618130" cy="336673"/>
          </a:xfrm>
          <a:custGeom>
            <a:avLst/>
            <a:gdLst/>
            <a:ahLst/>
            <a:cxnLst/>
            <a:rect l="l" t="t" r="r" b="b"/>
            <a:pathLst>
              <a:path w="6435" h="3505" extrusionOk="0">
                <a:moveTo>
                  <a:pt x="1714" y="1"/>
                </a:moveTo>
                <a:lnTo>
                  <a:pt x="1492" y="103"/>
                </a:lnTo>
                <a:cubicBezTo>
                  <a:pt x="635" y="515"/>
                  <a:pt x="155" y="892"/>
                  <a:pt x="52" y="1260"/>
                </a:cubicBezTo>
                <a:cubicBezTo>
                  <a:pt x="1" y="1448"/>
                  <a:pt x="52" y="1654"/>
                  <a:pt x="189" y="1791"/>
                </a:cubicBezTo>
                <a:cubicBezTo>
                  <a:pt x="364" y="1997"/>
                  <a:pt x="555" y="2055"/>
                  <a:pt x="755" y="2055"/>
                </a:cubicBezTo>
                <a:cubicBezTo>
                  <a:pt x="888" y="2055"/>
                  <a:pt x="1026" y="2029"/>
                  <a:pt x="1166" y="2005"/>
                </a:cubicBezTo>
                <a:cubicBezTo>
                  <a:pt x="1331" y="1972"/>
                  <a:pt x="1504" y="1939"/>
                  <a:pt x="1690" y="1939"/>
                </a:cubicBezTo>
                <a:cubicBezTo>
                  <a:pt x="2037" y="1939"/>
                  <a:pt x="2428" y="2053"/>
                  <a:pt x="2897" y="2494"/>
                </a:cubicBezTo>
                <a:cubicBezTo>
                  <a:pt x="3676" y="3230"/>
                  <a:pt x="4456" y="3505"/>
                  <a:pt x="5055" y="3505"/>
                </a:cubicBezTo>
                <a:cubicBezTo>
                  <a:pt x="5484" y="3505"/>
                  <a:pt x="5827" y="3367"/>
                  <a:pt x="6024" y="3170"/>
                </a:cubicBezTo>
                <a:cubicBezTo>
                  <a:pt x="6435" y="2751"/>
                  <a:pt x="6435" y="2082"/>
                  <a:pt x="6332" y="1491"/>
                </a:cubicBezTo>
                <a:lnTo>
                  <a:pt x="6118" y="1423"/>
                </a:lnTo>
                <a:lnTo>
                  <a:pt x="6118" y="1423"/>
                </a:lnTo>
                <a:cubicBezTo>
                  <a:pt x="6238" y="1988"/>
                  <a:pt x="6263" y="2648"/>
                  <a:pt x="5886" y="3025"/>
                </a:cubicBezTo>
                <a:cubicBezTo>
                  <a:pt x="5750" y="3169"/>
                  <a:pt x="5462" y="3306"/>
                  <a:pt x="5049" y="3306"/>
                </a:cubicBezTo>
                <a:cubicBezTo>
                  <a:pt x="4970" y="3306"/>
                  <a:pt x="4886" y="3301"/>
                  <a:pt x="4798" y="3290"/>
                </a:cubicBezTo>
                <a:cubicBezTo>
                  <a:pt x="4387" y="3230"/>
                  <a:pt x="3745" y="3025"/>
                  <a:pt x="3025" y="2348"/>
                </a:cubicBezTo>
                <a:cubicBezTo>
                  <a:pt x="2512" y="1862"/>
                  <a:pt x="2075" y="1740"/>
                  <a:pt x="1695" y="1740"/>
                </a:cubicBezTo>
                <a:cubicBezTo>
                  <a:pt x="1492" y="1740"/>
                  <a:pt x="1305" y="1775"/>
                  <a:pt x="1132" y="1808"/>
                </a:cubicBezTo>
                <a:cubicBezTo>
                  <a:pt x="995" y="1833"/>
                  <a:pt x="873" y="1854"/>
                  <a:pt x="761" y="1854"/>
                </a:cubicBezTo>
                <a:cubicBezTo>
                  <a:pt x="600" y="1854"/>
                  <a:pt x="461" y="1809"/>
                  <a:pt x="335" y="1663"/>
                </a:cubicBezTo>
                <a:cubicBezTo>
                  <a:pt x="241" y="1568"/>
                  <a:pt x="206" y="1431"/>
                  <a:pt x="241" y="1311"/>
                </a:cubicBezTo>
                <a:cubicBezTo>
                  <a:pt x="361" y="866"/>
                  <a:pt x="1252" y="403"/>
                  <a:pt x="1997" y="86"/>
                </a:cubicBezTo>
                <a:lnTo>
                  <a:pt x="171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57"/>
          <p:cNvSpPr/>
          <p:nvPr/>
        </p:nvSpPr>
        <p:spPr>
          <a:xfrm rot="-5400000">
            <a:off x="6883037" y="4206035"/>
            <a:ext cx="339179" cy="439548"/>
          </a:xfrm>
          <a:custGeom>
            <a:avLst/>
            <a:gdLst/>
            <a:ahLst/>
            <a:cxnLst/>
            <a:rect l="l" t="t" r="r" b="b"/>
            <a:pathLst>
              <a:path w="3531" h="4576" extrusionOk="0">
                <a:moveTo>
                  <a:pt x="2159" y="198"/>
                </a:moveTo>
                <a:cubicBezTo>
                  <a:pt x="2271" y="198"/>
                  <a:pt x="2391" y="215"/>
                  <a:pt x="2502" y="249"/>
                </a:cubicBezTo>
                <a:cubicBezTo>
                  <a:pt x="2793" y="352"/>
                  <a:pt x="3042" y="566"/>
                  <a:pt x="3170" y="849"/>
                </a:cubicBezTo>
                <a:cubicBezTo>
                  <a:pt x="3316" y="1140"/>
                  <a:pt x="3333" y="1474"/>
                  <a:pt x="3222" y="1774"/>
                </a:cubicBezTo>
                <a:cubicBezTo>
                  <a:pt x="2922" y="2588"/>
                  <a:pt x="2176" y="4379"/>
                  <a:pt x="1277" y="4379"/>
                </a:cubicBezTo>
                <a:cubicBezTo>
                  <a:pt x="1208" y="4379"/>
                  <a:pt x="1131" y="4361"/>
                  <a:pt x="1063" y="4344"/>
                </a:cubicBezTo>
                <a:cubicBezTo>
                  <a:pt x="514" y="4164"/>
                  <a:pt x="197" y="3847"/>
                  <a:pt x="189" y="3488"/>
                </a:cubicBezTo>
                <a:cubicBezTo>
                  <a:pt x="189" y="3016"/>
                  <a:pt x="677" y="2545"/>
                  <a:pt x="1440" y="2280"/>
                </a:cubicBezTo>
                <a:cubicBezTo>
                  <a:pt x="1757" y="2168"/>
                  <a:pt x="1945" y="2023"/>
                  <a:pt x="2014" y="1834"/>
                </a:cubicBezTo>
                <a:cubicBezTo>
                  <a:pt x="2108" y="1560"/>
                  <a:pt x="1911" y="1260"/>
                  <a:pt x="1739" y="1003"/>
                </a:cubicBezTo>
                <a:cubicBezTo>
                  <a:pt x="1602" y="798"/>
                  <a:pt x="1465" y="583"/>
                  <a:pt x="1508" y="455"/>
                </a:cubicBezTo>
                <a:cubicBezTo>
                  <a:pt x="1534" y="378"/>
                  <a:pt x="1611" y="318"/>
                  <a:pt x="1757" y="266"/>
                </a:cubicBezTo>
                <a:cubicBezTo>
                  <a:pt x="1885" y="224"/>
                  <a:pt x="2022" y="198"/>
                  <a:pt x="2159" y="198"/>
                </a:cubicBezTo>
                <a:close/>
                <a:moveTo>
                  <a:pt x="2144" y="1"/>
                </a:moveTo>
                <a:cubicBezTo>
                  <a:pt x="1992" y="1"/>
                  <a:pt x="1839" y="28"/>
                  <a:pt x="1697" y="86"/>
                </a:cubicBezTo>
                <a:cubicBezTo>
                  <a:pt x="1491" y="155"/>
                  <a:pt x="1371" y="258"/>
                  <a:pt x="1328" y="386"/>
                </a:cubicBezTo>
                <a:cubicBezTo>
                  <a:pt x="1251" y="609"/>
                  <a:pt x="1405" y="849"/>
                  <a:pt x="1577" y="1106"/>
                </a:cubicBezTo>
                <a:cubicBezTo>
                  <a:pt x="1731" y="1337"/>
                  <a:pt x="1894" y="1586"/>
                  <a:pt x="1825" y="1774"/>
                </a:cubicBezTo>
                <a:cubicBezTo>
                  <a:pt x="1782" y="1903"/>
                  <a:pt x="1628" y="2014"/>
                  <a:pt x="1371" y="2100"/>
                </a:cubicBezTo>
                <a:cubicBezTo>
                  <a:pt x="994" y="2220"/>
                  <a:pt x="651" y="2425"/>
                  <a:pt x="360" y="2699"/>
                </a:cubicBezTo>
                <a:cubicBezTo>
                  <a:pt x="137" y="2905"/>
                  <a:pt x="9" y="3188"/>
                  <a:pt x="0" y="3488"/>
                </a:cubicBezTo>
                <a:cubicBezTo>
                  <a:pt x="0" y="3942"/>
                  <a:pt x="369" y="4319"/>
                  <a:pt x="1003" y="4524"/>
                </a:cubicBezTo>
                <a:cubicBezTo>
                  <a:pt x="1097" y="4559"/>
                  <a:pt x="1191" y="4567"/>
                  <a:pt x="1285" y="4576"/>
                </a:cubicBezTo>
                <a:cubicBezTo>
                  <a:pt x="1688" y="4576"/>
                  <a:pt x="2099" y="4284"/>
                  <a:pt x="2493" y="3710"/>
                </a:cubicBezTo>
                <a:cubicBezTo>
                  <a:pt x="2887" y="3136"/>
                  <a:pt x="3204" y="2374"/>
                  <a:pt x="3402" y="1843"/>
                </a:cubicBezTo>
                <a:cubicBezTo>
                  <a:pt x="3530" y="1491"/>
                  <a:pt x="3504" y="1097"/>
                  <a:pt x="3350" y="763"/>
                </a:cubicBezTo>
                <a:cubicBezTo>
                  <a:pt x="3187" y="438"/>
                  <a:pt x="2905" y="181"/>
                  <a:pt x="2562" y="69"/>
                </a:cubicBezTo>
                <a:cubicBezTo>
                  <a:pt x="2426" y="24"/>
                  <a:pt x="2285" y="1"/>
                  <a:pt x="21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57"/>
          <p:cNvSpPr/>
          <p:nvPr/>
        </p:nvSpPr>
        <p:spPr>
          <a:xfrm rot="-5400000">
            <a:off x="7100464" y="4644006"/>
            <a:ext cx="559727" cy="358573"/>
          </a:xfrm>
          <a:custGeom>
            <a:avLst/>
            <a:gdLst/>
            <a:ahLst/>
            <a:cxnLst/>
            <a:rect l="l" t="t" r="r" b="b"/>
            <a:pathLst>
              <a:path w="5827" h="3733" extrusionOk="0">
                <a:moveTo>
                  <a:pt x="4141" y="1"/>
                </a:moveTo>
                <a:cubicBezTo>
                  <a:pt x="3588" y="1"/>
                  <a:pt x="3335" y="291"/>
                  <a:pt x="3076" y="588"/>
                </a:cubicBezTo>
                <a:cubicBezTo>
                  <a:pt x="2776" y="923"/>
                  <a:pt x="2442" y="1300"/>
                  <a:pt x="1577" y="1368"/>
                </a:cubicBezTo>
                <a:cubicBezTo>
                  <a:pt x="977" y="1419"/>
                  <a:pt x="532" y="1625"/>
                  <a:pt x="257" y="1976"/>
                </a:cubicBezTo>
                <a:cubicBezTo>
                  <a:pt x="137" y="2122"/>
                  <a:pt x="52" y="2293"/>
                  <a:pt x="0" y="2473"/>
                </a:cubicBezTo>
                <a:lnTo>
                  <a:pt x="189" y="2516"/>
                </a:lnTo>
                <a:cubicBezTo>
                  <a:pt x="232" y="2362"/>
                  <a:pt x="309" y="2225"/>
                  <a:pt x="403" y="2096"/>
                </a:cubicBezTo>
                <a:cubicBezTo>
                  <a:pt x="651" y="1788"/>
                  <a:pt x="1054" y="1608"/>
                  <a:pt x="1594" y="1565"/>
                </a:cubicBezTo>
                <a:cubicBezTo>
                  <a:pt x="2536" y="1488"/>
                  <a:pt x="2913" y="1060"/>
                  <a:pt x="3222" y="717"/>
                </a:cubicBezTo>
                <a:cubicBezTo>
                  <a:pt x="3470" y="431"/>
                  <a:pt x="3679" y="198"/>
                  <a:pt x="4139" y="198"/>
                </a:cubicBezTo>
                <a:cubicBezTo>
                  <a:pt x="4202" y="198"/>
                  <a:pt x="4270" y="202"/>
                  <a:pt x="4344" y="211"/>
                </a:cubicBezTo>
                <a:cubicBezTo>
                  <a:pt x="4532" y="229"/>
                  <a:pt x="4644" y="280"/>
                  <a:pt x="4704" y="366"/>
                </a:cubicBezTo>
                <a:cubicBezTo>
                  <a:pt x="4798" y="520"/>
                  <a:pt x="4704" y="803"/>
                  <a:pt x="4610" y="1102"/>
                </a:cubicBezTo>
                <a:cubicBezTo>
                  <a:pt x="4515" y="1377"/>
                  <a:pt x="4421" y="1659"/>
                  <a:pt x="4438" y="1925"/>
                </a:cubicBezTo>
                <a:cubicBezTo>
                  <a:pt x="4464" y="2250"/>
                  <a:pt x="4644" y="2482"/>
                  <a:pt x="4995" y="2627"/>
                </a:cubicBezTo>
                <a:cubicBezTo>
                  <a:pt x="5552" y="2867"/>
                  <a:pt x="5586" y="3279"/>
                  <a:pt x="5518" y="3578"/>
                </a:cubicBezTo>
                <a:cubicBezTo>
                  <a:pt x="5509" y="3613"/>
                  <a:pt x="5501" y="3647"/>
                  <a:pt x="5483" y="3690"/>
                </a:cubicBezTo>
                <a:lnTo>
                  <a:pt x="5672" y="3733"/>
                </a:lnTo>
                <a:cubicBezTo>
                  <a:pt x="5689" y="3698"/>
                  <a:pt x="5698" y="3655"/>
                  <a:pt x="5706" y="3621"/>
                </a:cubicBezTo>
                <a:cubicBezTo>
                  <a:pt x="5826" y="3099"/>
                  <a:pt x="5595" y="2670"/>
                  <a:pt x="5072" y="2456"/>
                </a:cubicBezTo>
                <a:cubicBezTo>
                  <a:pt x="4490" y="2208"/>
                  <a:pt x="4584" y="1779"/>
                  <a:pt x="4789" y="1162"/>
                </a:cubicBezTo>
                <a:cubicBezTo>
                  <a:pt x="4901" y="820"/>
                  <a:pt x="5004" y="494"/>
                  <a:pt x="4858" y="263"/>
                </a:cubicBezTo>
                <a:cubicBezTo>
                  <a:pt x="4772" y="126"/>
                  <a:pt x="4610" y="49"/>
                  <a:pt x="4361" y="14"/>
                </a:cubicBezTo>
                <a:cubicBezTo>
                  <a:pt x="4283" y="5"/>
                  <a:pt x="4210" y="1"/>
                  <a:pt x="414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57"/>
          <p:cNvSpPr/>
          <p:nvPr/>
        </p:nvSpPr>
        <p:spPr>
          <a:xfrm rot="-5400000">
            <a:off x="7311888" y="4143644"/>
            <a:ext cx="223142" cy="232741"/>
          </a:xfrm>
          <a:custGeom>
            <a:avLst/>
            <a:gdLst/>
            <a:ahLst/>
            <a:cxnLst/>
            <a:rect l="l" t="t" r="r" b="b"/>
            <a:pathLst>
              <a:path w="2323" h="2423" extrusionOk="0">
                <a:moveTo>
                  <a:pt x="1399" y="0"/>
                </a:moveTo>
                <a:cubicBezTo>
                  <a:pt x="1074" y="0"/>
                  <a:pt x="719" y="71"/>
                  <a:pt x="386" y="281"/>
                </a:cubicBezTo>
                <a:cubicBezTo>
                  <a:pt x="43" y="495"/>
                  <a:pt x="1" y="898"/>
                  <a:pt x="275" y="1352"/>
                </a:cubicBezTo>
                <a:cubicBezTo>
                  <a:pt x="532" y="1746"/>
                  <a:pt x="883" y="2063"/>
                  <a:pt x="1294" y="2277"/>
                </a:cubicBezTo>
                <a:cubicBezTo>
                  <a:pt x="1414" y="2337"/>
                  <a:pt x="1543" y="2389"/>
                  <a:pt x="1671" y="2423"/>
                </a:cubicBezTo>
                <a:cubicBezTo>
                  <a:pt x="1688" y="2363"/>
                  <a:pt x="1705" y="2303"/>
                  <a:pt x="1731" y="2243"/>
                </a:cubicBezTo>
                <a:cubicBezTo>
                  <a:pt x="1611" y="2209"/>
                  <a:pt x="1491" y="2166"/>
                  <a:pt x="1388" y="2106"/>
                </a:cubicBezTo>
                <a:cubicBezTo>
                  <a:pt x="1003" y="1909"/>
                  <a:pt x="677" y="1609"/>
                  <a:pt x="438" y="1249"/>
                </a:cubicBezTo>
                <a:cubicBezTo>
                  <a:pt x="318" y="1044"/>
                  <a:pt x="155" y="658"/>
                  <a:pt x="489" y="444"/>
                </a:cubicBezTo>
                <a:cubicBezTo>
                  <a:pt x="742" y="280"/>
                  <a:pt x="1043" y="195"/>
                  <a:pt x="1345" y="195"/>
                </a:cubicBezTo>
                <a:cubicBezTo>
                  <a:pt x="1360" y="195"/>
                  <a:pt x="1374" y="195"/>
                  <a:pt x="1388" y="196"/>
                </a:cubicBezTo>
                <a:cubicBezTo>
                  <a:pt x="1688" y="196"/>
                  <a:pt x="1988" y="255"/>
                  <a:pt x="2271" y="367"/>
                </a:cubicBezTo>
                <a:lnTo>
                  <a:pt x="2322" y="178"/>
                </a:lnTo>
                <a:cubicBezTo>
                  <a:pt x="2111" y="96"/>
                  <a:pt x="1775" y="0"/>
                  <a:pt x="13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57"/>
          <p:cNvSpPr/>
          <p:nvPr/>
        </p:nvSpPr>
        <p:spPr>
          <a:xfrm rot="-5400000">
            <a:off x="6727569" y="4523743"/>
            <a:ext cx="428801" cy="413997"/>
          </a:xfrm>
          <a:custGeom>
            <a:avLst/>
            <a:gdLst/>
            <a:ahLst/>
            <a:cxnLst/>
            <a:rect l="l" t="t" r="r" b="b"/>
            <a:pathLst>
              <a:path w="4464" h="4310" extrusionOk="0">
                <a:moveTo>
                  <a:pt x="1585" y="197"/>
                </a:moveTo>
                <a:cubicBezTo>
                  <a:pt x="3333" y="249"/>
                  <a:pt x="4181" y="994"/>
                  <a:pt x="4241" y="1662"/>
                </a:cubicBezTo>
                <a:cubicBezTo>
                  <a:pt x="4267" y="1962"/>
                  <a:pt x="4121" y="2185"/>
                  <a:pt x="3873" y="2236"/>
                </a:cubicBezTo>
                <a:lnTo>
                  <a:pt x="3873" y="2228"/>
                </a:lnTo>
                <a:cubicBezTo>
                  <a:pt x="3513" y="2305"/>
                  <a:pt x="3299" y="2356"/>
                  <a:pt x="3170" y="2459"/>
                </a:cubicBezTo>
                <a:cubicBezTo>
                  <a:pt x="3042" y="2562"/>
                  <a:pt x="3016" y="2708"/>
                  <a:pt x="2973" y="2922"/>
                </a:cubicBezTo>
                <a:cubicBezTo>
                  <a:pt x="2956" y="2999"/>
                  <a:pt x="2939" y="3084"/>
                  <a:pt x="2913" y="3187"/>
                </a:cubicBezTo>
                <a:cubicBezTo>
                  <a:pt x="2819" y="3581"/>
                  <a:pt x="2485" y="3967"/>
                  <a:pt x="2134" y="4078"/>
                </a:cubicBezTo>
                <a:cubicBezTo>
                  <a:pt x="2065" y="4102"/>
                  <a:pt x="1995" y="4113"/>
                  <a:pt x="1925" y="4113"/>
                </a:cubicBezTo>
                <a:cubicBezTo>
                  <a:pt x="1766" y="4113"/>
                  <a:pt x="1610" y="4054"/>
                  <a:pt x="1491" y="3941"/>
                </a:cubicBezTo>
                <a:cubicBezTo>
                  <a:pt x="1225" y="3718"/>
                  <a:pt x="1285" y="3496"/>
                  <a:pt x="1414" y="3153"/>
                </a:cubicBezTo>
                <a:cubicBezTo>
                  <a:pt x="1525" y="2870"/>
                  <a:pt x="1637" y="2545"/>
                  <a:pt x="1397" y="2228"/>
                </a:cubicBezTo>
                <a:cubicBezTo>
                  <a:pt x="1225" y="2031"/>
                  <a:pt x="1028" y="1868"/>
                  <a:pt x="797" y="1757"/>
                </a:cubicBezTo>
                <a:cubicBezTo>
                  <a:pt x="454" y="1551"/>
                  <a:pt x="223" y="1414"/>
                  <a:pt x="343" y="926"/>
                </a:cubicBezTo>
                <a:cubicBezTo>
                  <a:pt x="420" y="609"/>
                  <a:pt x="651" y="394"/>
                  <a:pt x="1020" y="274"/>
                </a:cubicBezTo>
                <a:cubicBezTo>
                  <a:pt x="1191" y="223"/>
                  <a:pt x="1362" y="197"/>
                  <a:pt x="1542" y="197"/>
                </a:cubicBezTo>
                <a:close/>
                <a:moveTo>
                  <a:pt x="1602" y="0"/>
                </a:moveTo>
                <a:cubicBezTo>
                  <a:pt x="1388" y="0"/>
                  <a:pt x="1183" y="26"/>
                  <a:pt x="977" y="86"/>
                </a:cubicBezTo>
                <a:cubicBezTo>
                  <a:pt x="540" y="214"/>
                  <a:pt x="257" y="489"/>
                  <a:pt x="154" y="874"/>
                </a:cubicBezTo>
                <a:cubicBezTo>
                  <a:pt x="0" y="1500"/>
                  <a:pt x="360" y="1714"/>
                  <a:pt x="703" y="1911"/>
                </a:cubicBezTo>
                <a:cubicBezTo>
                  <a:pt x="908" y="2022"/>
                  <a:pt x="1097" y="2168"/>
                  <a:pt x="1251" y="2339"/>
                </a:cubicBezTo>
                <a:cubicBezTo>
                  <a:pt x="1431" y="2570"/>
                  <a:pt x="1337" y="2810"/>
                  <a:pt x="1243" y="3084"/>
                </a:cubicBezTo>
                <a:cubicBezTo>
                  <a:pt x="1123" y="3410"/>
                  <a:pt x="994" y="3770"/>
                  <a:pt x="1371" y="4095"/>
                </a:cubicBezTo>
                <a:cubicBezTo>
                  <a:pt x="1517" y="4224"/>
                  <a:pt x="1714" y="4301"/>
                  <a:pt x="1919" y="4310"/>
                </a:cubicBezTo>
                <a:cubicBezTo>
                  <a:pt x="2005" y="4301"/>
                  <a:pt x="2099" y="4292"/>
                  <a:pt x="2193" y="4258"/>
                </a:cubicBezTo>
                <a:cubicBezTo>
                  <a:pt x="2605" y="4130"/>
                  <a:pt x="2990" y="3693"/>
                  <a:pt x="3102" y="3230"/>
                </a:cubicBezTo>
                <a:cubicBezTo>
                  <a:pt x="3127" y="3127"/>
                  <a:pt x="3144" y="3033"/>
                  <a:pt x="3162" y="2956"/>
                </a:cubicBezTo>
                <a:cubicBezTo>
                  <a:pt x="3196" y="2759"/>
                  <a:pt x="3222" y="2673"/>
                  <a:pt x="3290" y="2613"/>
                </a:cubicBezTo>
                <a:cubicBezTo>
                  <a:pt x="3384" y="2536"/>
                  <a:pt x="3590" y="2485"/>
                  <a:pt x="3915" y="2425"/>
                </a:cubicBezTo>
                <a:cubicBezTo>
                  <a:pt x="4258" y="2356"/>
                  <a:pt x="4464" y="2039"/>
                  <a:pt x="4438" y="1654"/>
                </a:cubicBezTo>
                <a:cubicBezTo>
                  <a:pt x="4404" y="1260"/>
                  <a:pt x="4147" y="874"/>
                  <a:pt x="3727" y="583"/>
                </a:cubicBezTo>
                <a:cubicBezTo>
                  <a:pt x="3213" y="232"/>
                  <a:pt x="2485" y="26"/>
                  <a:pt x="16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57"/>
          <p:cNvSpPr/>
          <p:nvPr/>
        </p:nvSpPr>
        <p:spPr>
          <a:xfrm rot="-5400000">
            <a:off x="6238734" y="4797793"/>
            <a:ext cx="381925" cy="278175"/>
          </a:xfrm>
          <a:custGeom>
            <a:avLst/>
            <a:gdLst/>
            <a:ahLst/>
            <a:cxnLst/>
            <a:rect l="l" t="t" r="r" b="b"/>
            <a:pathLst>
              <a:path w="3976" h="2896" extrusionOk="0">
                <a:moveTo>
                  <a:pt x="506" y="0"/>
                </a:moveTo>
                <a:cubicBezTo>
                  <a:pt x="352" y="428"/>
                  <a:pt x="0" y="1551"/>
                  <a:pt x="334" y="2270"/>
                </a:cubicBezTo>
                <a:cubicBezTo>
                  <a:pt x="463" y="2544"/>
                  <a:pt x="703" y="2759"/>
                  <a:pt x="994" y="2836"/>
                </a:cubicBezTo>
                <a:cubicBezTo>
                  <a:pt x="1114" y="2879"/>
                  <a:pt x="1243" y="2896"/>
                  <a:pt x="1371" y="2896"/>
                </a:cubicBezTo>
                <a:cubicBezTo>
                  <a:pt x="1911" y="2896"/>
                  <a:pt x="2279" y="2502"/>
                  <a:pt x="2673" y="2082"/>
                </a:cubicBezTo>
                <a:cubicBezTo>
                  <a:pt x="3033" y="1688"/>
                  <a:pt x="3410" y="1277"/>
                  <a:pt x="3976" y="1122"/>
                </a:cubicBezTo>
                <a:lnTo>
                  <a:pt x="3684" y="1020"/>
                </a:lnTo>
                <a:cubicBezTo>
                  <a:pt x="3196" y="1234"/>
                  <a:pt x="2853" y="1611"/>
                  <a:pt x="2536" y="1953"/>
                </a:cubicBezTo>
                <a:cubicBezTo>
                  <a:pt x="2151" y="2365"/>
                  <a:pt x="1834" y="2707"/>
                  <a:pt x="1371" y="2707"/>
                </a:cubicBezTo>
                <a:cubicBezTo>
                  <a:pt x="1268" y="2707"/>
                  <a:pt x="1157" y="2690"/>
                  <a:pt x="1054" y="2656"/>
                </a:cubicBezTo>
                <a:cubicBezTo>
                  <a:pt x="814" y="2587"/>
                  <a:pt x="609" y="2416"/>
                  <a:pt x="514" y="2193"/>
                </a:cubicBezTo>
                <a:cubicBezTo>
                  <a:pt x="206" y="1534"/>
                  <a:pt x="549" y="454"/>
                  <a:pt x="694" y="60"/>
                </a:cubicBezTo>
                <a:lnTo>
                  <a:pt x="5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57"/>
          <p:cNvSpPr/>
          <p:nvPr/>
        </p:nvSpPr>
        <p:spPr>
          <a:xfrm rot="-5400000">
            <a:off x="6807343" y="3814315"/>
            <a:ext cx="115269" cy="489016"/>
          </a:xfrm>
          <a:custGeom>
            <a:avLst/>
            <a:gdLst/>
            <a:ahLst/>
            <a:cxnLst/>
            <a:rect l="l" t="t" r="r" b="b"/>
            <a:pathLst>
              <a:path w="1200" h="5091" extrusionOk="0">
                <a:moveTo>
                  <a:pt x="965" y="1"/>
                </a:moveTo>
                <a:cubicBezTo>
                  <a:pt x="677" y="1"/>
                  <a:pt x="403" y="164"/>
                  <a:pt x="403" y="164"/>
                </a:cubicBezTo>
                <a:cubicBezTo>
                  <a:pt x="403" y="164"/>
                  <a:pt x="669" y="199"/>
                  <a:pt x="703" y="593"/>
                </a:cubicBezTo>
                <a:cubicBezTo>
                  <a:pt x="746" y="1141"/>
                  <a:pt x="0" y="5090"/>
                  <a:pt x="0" y="5090"/>
                </a:cubicBezTo>
                <a:lnTo>
                  <a:pt x="1200" y="44"/>
                </a:lnTo>
                <a:cubicBezTo>
                  <a:pt x="1124" y="13"/>
                  <a:pt x="1044" y="1"/>
                  <a:pt x="96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57"/>
          <p:cNvSpPr/>
          <p:nvPr/>
        </p:nvSpPr>
        <p:spPr>
          <a:xfrm rot="-5400000">
            <a:off x="6038069" y="4458615"/>
            <a:ext cx="902844" cy="322072"/>
          </a:xfrm>
          <a:custGeom>
            <a:avLst/>
            <a:gdLst/>
            <a:ahLst/>
            <a:cxnLst/>
            <a:rect l="l" t="t" r="r" b="b"/>
            <a:pathLst>
              <a:path w="9399" h="3353" extrusionOk="0">
                <a:moveTo>
                  <a:pt x="1" y="0"/>
                </a:moveTo>
                <a:lnTo>
                  <a:pt x="1" y="0"/>
                </a:lnTo>
                <a:cubicBezTo>
                  <a:pt x="3050" y="1345"/>
                  <a:pt x="6452" y="2467"/>
                  <a:pt x="8071" y="3153"/>
                </a:cubicBezTo>
                <a:cubicBezTo>
                  <a:pt x="8314" y="3256"/>
                  <a:pt x="8627" y="3353"/>
                  <a:pt x="8892" y="3353"/>
                </a:cubicBezTo>
                <a:cubicBezTo>
                  <a:pt x="9131" y="3353"/>
                  <a:pt x="9330" y="3274"/>
                  <a:pt x="9399" y="3050"/>
                </a:cubicBezTo>
                <a:lnTo>
                  <a:pt x="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57"/>
          <p:cNvSpPr/>
          <p:nvPr/>
        </p:nvSpPr>
        <p:spPr>
          <a:xfrm rot="-5400000">
            <a:off x="6805277" y="3880547"/>
            <a:ext cx="189425" cy="595157"/>
          </a:xfrm>
          <a:custGeom>
            <a:avLst/>
            <a:gdLst/>
            <a:ahLst/>
            <a:cxnLst/>
            <a:rect l="l" t="t" r="r" b="b"/>
            <a:pathLst>
              <a:path w="1972" h="6196" extrusionOk="0">
                <a:moveTo>
                  <a:pt x="1637" y="1"/>
                </a:moveTo>
                <a:cubicBezTo>
                  <a:pt x="146" y="3813"/>
                  <a:pt x="1" y="6195"/>
                  <a:pt x="1" y="6195"/>
                </a:cubicBezTo>
                <a:cubicBezTo>
                  <a:pt x="643" y="3813"/>
                  <a:pt x="1971" y="104"/>
                  <a:pt x="1971" y="104"/>
                </a:cubicBezTo>
                <a:lnTo>
                  <a:pt x="163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57"/>
          <p:cNvSpPr/>
          <p:nvPr/>
        </p:nvSpPr>
        <p:spPr>
          <a:xfrm rot="-5400000">
            <a:off x="6848886" y="4324138"/>
            <a:ext cx="1013983" cy="624742"/>
          </a:xfrm>
          <a:custGeom>
            <a:avLst/>
            <a:gdLst/>
            <a:ahLst/>
            <a:cxnLst/>
            <a:rect l="l" t="t" r="r" b="b"/>
            <a:pathLst>
              <a:path w="10556" h="6504" extrusionOk="0">
                <a:moveTo>
                  <a:pt x="1" y="1"/>
                </a:moveTo>
                <a:lnTo>
                  <a:pt x="1" y="4019"/>
                </a:lnTo>
                <a:lnTo>
                  <a:pt x="8208" y="5844"/>
                </a:lnTo>
                <a:cubicBezTo>
                  <a:pt x="8208" y="5844"/>
                  <a:pt x="8611" y="6503"/>
                  <a:pt x="9125" y="6503"/>
                </a:cubicBezTo>
                <a:cubicBezTo>
                  <a:pt x="9347" y="6503"/>
                  <a:pt x="9939" y="4490"/>
                  <a:pt x="10555" y="2186"/>
                </a:cubicBezTo>
                <a:lnTo>
                  <a:pt x="10555" y="2186"/>
                </a:lnTo>
                <a:cubicBezTo>
                  <a:pt x="10530" y="2252"/>
                  <a:pt x="10204" y="3353"/>
                  <a:pt x="9061" y="3353"/>
                </a:cubicBezTo>
                <a:cubicBezTo>
                  <a:pt x="9031" y="3353"/>
                  <a:pt x="9001" y="3352"/>
                  <a:pt x="8970" y="3351"/>
                </a:cubicBezTo>
                <a:cubicBezTo>
                  <a:pt x="7711" y="3291"/>
                  <a:pt x="6666" y="2391"/>
                  <a:pt x="4310" y="2049"/>
                </a:cubicBezTo>
                <a:cubicBezTo>
                  <a:pt x="1954" y="1706"/>
                  <a:pt x="1" y="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57"/>
          <p:cNvSpPr/>
          <p:nvPr/>
        </p:nvSpPr>
        <p:spPr>
          <a:xfrm rot="-5400000">
            <a:off x="6161791" y="2365530"/>
            <a:ext cx="1046066" cy="344069"/>
          </a:xfrm>
          <a:custGeom>
            <a:avLst/>
            <a:gdLst/>
            <a:ahLst/>
            <a:cxnLst/>
            <a:rect l="l" t="t" r="r" b="b"/>
            <a:pathLst>
              <a:path w="10890" h="3582" extrusionOk="0">
                <a:moveTo>
                  <a:pt x="5431" y="0"/>
                </a:moveTo>
                <a:cubicBezTo>
                  <a:pt x="3863" y="0"/>
                  <a:pt x="694" y="1508"/>
                  <a:pt x="694" y="1508"/>
                </a:cubicBezTo>
                <a:cubicBezTo>
                  <a:pt x="0" y="2091"/>
                  <a:pt x="2322" y="2665"/>
                  <a:pt x="2322" y="2665"/>
                </a:cubicBezTo>
                <a:lnTo>
                  <a:pt x="8893" y="3581"/>
                </a:lnTo>
                <a:cubicBezTo>
                  <a:pt x="9578" y="3384"/>
                  <a:pt x="10247" y="3127"/>
                  <a:pt x="10889" y="2802"/>
                </a:cubicBezTo>
                <a:cubicBezTo>
                  <a:pt x="10889" y="2784"/>
                  <a:pt x="10880" y="2759"/>
                  <a:pt x="10880" y="2742"/>
                </a:cubicBezTo>
                <a:cubicBezTo>
                  <a:pt x="10880" y="2485"/>
                  <a:pt x="10863" y="2228"/>
                  <a:pt x="10821" y="1979"/>
                </a:cubicBezTo>
                <a:cubicBezTo>
                  <a:pt x="10726" y="1559"/>
                  <a:pt x="10623" y="865"/>
                  <a:pt x="10349" y="446"/>
                </a:cubicBezTo>
                <a:cubicBezTo>
                  <a:pt x="10315" y="403"/>
                  <a:pt x="10281" y="360"/>
                  <a:pt x="10247" y="317"/>
                </a:cubicBezTo>
                <a:lnTo>
                  <a:pt x="10247" y="317"/>
                </a:lnTo>
                <a:cubicBezTo>
                  <a:pt x="10289" y="463"/>
                  <a:pt x="10127" y="514"/>
                  <a:pt x="9947" y="617"/>
                </a:cubicBezTo>
                <a:cubicBezTo>
                  <a:pt x="9913" y="637"/>
                  <a:pt x="9853" y="646"/>
                  <a:pt x="9771" y="646"/>
                </a:cubicBezTo>
                <a:cubicBezTo>
                  <a:pt x="9086" y="646"/>
                  <a:pt x="6858" y="15"/>
                  <a:pt x="5457" y="0"/>
                </a:cubicBezTo>
                <a:cubicBezTo>
                  <a:pt x="5449" y="0"/>
                  <a:pt x="5440" y="0"/>
                  <a:pt x="54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57"/>
          <p:cNvSpPr/>
          <p:nvPr/>
        </p:nvSpPr>
        <p:spPr>
          <a:xfrm rot="-5400000">
            <a:off x="7109877" y="1571523"/>
            <a:ext cx="574424" cy="399205"/>
          </a:xfrm>
          <a:custGeom>
            <a:avLst/>
            <a:gdLst/>
            <a:ahLst/>
            <a:cxnLst/>
            <a:rect l="l" t="t" r="r" b="b"/>
            <a:pathLst>
              <a:path w="5980" h="4156" extrusionOk="0">
                <a:moveTo>
                  <a:pt x="1" y="0"/>
                </a:moveTo>
                <a:lnTo>
                  <a:pt x="1911" y="1285"/>
                </a:lnTo>
                <a:cubicBezTo>
                  <a:pt x="1911" y="1285"/>
                  <a:pt x="3916" y="2467"/>
                  <a:pt x="4567" y="2913"/>
                </a:cubicBezTo>
                <a:cubicBezTo>
                  <a:pt x="5218" y="3358"/>
                  <a:pt x="5655" y="3770"/>
                  <a:pt x="5707" y="4095"/>
                </a:cubicBezTo>
                <a:cubicBezTo>
                  <a:pt x="5712" y="4137"/>
                  <a:pt x="5721" y="4156"/>
                  <a:pt x="5731" y="4156"/>
                </a:cubicBezTo>
                <a:cubicBezTo>
                  <a:pt x="5806" y="4156"/>
                  <a:pt x="5980" y="3249"/>
                  <a:pt x="5852" y="3024"/>
                </a:cubicBezTo>
                <a:cubicBezTo>
                  <a:pt x="5698" y="2776"/>
                  <a:pt x="2" y="0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57"/>
          <p:cNvSpPr/>
          <p:nvPr/>
        </p:nvSpPr>
        <p:spPr>
          <a:xfrm rot="-5400000">
            <a:off x="7455831" y="1626130"/>
            <a:ext cx="499595" cy="201715"/>
          </a:xfrm>
          <a:custGeom>
            <a:avLst/>
            <a:gdLst/>
            <a:ahLst/>
            <a:cxnLst/>
            <a:rect l="l" t="t" r="r" b="b"/>
            <a:pathLst>
              <a:path w="5201" h="2100" extrusionOk="0">
                <a:moveTo>
                  <a:pt x="4883" y="1"/>
                </a:moveTo>
                <a:lnTo>
                  <a:pt x="4883" y="1"/>
                </a:lnTo>
                <a:cubicBezTo>
                  <a:pt x="4892" y="18"/>
                  <a:pt x="5115" y="840"/>
                  <a:pt x="3950" y="1286"/>
                </a:cubicBezTo>
                <a:cubicBezTo>
                  <a:pt x="3807" y="1340"/>
                  <a:pt x="3637" y="1364"/>
                  <a:pt x="3449" y="1364"/>
                </a:cubicBezTo>
                <a:cubicBezTo>
                  <a:pt x="2630" y="1364"/>
                  <a:pt x="1458" y="911"/>
                  <a:pt x="643" y="549"/>
                </a:cubicBezTo>
                <a:lnTo>
                  <a:pt x="343" y="412"/>
                </a:lnTo>
                <a:cubicBezTo>
                  <a:pt x="231" y="361"/>
                  <a:pt x="112" y="318"/>
                  <a:pt x="0" y="275"/>
                </a:cubicBezTo>
                <a:lnTo>
                  <a:pt x="0" y="275"/>
                </a:lnTo>
                <a:lnTo>
                  <a:pt x="2193" y="1586"/>
                </a:lnTo>
                <a:lnTo>
                  <a:pt x="3050" y="2100"/>
                </a:lnTo>
                <a:cubicBezTo>
                  <a:pt x="3033" y="2048"/>
                  <a:pt x="3016" y="2006"/>
                  <a:pt x="2990" y="1963"/>
                </a:cubicBezTo>
                <a:cubicBezTo>
                  <a:pt x="2956" y="1877"/>
                  <a:pt x="2922" y="1800"/>
                  <a:pt x="2879" y="1723"/>
                </a:cubicBezTo>
                <a:cubicBezTo>
                  <a:pt x="2844" y="1680"/>
                  <a:pt x="2827" y="1646"/>
                  <a:pt x="2827" y="1646"/>
                </a:cubicBezTo>
                <a:lnTo>
                  <a:pt x="2827" y="1646"/>
                </a:lnTo>
                <a:cubicBezTo>
                  <a:pt x="2862" y="1663"/>
                  <a:pt x="2887" y="1671"/>
                  <a:pt x="2922" y="1680"/>
                </a:cubicBezTo>
                <a:lnTo>
                  <a:pt x="2973" y="1697"/>
                </a:lnTo>
                <a:cubicBezTo>
                  <a:pt x="3221" y="1772"/>
                  <a:pt x="3774" y="1920"/>
                  <a:pt x="4294" y="1920"/>
                </a:cubicBezTo>
                <a:cubicBezTo>
                  <a:pt x="4365" y="1920"/>
                  <a:pt x="4437" y="1918"/>
                  <a:pt x="4506" y="1911"/>
                </a:cubicBezTo>
                <a:cubicBezTo>
                  <a:pt x="4678" y="1689"/>
                  <a:pt x="4815" y="1457"/>
                  <a:pt x="4935" y="1200"/>
                </a:cubicBezTo>
                <a:cubicBezTo>
                  <a:pt x="5200" y="609"/>
                  <a:pt x="4892" y="18"/>
                  <a:pt x="488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57"/>
          <p:cNvSpPr/>
          <p:nvPr/>
        </p:nvSpPr>
        <p:spPr>
          <a:xfrm rot="-5400000">
            <a:off x="7685694" y="3024531"/>
            <a:ext cx="448589" cy="354347"/>
          </a:xfrm>
          <a:custGeom>
            <a:avLst/>
            <a:gdLst/>
            <a:ahLst/>
            <a:cxnLst/>
            <a:rect l="l" t="t" r="r" b="b"/>
            <a:pathLst>
              <a:path w="4670" h="3689" extrusionOk="0">
                <a:moveTo>
                  <a:pt x="2413" y="1"/>
                </a:moveTo>
                <a:cubicBezTo>
                  <a:pt x="1100" y="1"/>
                  <a:pt x="0" y="1486"/>
                  <a:pt x="0" y="1486"/>
                </a:cubicBezTo>
                <a:lnTo>
                  <a:pt x="1996" y="2874"/>
                </a:lnTo>
                <a:lnTo>
                  <a:pt x="3376" y="3688"/>
                </a:lnTo>
                <a:cubicBezTo>
                  <a:pt x="3830" y="3423"/>
                  <a:pt x="4669" y="1521"/>
                  <a:pt x="3796" y="638"/>
                </a:cubicBezTo>
                <a:cubicBezTo>
                  <a:pt x="3333" y="174"/>
                  <a:pt x="2861" y="1"/>
                  <a:pt x="24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57"/>
          <p:cNvSpPr/>
          <p:nvPr/>
        </p:nvSpPr>
        <p:spPr>
          <a:xfrm rot="-5400000">
            <a:off x="7881314" y="2482049"/>
            <a:ext cx="405843" cy="433688"/>
          </a:xfrm>
          <a:custGeom>
            <a:avLst/>
            <a:gdLst/>
            <a:ahLst/>
            <a:cxnLst/>
            <a:rect l="l" t="t" r="r" b="b"/>
            <a:pathLst>
              <a:path w="4225" h="4515" extrusionOk="0">
                <a:moveTo>
                  <a:pt x="613" y="1"/>
                </a:moveTo>
                <a:cubicBezTo>
                  <a:pt x="338" y="1"/>
                  <a:pt x="146" y="51"/>
                  <a:pt x="146" y="51"/>
                </a:cubicBezTo>
                <a:lnTo>
                  <a:pt x="1" y="2844"/>
                </a:lnTo>
                <a:cubicBezTo>
                  <a:pt x="1903" y="3649"/>
                  <a:pt x="3727" y="4369"/>
                  <a:pt x="3727" y="4369"/>
                </a:cubicBezTo>
                <a:cubicBezTo>
                  <a:pt x="3727" y="4369"/>
                  <a:pt x="3847" y="4429"/>
                  <a:pt x="4044" y="4515"/>
                </a:cubicBezTo>
                <a:cubicBezTo>
                  <a:pt x="4190" y="3598"/>
                  <a:pt x="4224" y="2099"/>
                  <a:pt x="3350" y="1636"/>
                </a:cubicBezTo>
                <a:cubicBezTo>
                  <a:pt x="3036" y="1471"/>
                  <a:pt x="2778" y="1427"/>
                  <a:pt x="2593" y="1427"/>
                </a:cubicBezTo>
                <a:cubicBezTo>
                  <a:pt x="2394" y="1427"/>
                  <a:pt x="2280" y="1477"/>
                  <a:pt x="2271" y="1482"/>
                </a:cubicBezTo>
                <a:cubicBezTo>
                  <a:pt x="2297" y="1276"/>
                  <a:pt x="2254" y="1079"/>
                  <a:pt x="2168" y="899"/>
                </a:cubicBezTo>
                <a:cubicBezTo>
                  <a:pt x="1765" y="142"/>
                  <a:pt x="1073" y="1"/>
                  <a:pt x="6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57"/>
          <p:cNvSpPr/>
          <p:nvPr/>
        </p:nvSpPr>
        <p:spPr>
          <a:xfrm rot="-5400000">
            <a:off x="7776420" y="1619168"/>
            <a:ext cx="322657" cy="415630"/>
          </a:xfrm>
          <a:custGeom>
            <a:avLst/>
            <a:gdLst/>
            <a:ahLst/>
            <a:cxnLst/>
            <a:rect l="l" t="t" r="r" b="b"/>
            <a:pathLst>
              <a:path w="3359" h="4327" extrusionOk="0">
                <a:moveTo>
                  <a:pt x="1988" y="0"/>
                </a:moveTo>
                <a:cubicBezTo>
                  <a:pt x="2022" y="17"/>
                  <a:pt x="3093" y="677"/>
                  <a:pt x="2348" y="1970"/>
                </a:cubicBezTo>
                <a:cubicBezTo>
                  <a:pt x="1846" y="2839"/>
                  <a:pt x="988" y="2987"/>
                  <a:pt x="460" y="2987"/>
                </a:cubicBezTo>
                <a:cubicBezTo>
                  <a:pt x="186" y="2987"/>
                  <a:pt x="0" y="2947"/>
                  <a:pt x="0" y="2947"/>
                </a:cubicBezTo>
                <a:lnTo>
                  <a:pt x="0" y="2947"/>
                </a:lnTo>
                <a:lnTo>
                  <a:pt x="746" y="4326"/>
                </a:lnTo>
                <a:cubicBezTo>
                  <a:pt x="797" y="4044"/>
                  <a:pt x="771" y="3752"/>
                  <a:pt x="660" y="3487"/>
                </a:cubicBezTo>
                <a:lnTo>
                  <a:pt x="651" y="3478"/>
                </a:lnTo>
                <a:cubicBezTo>
                  <a:pt x="617" y="3393"/>
                  <a:pt x="583" y="3324"/>
                  <a:pt x="531" y="3256"/>
                </a:cubicBezTo>
                <a:lnTo>
                  <a:pt x="531" y="3256"/>
                </a:lnTo>
                <a:cubicBezTo>
                  <a:pt x="677" y="3333"/>
                  <a:pt x="831" y="3393"/>
                  <a:pt x="985" y="3444"/>
                </a:cubicBezTo>
                <a:cubicBezTo>
                  <a:pt x="1172" y="3504"/>
                  <a:pt x="1364" y="3538"/>
                  <a:pt x="1553" y="3538"/>
                </a:cubicBezTo>
                <a:cubicBezTo>
                  <a:pt x="1607" y="3538"/>
                  <a:pt x="1661" y="3535"/>
                  <a:pt x="1714" y="3530"/>
                </a:cubicBezTo>
                <a:cubicBezTo>
                  <a:pt x="2271" y="3461"/>
                  <a:pt x="3059" y="2956"/>
                  <a:pt x="3264" y="2030"/>
                </a:cubicBezTo>
                <a:cubicBezTo>
                  <a:pt x="3359" y="1568"/>
                  <a:pt x="3299" y="1088"/>
                  <a:pt x="3110" y="660"/>
                </a:cubicBezTo>
                <a:cubicBezTo>
                  <a:pt x="3076" y="574"/>
                  <a:pt x="3033" y="497"/>
                  <a:pt x="2990" y="420"/>
                </a:cubicBezTo>
                <a:cubicBezTo>
                  <a:pt x="2964" y="368"/>
                  <a:pt x="2939" y="343"/>
                  <a:pt x="2939" y="343"/>
                </a:cubicBezTo>
                <a:lnTo>
                  <a:pt x="2939" y="343"/>
                </a:lnTo>
                <a:cubicBezTo>
                  <a:pt x="2973" y="351"/>
                  <a:pt x="3007" y="368"/>
                  <a:pt x="3042" y="377"/>
                </a:cubicBezTo>
                <a:cubicBezTo>
                  <a:pt x="2707" y="206"/>
                  <a:pt x="2356" y="86"/>
                  <a:pt x="19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57"/>
          <p:cNvSpPr/>
          <p:nvPr/>
        </p:nvSpPr>
        <p:spPr>
          <a:xfrm rot="-5400000">
            <a:off x="7988709" y="1934330"/>
            <a:ext cx="297970" cy="251088"/>
          </a:xfrm>
          <a:custGeom>
            <a:avLst/>
            <a:gdLst/>
            <a:ahLst/>
            <a:cxnLst/>
            <a:rect l="l" t="t" r="r" b="b"/>
            <a:pathLst>
              <a:path w="3102" h="2614" extrusionOk="0">
                <a:moveTo>
                  <a:pt x="2013" y="1"/>
                </a:moveTo>
                <a:cubicBezTo>
                  <a:pt x="2014" y="1"/>
                  <a:pt x="2819" y="1363"/>
                  <a:pt x="1791" y="1997"/>
                </a:cubicBezTo>
                <a:cubicBezTo>
                  <a:pt x="1506" y="2170"/>
                  <a:pt x="1003" y="2208"/>
                  <a:pt x="616" y="2208"/>
                </a:cubicBezTo>
                <a:cubicBezTo>
                  <a:pt x="315" y="2208"/>
                  <a:pt x="86" y="2185"/>
                  <a:pt x="86" y="2185"/>
                </a:cubicBezTo>
                <a:lnTo>
                  <a:pt x="86" y="2185"/>
                </a:lnTo>
                <a:cubicBezTo>
                  <a:pt x="0" y="2339"/>
                  <a:pt x="146" y="2494"/>
                  <a:pt x="326" y="2614"/>
                </a:cubicBezTo>
                <a:cubicBezTo>
                  <a:pt x="326" y="2562"/>
                  <a:pt x="326" y="2511"/>
                  <a:pt x="317" y="2468"/>
                </a:cubicBezTo>
                <a:cubicBezTo>
                  <a:pt x="309" y="2425"/>
                  <a:pt x="300" y="2391"/>
                  <a:pt x="291" y="2357"/>
                </a:cubicBezTo>
                <a:lnTo>
                  <a:pt x="291" y="2357"/>
                </a:lnTo>
                <a:cubicBezTo>
                  <a:pt x="377" y="2408"/>
                  <a:pt x="463" y="2451"/>
                  <a:pt x="557" y="2485"/>
                </a:cubicBezTo>
                <a:cubicBezTo>
                  <a:pt x="797" y="2571"/>
                  <a:pt x="1045" y="2614"/>
                  <a:pt x="1302" y="2614"/>
                </a:cubicBezTo>
                <a:cubicBezTo>
                  <a:pt x="1919" y="2605"/>
                  <a:pt x="2665" y="2562"/>
                  <a:pt x="2964" y="1705"/>
                </a:cubicBezTo>
                <a:cubicBezTo>
                  <a:pt x="3102" y="1337"/>
                  <a:pt x="3102" y="926"/>
                  <a:pt x="2956" y="557"/>
                </a:cubicBezTo>
                <a:lnTo>
                  <a:pt x="2947" y="540"/>
                </a:lnTo>
                <a:lnTo>
                  <a:pt x="201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57"/>
          <p:cNvSpPr/>
          <p:nvPr/>
        </p:nvSpPr>
        <p:spPr>
          <a:xfrm rot="-5400000">
            <a:off x="8188702" y="2209148"/>
            <a:ext cx="219876" cy="154937"/>
          </a:xfrm>
          <a:custGeom>
            <a:avLst/>
            <a:gdLst/>
            <a:ahLst/>
            <a:cxnLst/>
            <a:rect l="l" t="t" r="r" b="b"/>
            <a:pathLst>
              <a:path w="2289" h="1613" extrusionOk="0">
                <a:moveTo>
                  <a:pt x="1432" y="1"/>
                </a:moveTo>
                <a:cubicBezTo>
                  <a:pt x="1432" y="1"/>
                  <a:pt x="2014" y="515"/>
                  <a:pt x="1569" y="1054"/>
                </a:cubicBezTo>
                <a:cubicBezTo>
                  <a:pt x="1342" y="1329"/>
                  <a:pt x="948" y="1397"/>
                  <a:pt x="612" y="1397"/>
                </a:cubicBezTo>
                <a:cubicBezTo>
                  <a:pt x="285" y="1397"/>
                  <a:pt x="14" y="1333"/>
                  <a:pt x="1" y="1329"/>
                </a:cubicBezTo>
                <a:lnTo>
                  <a:pt x="1" y="1329"/>
                </a:lnTo>
                <a:cubicBezTo>
                  <a:pt x="464" y="1488"/>
                  <a:pt x="944" y="1613"/>
                  <a:pt x="1315" y="1613"/>
                </a:cubicBezTo>
                <a:cubicBezTo>
                  <a:pt x="1521" y="1613"/>
                  <a:pt x="1692" y="1574"/>
                  <a:pt x="1809" y="1483"/>
                </a:cubicBezTo>
                <a:cubicBezTo>
                  <a:pt x="2117" y="1234"/>
                  <a:pt x="2288" y="866"/>
                  <a:pt x="2288" y="480"/>
                </a:cubicBezTo>
                <a:cubicBezTo>
                  <a:pt x="2288" y="412"/>
                  <a:pt x="2280" y="352"/>
                  <a:pt x="2271" y="283"/>
                </a:cubicBezTo>
                <a:lnTo>
                  <a:pt x="1432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57"/>
          <p:cNvSpPr/>
          <p:nvPr/>
        </p:nvSpPr>
        <p:spPr>
          <a:xfrm rot="-5400000">
            <a:off x="7485223" y="1387813"/>
            <a:ext cx="316894" cy="291623"/>
          </a:xfrm>
          <a:custGeom>
            <a:avLst/>
            <a:gdLst/>
            <a:ahLst/>
            <a:cxnLst/>
            <a:rect l="l" t="t" r="r" b="b"/>
            <a:pathLst>
              <a:path w="3299" h="3036" extrusionOk="0">
                <a:moveTo>
                  <a:pt x="1542" y="0"/>
                </a:moveTo>
                <a:cubicBezTo>
                  <a:pt x="2625" y="2228"/>
                  <a:pt x="1278" y="2827"/>
                  <a:pt x="284" y="2827"/>
                </a:cubicBezTo>
                <a:cubicBezTo>
                  <a:pt x="185" y="2827"/>
                  <a:pt x="90" y="2821"/>
                  <a:pt x="0" y="2810"/>
                </a:cubicBezTo>
                <a:lnTo>
                  <a:pt x="0" y="2810"/>
                </a:lnTo>
                <a:cubicBezTo>
                  <a:pt x="251" y="2889"/>
                  <a:pt x="799" y="3036"/>
                  <a:pt x="1321" y="3036"/>
                </a:cubicBezTo>
                <a:cubicBezTo>
                  <a:pt x="1707" y="3036"/>
                  <a:pt x="2079" y="2955"/>
                  <a:pt x="2305" y="2707"/>
                </a:cubicBezTo>
                <a:cubicBezTo>
                  <a:pt x="3299" y="1619"/>
                  <a:pt x="2391" y="291"/>
                  <a:pt x="2391" y="291"/>
                </a:cubicBezTo>
                <a:lnTo>
                  <a:pt x="2108" y="77"/>
                </a:lnTo>
                <a:cubicBezTo>
                  <a:pt x="1928" y="26"/>
                  <a:pt x="1731" y="0"/>
                  <a:pt x="154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57"/>
          <p:cNvSpPr/>
          <p:nvPr/>
        </p:nvSpPr>
        <p:spPr>
          <a:xfrm rot="-5400000">
            <a:off x="6566817" y="2512738"/>
            <a:ext cx="900347" cy="389599"/>
          </a:xfrm>
          <a:custGeom>
            <a:avLst/>
            <a:gdLst/>
            <a:ahLst/>
            <a:cxnLst/>
            <a:rect l="l" t="t" r="r" b="b"/>
            <a:pathLst>
              <a:path w="9373" h="4056" extrusionOk="0">
                <a:moveTo>
                  <a:pt x="4018" y="0"/>
                </a:moveTo>
                <a:lnTo>
                  <a:pt x="0" y="3787"/>
                </a:lnTo>
                <a:cubicBezTo>
                  <a:pt x="433" y="3966"/>
                  <a:pt x="897" y="4056"/>
                  <a:pt x="1364" y="4056"/>
                </a:cubicBezTo>
                <a:cubicBezTo>
                  <a:pt x="1589" y="4056"/>
                  <a:pt x="1816" y="4035"/>
                  <a:pt x="2039" y="3993"/>
                </a:cubicBezTo>
                <a:cubicBezTo>
                  <a:pt x="3213" y="3787"/>
                  <a:pt x="3993" y="1474"/>
                  <a:pt x="4592" y="1131"/>
                </a:cubicBezTo>
                <a:lnTo>
                  <a:pt x="4738" y="1037"/>
                </a:lnTo>
                <a:cubicBezTo>
                  <a:pt x="4755" y="1028"/>
                  <a:pt x="5278" y="883"/>
                  <a:pt x="5475" y="806"/>
                </a:cubicBezTo>
                <a:cubicBezTo>
                  <a:pt x="6220" y="1525"/>
                  <a:pt x="7625" y="2536"/>
                  <a:pt x="9373" y="2759"/>
                </a:cubicBezTo>
                <a:lnTo>
                  <a:pt x="5912" y="429"/>
                </a:lnTo>
                <a:cubicBezTo>
                  <a:pt x="5880" y="301"/>
                  <a:pt x="5766" y="220"/>
                  <a:pt x="5646" y="220"/>
                </a:cubicBezTo>
                <a:cubicBezTo>
                  <a:pt x="5606" y="220"/>
                  <a:pt x="5565" y="229"/>
                  <a:pt x="5526" y="249"/>
                </a:cubicBezTo>
                <a:lnTo>
                  <a:pt x="401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57"/>
          <p:cNvSpPr/>
          <p:nvPr/>
        </p:nvSpPr>
        <p:spPr>
          <a:xfrm rot="-5400000">
            <a:off x="7462363" y="1801434"/>
            <a:ext cx="442921" cy="219005"/>
          </a:xfrm>
          <a:custGeom>
            <a:avLst/>
            <a:gdLst/>
            <a:ahLst/>
            <a:cxnLst/>
            <a:rect l="l" t="t" r="r" b="b"/>
            <a:pathLst>
              <a:path w="4611" h="2280" extrusionOk="0">
                <a:moveTo>
                  <a:pt x="1" y="1"/>
                </a:moveTo>
                <a:cubicBezTo>
                  <a:pt x="532" y="266"/>
                  <a:pt x="2494" y="1286"/>
                  <a:pt x="3813" y="1903"/>
                </a:cubicBezTo>
                <a:lnTo>
                  <a:pt x="4610" y="2280"/>
                </a:lnTo>
                <a:cubicBezTo>
                  <a:pt x="4576" y="2194"/>
                  <a:pt x="4533" y="2117"/>
                  <a:pt x="4490" y="2040"/>
                </a:cubicBezTo>
                <a:cubicBezTo>
                  <a:pt x="3873" y="1689"/>
                  <a:pt x="2888" y="1166"/>
                  <a:pt x="2263" y="866"/>
                </a:cubicBezTo>
                <a:cubicBezTo>
                  <a:pt x="2143" y="815"/>
                  <a:pt x="2048" y="763"/>
                  <a:pt x="1963" y="729"/>
                </a:cubicBezTo>
                <a:cubicBezTo>
                  <a:pt x="1843" y="678"/>
                  <a:pt x="1723" y="635"/>
                  <a:pt x="1612" y="592"/>
                </a:cubicBezTo>
                <a:cubicBezTo>
                  <a:pt x="703" y="232"/>
                  <a:pt x="18" y="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57"/>
          <p:cNvSpPr/>
          <p:nvPr/>
        </p:nvSpPr>
        <p:spPr>
          <a:xfrm rot="-5400000">
            <a:off x="7763215" y="2011703"/>
            <a:ext cx="420636" cy="184426"/>
          </a:xfrm>
          <a:custGeom>
            <a:avLst/>
            <a:gdLst/>
            <a:ahLst/>
            <a:cxnLst/>
            <a:rect l="l" t="t" r="r" b="b"/>
            <a:pathLst>
              <a:path w="4379" h="1920" extrusionOk="0">
                <a:moveTo>
                  <a:pt x="1" y="0"/>
                </a:moveTo>
                <a:cubicBezTo>
                  <a:pt x="566" y="275"/>
                  <a:pt x="2751" y="1303"/>
                  <a:pt x="4053" y="1919"/>
                </a:cubicBezTo>
                <a:cubicBezTo>
                  <a:pt x="4019" y="1834"/>
                  <a:pt x="3976" y="1757"/>
                  <a:pt x="3924" y="1680"/>
                </a:cubicBezTo>
                <a:lnTo>
                  <a:pt x="3924" y="1680"/>
                </a:lnTo>
                <a:cubicBezTo>
                  <a:pt x="4070" y="1757"/>
                  <a:pt x="4224" y="1817"/>
                  <a:pt x="4378" y="1868"/>
                </a:cubicBezTo>
                <a:cubicBezTo>
                  <a:pt x="3667" y="1474"/>
                  <a:pt x="2725" y="951"/>
                  <a:pt x="2219" y="703"/>
                </a:cubicBezTo>
                <a:cubicBezTo>
                  <a:pt x="857" y="43"/>
                  <a:pt x="1" y="0"/>
                  <a:pt x="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57"/>
          <p:cNvSpPr/>
          <p:nvPr/>
        </p:nvSpPr>
        <p:spPr>
          <a:xfrm rot="-5400000">
            <a:off x="8027325" y="2230569"/>
            <a:ext cx="315357" cy="164734"/>
          </a:xfrm>
          <a:custGeom>
            <a:avLst/>
            <a:gdLst/>
            <a:ahLst/>
            <a:cxnLst/>
            <a:rect l="l" t="t" r="r" b="b"/>
            <a:pathLst>
              <a:path w="3283" h="1715" extrusionOk="0">
                <a:moveTo>
                  <a:pt x="1" y="1"/>
                </a:moveTo>
                <a:lnTo>
                  <a:pt x="1" y="1"/>
                </a:lnTo>
                <a:cubicBezTo>
                  <a:pt x="429" y="249"/>
                  <a:pt x="1860" y="1046"/>
                  <a:pt x="3059" y="1714"/>
                </a:cubicBezTo>
                <a:cubicBezTo>
                  <a:pt x="3059" y="1612"/>
                  <a:pt x="3051" y="1509"/>
                  <a:pt x="3025" y="1415"/>
                </a:cubicBezTo>
                <a:lnTo>
                  <a:pt x="3025" y="1415"/>
                </a:lnTo>
                <a:cubicBezTo>
                  <a:pt x="3102" y="1466"/>
                  <a:pt x="3188" y="1500"/>
                  <a:pt x="3282" y="1534"/>
                </a:cubicBezTo>
                <a:cubicBezTo>
                  <a:pt x="2854" y="1260"/>
                  <a:pt x="2442" y="1003"/>
                  <a:pt x="2168" y="849"/>
                </a:cubicBezTo>
                <a:cubicBezTo>
                  <a:pt x="858" y="95"/>
                  <a:pt x="1" y="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57"/>
          <p:cNvSpPr/>
          <p:nvPr/>
        </p:nvSpPr>
        <p:spPr>
          <a:xfrm rot="-5400000">
            <a:off x="5227955" y="923575"/>
            <a:ext cx="3221961" cy="1374835"/>
          </a:xfrm>
          <a:custGeom>
            <a:avLst/>
            <a:gdLst/>
            <a:ahLst/>
            <a:cxnLst/>
            <a:rect l="l" t="t" r="r" b="b"/>
            <a:pathLst>
              <a:path w="33542" h="14313" extrusionOk="0">
                <a:moveTo>
                  <a:pt x="33542" y="0"/>
                </a:moveTo>
                <a:lnTo>
                  <a:pt x="24546" y="2767"/>
                </a:lnTo>
                <a:cubicBezTo>
                  <a:pt x="24546" y="2767"/>
                  <a:pt x="23415" y="3161"/>
                  <a:pt x="21942" y="3658"/>
                </a:cubicBezTo>
                <a:lnTo>
                  <a:pt x="21873" y="3684"/>
                </a:lnTo>
                <a:lnTo>
                  <a:pt x="21222" y="3898"/>
                </a:lnTo>
                <a:cubicBezTo>
                  <a:pt x="20785" y="4044"/>
                  <a:pt x="20331" y="4190"/>
                  <a:pt x="19877" y="4335"/>
                </a:cubicBezTo>
                <a:cubicBezTo>
                  <a:pt x="19166" y="4575"/>
                  <a:pt x="18446" y="4798"/>
                  <a:pt x="17804" y="4986"/>
                </a:cubicBezTo>
                <a:cubicBezTo>
                  <a:pt x="17598" y="5046"/>
                  <a:pt x="17401" y="5106"/>
                  <a:pt x="17212" y="5158"/>
                </a:cubicBezTo>
                <a:cubicBezTo>
                  <a:pt x="16390" y="5397"/>
                  <a:pt x="15747" y="5552"/>
                  <a:pt x="15456" y="5552"/>
                </a:cubicBezTo>
                <a:cubicBezTo>
                  <a:pt x="15442" y="5552"/>
                  <a:pt x="15428" y="5552"/>
                  <a:pt x="15413" y="5552"/>
                </a:cubicBezTo>
                <a:cubicBezTo>
                  <a:pt x="14091" y="5552"/>
                  <a:pt x="8650" y="4059"/>
                  <a:pt x="7557" y="3873"/>
                </a:cubicBezTo>
                <a:cubicBezTo>
                  <a:pt x="7481" y="3860"/>
                  <a:pt x="7394" y="3854"/>
                  <a:pt x="7298" y="3854"/>
                </a:cubicBezTo>
                <a:cubicBezTo>
                  <a:pt x="5997" y="3854"/>
                  <a:pt x="3009" y="4915"/>
                  <a:pt x="2443" y="5115"/>
                </a:cubicBezTo>
                <a:cubicBezTo>
                  <a:pt x="1834" y="5320"/>
                  <a:pt x="1612" y="7325"/>
                  <a:pt x="1089" y="8336"/>
                </a:cubicBezTo>
                <a:cubicBezTo>
                  <a:pt x="635" y="9227"/>
                  <a:pt x="1" y="10306"/>
                  <a:pt x="661" y="10769"/>
                </a:cubicBezTo>
                <a:cubicBezTo>
                  <a:pt x="849" y="10889"/>
                  <a:pt x="1063" y="10958"/>
                  <a:pt x="1286" y="10958"/>
                </a:cubicBezTo>
                <a:cubicBezTo>
                  <a:pt x="2477" y="10958"/>
                  <a:pt x="4302" y="9373"/>
                  <a:pt x="4285" y="8062"/>
                </a:cubicBezTo>
                <a:cubicBezTo>
                  <a:pt x="4285" y="8062"/>
                  <a:pt x="4396" y="8045"/>
                  <a:pt x="4559" y="8002"/>
                </a:cubicBezTo>
                <a:cubicBezTo>
                  <a:pt x="4936" y="7916"/>
                  <a:pt x="5578" y="7711"/>
                  <a:pt x="5827" y="7394"/>
                </a:cubicBezTo>
                <a:cubicBezTo>
                  <a:pt x="5844" y="7377"/>
                  <a:pt x="5852" y="7359"/>
                  <a:pt x="5861" y="7342"/>
                </a:cubicBezTo>
                <a:lnTo>
                  <a:pt x="6212" y="7556"/>
                </a:lnTo>
                <a:lnTo>
                  <a:pt x="6803" y="7891"/>
                </a:lnTo>
                <a:lnTo>
                  <a:pt x="7317" y="8190"/>
                </a:lnTo>
                <a:cubicBezTo>
                  <a:pt x="9228" y="9296"/>
                  <a:pt x="12475" y="11146"/>
                  <a:pt x="13529" y="11583"/>
                </a:cubicBezTo>
                <a:cubicBezTo>
                  <a:pt x="13597" y="11617"/>
                  <a:pt x="13666" y="11652"/>
                  <a:pt x="13743" y="11686"/>
                </a:cubicBezTo>
                <a:cubicBezTo>
                  <a:pt x="13811" y="11720"/>
                  <a:pt x="13871" y="11754"/>
                  <a:pt x="13940" y="11789"/>
                </a:cubicBezTo>
                <a:lnTo>
                  <a:pt x="14000" y="11823"/>
                </a:lnTo>
                <a:cubicBezTo>
                  <a:pt x="14163" y="11909"/>
                  <a:pt x="14334" y="12003"/>
                  <a:pt x="14514" y="12114"/>
                </a:cubicBezTo>
                <a:cubicBezTo>
                  <a:pt x="15799" y="12894"/>
                  <a:pt x="17332" y="14076"/>
                  <a:pt x="18069" y="14282"/>
                </a:cubicBezTo>
                <a:cubicBezTo>
                  <a:pt x="18126" y="14304"/>
                  <a:pt x="18183" y="14312"/>
                  <a:pt x="18243" y="14312"/>
                </a:cubicBezTo>
                <a:cubicBezTo>
                  <a:pt x="18273" y="14312"/>
                  <a:pt x="18303" y="14310"/>
                  <a:pt x="18335" y="14307"/>
                </a:cubicBezTo>
                <a:cubicBezTo>
                  <a:pt x="18498" y="14273"/>
                  <a:pt x="18823" y="14205"/>
                  <a:pt x="19217" y="14119"/>
                </a:cubicBezTo>
                <a:lnTo>
                  <a:pt x="19534" y="14050"/>
                </a:lnTo>
                <a:lnTo>
                  <a:pt x="20605" y="13819"/>
                </a:lnTo>
                <a:lnTo>
                  <a:pt x="20656" y="13802"/>
                </a:lnTo>
                <a:lnTo>
                  <a:pt x="22481" y="13408"/>
                </a:lnTo>
                <a:lnTo>
                  <a:pt x="22944" y="13296"/>
                </a:lnTo>
                <a:lnTo>
                  <a:pt x="25163" y="12808"/>
                </a:lnTo>
                <a:lnTo>
                  <a:pt x="25377" y="12757"/>
                </a:lnTo>
                <a:cubicBezTo>
                  <a:pt x="27810" y="12217"/>
                  <a:pt x="31220" y="11454"/>
                  <a:pt x="33542" y="10975"/>
                </a:cubicBezTo>
                <a:lnTo>
                  <a:pt x="3354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57"/>
          <p:cNvSpPr/>
          <p:nvPr/>
        </p:nvSpPr>
        <p:spPr>
          <a:xfrm rot="-5400000">
            <a:off x="6778088" y="531231"/>
            <a:ext cx="377026" cy="925874"/>
          </a:xfrm>
          <a:custGeom>
            <a:avLst/>
            <a:gdLst/>
            <a:ahLst/>
            <a:cxnLst/>
            <a:rect l="l" t="t" r="r" b="b"/>
            <a:pathLst>
              <a:path w="3925" h="9639" extrusionOk="0">
                <a:moveTo>
                  <a:pt x="712" y="1"/>
                </a:moveTo>
                <a:lnTo>
                  <a:pt x="652" y="18"/>
                </a:lnTo>
                <a:lnTo>
                  <a:pt x="0" y="232"/>
                </a:lnTo>
                <a:lnTo>
                  <a:pt x="1714" y="9639"/>
                </a:lnTo>
                <a:lnTo>
                  <a:pt x="3924" y="9142"/>
                </a:lnTo>
                <a:lnTo>
                  <a:pt x="71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39" name="Google Shape;839;p57"/>
          <p:cNvSpPr/>
          <p:nvPr/>
        </p:nvSpPr>
        <p:spPr>
          <a:xfrm rot="-5400000">
            <a:off x="6236222" y="-113501"/>
            <a:ext cx="1171133" cy="1398177"/>
          </a:xfrm>
          <a:custGeom>
            <a:avLst/>
            <a:gdLst/>
            <a:ahLst/>
            <a:cxnLst/>
            <a:rect l="l" t="t" r="r" b="b"/>
            <a:pathLst>
              <a:path w="12192" h="14556" extrusionOk="0">
                <a:moveTo>
                  <a:pt x="12192" y="0"/>
                </a:moveTo>
                <a:lnTo>
                  <a:pt x="1500" y="3470"/>
                </a:lnTo>
                <a:lnTo>
                  <a:pt x="1166" y="3573"/>
                </a:lnTo>
                <a:cubicBezTo>
                  <a:pt x="995" y="3497"/>
                  <a:pt x="809" y="3459"/>
                  <a:pt x="623" y="3459"/>
                </a:cubicBezTo>
                <a:cubicBezTo>
                  <a:pt x="408" y="3459"/>
                  <a:pt x="193" y="3510"/>
                  <a:pt x="0" y="3616"/>
                </a:cubicBezTo>
                <a:cubicBezTo>
                  <a:pt x="0" y="3616"/>
                  <a:pt x="831" y="7180"/>
                  <a:pt x="1645" y="10247"/>
                </a:cubicBezTo>
                <a:cubicBezTo>
                  <a:pt x="2254" y="12543"/>
                  <a:pt x="2853" y="14556"/>
                  <a:pt x="3067" y="14556"/>
                </a:cubicBezTo>
                <a:cubicBezTo>
                  <a:pt x="3581" y="14556"/>
                  <a:pt x="3993" y="13896"/>
                  <a:pt x="3993" y="13896"/>
                </a:cubicBezTo>
                <a:lnTo>
                  <a:pt x="4592" y="13768"/>
                </a:lnTo>
                <a:lnTo>
                  <a:pt x="4832" y="13716"/>
                </a:lnTo>
                <a:lnTo>
                  <a:pt x="8019" y="13005"/>
                </a:lnTo>
                <a:lnTo>
                  <a:pt x="8208" y="12962"/>
                </a:lnTo>
                <a:lnTo>
                  <a:pt x="8945" y="12800"/>
                </a:lnTo>
                <a:lnTo>
                  <a:pt x="9107" y="12765"/>
                </a:lnTo>
                <a:lnTo>
                  <a:pt x="12192" y="12080"/>
                </a:lnTo>
                <a:lnTo>
                  <a:pt x="121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57"/>
          <p:cNvSpPr/>
          <p:nvPr/>
        </p:nvSpPr>
        <p:spPr>
          <a:xfrm rot="-5400000">
            <a:off x="6431229" y="-210621"/>
            <a:ext cx="204218" cy="625510"/>
          </a:xfrm>
          <a:custGeom>
            <a:avLst/>
            <a:gdLst/>
            <a:ahLst/>
            <a:cxnLst/>
            <a:rect l="l" t="t" r="r" b="b"/>
            <a:pathLst>
              <a:path w="2126" h="6512" extrusionOk="0">
                <a:moveTo>
                  <a:pt x="2126" y="1"/>
                </a:moveTo>
                <a:cubicBezTo>
                  <a:pt x="1526" y="104"/>
                  <a:pt x="523" y="352"/>
                  <a:pt x="172" y="892"/>
                </a:cubicBezTo>
                <a:cubicBezTo>
                  <a:pt x="35" y="1089"/>
                  <a:pt x="1" y="1346"/>
                  <a:pt x="78" y="1586"/>
                </a:cubicBezTo>
                <a:cubicBezTo>
                  <a:pt x="189" y="1954"/>
                  <a:pt x="523" y="1997"/>
                  <a:pt x="815" y="2031"/>
                </a:cubicBezTo>
                <a:cubicBezTo>
                  <a:pt x="1200" y="2083"/>
                  <a:pt x="1517" y="2117"/>
                  <a:pt x="1440" y="2828"/>
                </a:cubicBezTo>
                <a:cubicBezTo>
                  <a:pt x="1389" y="3179"/>
                  <a:pt x="1312" y="3530"/>
                  <a:pt x="1200" y="3865"/>
                </a:cubicBezTo>
                <a:cubicBezTo>
                  <a:pt x="969" y="4696"/>
                  <a:pt x="738" y="5552"/>
                  <a:pt x="1149" y="6075"/>
                </a:cubicBezTo>
                <a:cubicBezTo>
                  <a:pt x="1346" y="6323"/>
                  <a:pt x="1671" y="6469"/>
                  <a:pt x="2126" y="6512"/>
                </a:cubicBezTo>
                <a:lnTo>
                  <a:pt x="2126" y="6341"/>
                </a:lnTo>
                <a:cubicBezTo>
                  <a:pt x="1723" y="6306"/>
                  <a:pt x="1449" y="6178"/>
                  <a:pt x="1286" y="5972"/>
                </a:cubicBezTo>
                <a:cubicBezTo>
                  <a:pt x="918" y="5518"/>
                  <a:pt x="1157" y="4704"/>
                  <a:pt x="1372" y="3907"/>
                </a:cubicBezTo>
                <a:cubicBezTo>
                  <a:pt x="1474" y="3565"/>
                  <a:pt x="1560" y="3205"/>
                  <a:pt x="1611" y="2845"/>
                </a:cubicBezTo>
                <a:cubicBezTo>
                  <a:pt x="1706" y="1971"/>
                  <a:pt x="1217" y="1911"/>
                  <a:pt x="832" y="1860"/>
                </a:cubicBezTo>
                <a:cubicBezTo>
                  <a:pt x="566" y="1826"/>
                  <a:pt x="326" y="1800"/>
                  <a:pt x="241" y="1534"/>
                </a:cubicBezTo>
                <a:cubicBezTo>
                  <a:pt x="172" y="1346"/>
                  <a:pt x="206" y="1140"/>
                  <a:pt x="318" y="986"/>
                </a:cubicBezTo>
                <a:cubicBezTo>
                  <a:pt x="626" y="515"/>
                  <a:pt x="1552" y="284"/>
                  <a:pt x="2126" y="172"/>
                </a:cubicBezTo>
                <a:lnTo>
                  <a:pt x="21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57"/>
          <p:cNvSpPr/>
          <p:nvPr/>
        </p:nvSpPr>
        <p:spPr>
          <a:xfrm rot="-5400000">
            <a:off x="6744809" y="252709"/>
            <a:ext cx="460115" cy="552220"/>
          </a:xfrm>
          <a:custGeom>
            <a:avLst/>
            <a:gdLst/>
            <a:ahLst/>
            <a:cxnLst/>
            <a:rect l="l" t="t" r="r" b="b"/>
            <a:pathLst>
              <a:path w="4790" h="5749" extrusionOk="0">
                <a:moveTo>
                  <a:pt x="2660" y="172"/>
                </a:moveTo>
                <a:cubicBezTo>
                  <a:pt x="2976" y="172"/>
                  <a:pt x="3293" y="241"/>
                  <a:pt x="3590" y="377"/>
                </a:cubicBezTo>
                <a:cubicBezTo>
                  <a:pt x="3882" y="514"/>
                  <a:pt x="4139" y="720"/>
                  <a:pt x="4344" y="977"/>
                </a:cubicBezTo>
                <a:cubicBezTo>
                  <a:pt x="4721" y="1448"/>
                  <a:pt x="4704" y="1842"/>
                  <a:pt x="4301" y="2176"/>
                </a:cubicBezTo>
                <a:cubicBezTo>
                  <a:pt x="3547" y="2810"/>
                  <a:pt x="3659" y="3222"/>
                  <a:pt x="3779" y="3650"/>
                </a:cubicBezTo>
                <a:cubicBezTo>
                  <a:pt x="3847" y="3916"/>
                  <a:pt x="3924" y="4190"/>
                  <a:pt x="3796" y="4558"/>
                </a:cubicBezTo>
                <a:cubicBezTo>
                  <a:pt x="3676" y="4892"/>
                  <a:pt x="3299" y="5183"/>
                  <a:pt x="2742" y="5372"/>
                </a:cubicBezTo>
                <a:cubicBezTo>
                  <a:pt x="2336" y="5506"/>
                  <a:pt x="1888" y="5575"/>
                  <a:pt x="1498" y="5575"/>
                </a:cubicBezTo>
                <a:cubicBezTo>
                  <a:pt x="1140" y="5575"/>
                  <a:pt x="832" y="5517"/>
                  <a:pt x="652" y="5398"/>
                </a:cubicBezTo>
                <a:cubicBezTo>
                  <a:pt x="352" y="5209"/>
                  <a:pt x="180" y="4807"/>
                  <a:pt x="198" y="4395"/>
                </a:cubicBezTo>
                <a:cubicBezTo>
                  <a:pt x="223" y="3847"/>
                  <a:pt x="549" y="3376"/>
                  <a:pt x="1089" y="3085"/>
                </a:cubicBezTo>
                <a:cubicBezTo>
                  <a:pt x="1346" y="2956"/>
                  <a:pt x="1483" y="2802"/>
                  <a:pt x="1534" y="2630"/>
                </a:cubicBezTo>
                <a:cubicBezTo>
                  <a:pt x="1603" y="2356"/>
                  <a:pt x="1423" y="2091"/>
                  <a:pt x="1251" y="1825"/>
                </a:cubicBezTo>
                <a:cubicBezTo>
                  <a:pt x="1029" y="1474"/>
                  <a:pt x="814" y="1148"/>
                  <a:pt x="1114" y="823"/>
                </a:cubicBezTo>
                <a:cubicBezTo>
                  <a:pt x="1269" y="651"/>
                  <a:pt x="1457" y="514"/>
                  <a:pt x="1671" y="412"/>
                </a:cubicBezTo>
                <a:cubicBezTo>
                  <a:pt x="1982" y="252"/>
                  <a:pt x="2320" y="172"/>
                  <a:pt x="2660" y="172"/>
                </a:cubicBezTo>
                <a:close/>
                <a:moveTo>
                  <a:pt x="2656" y="0"/>
                </a:moveTo>
                <a:cubicBezTo>
                  <a:pt x="2296" y="0"/>
                  <a:pt x="1932" y="84"/>
                  <a:pt x="1594" y="257"/>
                </a:cubicBezTo>
                <a:cubicBezTo>
                  <a:pt x="1363" y="369"/>
                  <a:pt x="1157" y="523"/>
                  <a:pt x="986" y="703"/>
                </a:cubicBezTo>
                <a:cubicBezTo>
                  <a:pt x="600" y="1131"/>
                  <a:pt x="874" y="1551"/>
                  <a:pt x="1114" y="1919"/>
                </a:cubicBezTo>
                <a:cubicBezTo>
                  <a:pt x="1269" y="2159"/>
                  <a:pt x="1414" y="2391"/>
                  <a:pt x="1363" y="2588"/>
                </a:cubicBezTo>
                <a:cubicBezTo>
                  <a:pt x="1337" y="2716"/>
                  <a:pt x="1217" y="2828"/>
                  <a:pt x="1012" y="2939"/>
                </a:cubicBezTo>
                <a:cubicBezTo>
                  <a:pt x="412" y="3256"/>
                  <a:pt x="43" y="3778"/>
                  <a:pt x="26" y="4387"/>
                </a:cubicBezTo>
                <a:cubicBezTo>
                  <a:pt x="1" y="4866"/>
                  <a:pt x="206" y="5312"/>
                  <a:pt x="557" y="5543"/>
                </a:cubicBezTo>
                <a:cubicBezTo>
                  <a:pt x="772" y="5680"/>
                  <a:pt x="1114" y="5749"/>
                  <a:pt x="1508" y="5749"/>
                </a:cubicBezTo>
                <a:cubicBezTo>
                  <a:pt x="1945" y="5740"/>
                  <a:pt x="2382" y="5672"/>
                  <a:pt x="2793" y="5535"/>
                </a:cubicBezTo>
                <a:cubicBezTo>
                  <a:pt x="3410" y="5321"/>
                  <a:pt x="3822" y="4995"/>
                  <a:pt x="3959" y="4618"/>
                </a:cubicBezTo>
                <a:cubicBezTo>
                  <a:pt x="4104" y="4198"/>
                  <a:pt x="4019" y="3881"/>
                  <a:pt x="3941" y="3607"/>
                </a:cubicBezTo>
                <a:cubicBezTo>
                  <a:pt x="3830" y="3196"/>
                  <a:pt x="3736" y="2870"/>
                  <a:pt x="4413" y="2305"/>
                </a:cubicBezTo>
                <a:cubicBezTo>
                  <a:pt x="4661" y="2099"/>
                  <a:pt x="4790" y="1868"/>
                  <a:pt x="4790" y="1611"/>
                </a:cubicBezTo>
                <a:cubicBezTo>
                  <a:pt x="4790" y="1380"/>
                  <a:pt x="4687" y="1131"/>
                  <a:pt x="4481" y="874"/>
                </a:cubicBezTo>
                <a:cubicBezTo>
                  <a:pt x="4020" y="306"/>
                  <a:pt x="3344" y="0"/>
                  <a:pt x="26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57"/>
          <p:cNvSpPr/>
          <p:nvPr/>
        </p:nvSpPr>
        <p:spPr>
          <a:xfrm rot="-5400000">
            <a:off x="6326675" y="277296"/>
            <a:ext cx="437926" cy="263575"/>
          </a:xfrm>
          <a:custGeom>
            <a:avLst/>
            <a:gdLst/>
            <a:ahLst/>
            <a:cxnLst/>
            <a:rect l="l" t="t" r="r" b="b"/>
            <a:pathLst>
              <a:path w="4559" h="2744" extrusionOk="0">
                <a:moveTo>
                  <a:pt x="1971" y="173"/>
                </a:moveTo>
                <a:cubicBezTo>
                  <a:pt x="2271" y="173"/>
                  <a:pt x="2562" y="225"/>
                  <a:pt x="2845" y="319"/>
                </a:cubicBezTo>
                <a:cubicBezTo>
                  <a:pt x="3119" y="413"/>
                  <a:pt x="3376" y="559"/>
                  <a:pt x="3599" y="747"/>
                </a:cubicBezTo>
                <a:cubicBezTo>
                  <a:pt x="4070" y="1133"/>
                  <a:pt x="4387" y="1707"/>
                  <a:pt x="4344" y="2118"/>
                </a:cubicBezTo>
                <a:cubicBezTo>
                  <a:pt x="4336" y="2264"/>
                  <a:pt x="4259" y="2392"/>
                  <a:pt x="4130" y="2461"/>
                </a:cubicBezTo>
                <a:cubicBezTo>
                  <a:pt x="4003" y="2526"/>
                  <a:pt x="3884" y="2575"/>
                  <a:pt x="3740" y="2575"/>
                </a:cubicBezTo>
                <a:cubicBezTo>
                  <a:pt x="3466" y="2575"/>
                  <a:pt x="3100" y="2401"/>
                  <a:pt x="2400" y="1835"/>
                </a:cubicBezTo>
                <a:cubicBezTo>
                  <a:pt x="1851" y="1381"/>
                  <a:pt x="1277" y="1347"/>
                  <a:pt x="857" y="1313"/>
                </a:cubicBezTo>
                <a:cubicBezTo>
                  <a:pt x="446" y="1287"/>
                  <a:pt x="249" y="1261"/>
                  <a:pt x="206" y="1013"/>
                </a:cubicBezTo>
                <a:cubicBezTo>
                  <a:pt x="181" y="910"/>
                  <a:pt x="206" y="799"/>
                  <a:pt x="266" y="713"/>
                </a:cubicBezTo>
                <a:cubicBezTo>
                  <a:pt x="498" y="388"/>
                  <a:pt x="1226" y="259"/>
                  <a:pt x="1517" y="216"/>
                </a:cubicBezTo>
                <a:cubicBezTo>
                  <a:pt x="1663" y="191"/>
                  <a:pt x="1817" y="173"/>
                  <a:pt x="1971" y="173"/>
                </a:cubicBezTo>
                <a:close/>
                <a:moveTo>
                  <a:pt x="1965" y="0"/>
                </a:moveTo>
                <a:cubicBezTo>
                  <a:pt x="1802" y="0"/>
                  <a:pt x="1637" y="15"/>
                  <a:pt x="1474" y="45"/>
                </a:cubicBezTo>
                <a:cubicBezTo>
                  <a:pt x="969" y="131"/>
                  <a:pt x="352" y="276"/>
                  <a:pt x="121" y="619"/>
                </a:cubicBezTo>
                <a:cubicBezTo>
                  <a:pt x="26" y="739"/>
                  <a:pt x="1" y="902"/>
                  <a:pt x="26" y="1047"/>
                </a:cubicBezTo>
                <a:cubicBezTo>
                  <a:pt x="104" y="1433"/>
                  <a:pt x="446" y="1459"/>
                  <a:pt x="840" y="1484"/>
                </a:cubicBezTo>
                <a:cubicBezTo>
                  <a:pt x="1260" y="1518"/>
                  <a:pt x="1774" y="1553"/>
                  <a:pt x="2288" y="1964"/>
                </a:cubicBezTo>
                <a:cubicBezTo>
                  <a:pt x="2802" y="2384"/>
                  <a:pt x="3162" y="2607"/>
                  <a:pt x="3445" y="2701"/>
                </a:cubicBezTo>
                <a:cubicBezTo>
                  <a:pt x="3539" y="2726"/>
                  <a:pt x="3633" y="2744"/>
                  <a:pt x="3727" y="2744"/>
                </a:cubicBezTo>
                <a:cubicBezTo>
                  <a:pt x="3890" y="2744"/>
                  <a:pt x="4053" y="2692"/>
                  <a:pt x="4199" y="2615"/>
                </a:cubicBezTo>
                <a:cubicBezTo>
                  <a:pt x="4379" y="2521"/>
                  <a:pt x="4499" y="2341"/>
                  <a:pt x="4507" y="2135"/>
                </a:cubicBezTo>
                <a:cubicBezTo>
                  <a:pt x="4559" y="1673"/>
                  <a:pt x="4233" y="1047"/>
                  <a:pt x="3702" y="610"/>
                </a:cubicBezTo>
                <a:cubicBezTo>
                  <a:pt x="3206" y="216"/>
                  <a:pt x="2591" y="0"/>
                  <a:pt x="19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57"/>
          <p:cNvSpPr/>
          <p:nvPr/>
        </p:nvSpPr>
        <p:spPr>
          <a:xfrm rot="-5400000">
            <a:off x="6521336" y="659555"/>
            <a:ext cx="272515" cy="201043"/>
          </a:xfrm>
          <a:custGeom>
            <a:avLst/>
            <a:gdLst/>
            <a:ahLst/>
            <a:cxnLst/>
            <a:rect l="l" t="t" r="r" b="b"/>
            <a:pathLst>
              <a:path w="2837" h="2093" extrusionOk="0">
                <a:moveTo>
                  <a:pt x="1183" y="173"/>
                </a:moveTo>
                <a:cubicBezTo>
                  <a:pt x="1354" y="173"/>
                  <a:pt x="1526" y="182"/>
                  <a:pt x="1697" y="207"/>
                </a:cubicBezTo>
                <a:lnTo>
                  <a:pt x="1706" y="207"/>
                </a:lnTo>
                <a:cubicBezTo>
                  <a:pt x="2074" y="233"/>
                  <a:pt x="2408" y="439"/>
                  <a:pt x="2597" y="747"/>
                </a:cubicBezTo>
                <a:cubicBezTo>
                  <a:pt x="2648" y="816"/>
                  <a:pt x="2657" y="901"/>
                  <a:pt x="2622" y="978"/>
                </a:cubicBezTo>
                <a:cubicBezTo>
                  <a:pt x="2576" y="1048"/>
                  <a:pt x="2460" y="1083"/>
                  <a:pt x="2288" y="1083"/>
                </a:cubicBezTo>
                <a:cubicBezTo>
                  <a:pt x="2269" y="1083"/>
                  <a:pt x="2249" y="1082"/>
                  <a:pt x="2228" y="1081"/>
                </a:cubicBezTo>
                <a:cubicBezTo>
                  <a:pt x="2197" y="1080"/>
                  <a:pt x="2167" y="1079"/>
                  <a:pt x="2138" y="1079"/>
                </a:cubicBezTo>
                <a:cubicBezTo>
                  <a:pt x="1586" y="1079"/>
                  <a:pt x="1345" y="1377"/>
                  <a:pt x="1157" y="1621"/>
                </a:cubicBezTo>
                <a:cubicBezTo>
                  <a:pt x="1007" y="1810"/>
                  <a:pt x="909" y="1918"/>
                  <a:pt x="747" y="1918"/>
                </a:cubicBezTo>
                <a:cubicBezTo>
                  <a:pt x="725" y="1918"/>
                  <a:pt x="702" y="1916"/>
                  <a:pt x="678" y="1912"/>
                </a:cubicBezTo>
                <a:cubicBezTo>
                  <a:pt x="446" y="1878"/>
                  <a:pt x="344" y="1630"/>
                  <a:pt x="301" y="1484"/>
                </a:cubicBezTo>
                <a:cubicBezTo>
                  <a:pt x="172" y="1081"/>
                  <a:pt x="241" y="550"/>
                  <a:pt x="446" y="362"/>
                </a:cubicBezTo>
                <a:cubicBezTo>
                  <a:pt x="601" y="207"/>
                  <a:pt x="909" y="173"/>
                  <a:pt x="1183" y="173"/>
                </a:cubicBezTo>
                <a:close/>
                <a:moveTo>
                  <a:pt x="1179" y="0"/>
                </a:moveTo>
                <a:cubicBezTo>
                  <a:pt x="878" y="0"/>
                  <a:pt x="526" y="47"/>
                  <a:pt x="326" y="233"/>
                </a:cubicBezTo>
                <a:cubicBezTo>
                  <a:pt x="52" y="499"/>
                  <a:pt x="1" y="1116"/>
                  <a:pt x="129" y="1544"/>
                </a:cubicBezTo>
                <a:cubicBezTo>
                  <a:pt x="224" y="1852"/>
                  <a:pt x="412" y="2049"/>
                  <a:pt x="643" y="2084"/>
                </a:cubicBezTo>
                <a:cubicBezTo>
                  <a:pt x="678" y="2092"/>
                  <a:pt x="712" y="2092"/>
                  <a:pt x="746" y="2092"/>
                </a:cubicBezTo>
                <a:cubicBezTo>
                  <a:pt x="995" y="2092"/>
                  <a:pt x="1149" y="1912"/>
                  <a:pt x="1286" y="1732"/>
                </a:cubicBezTo>
                <a:cubicBezTo>
                  <a:pt x="1474" y="1495"/>
                  <a:pt x="1669" y="1251"/>
                  <a:pt x="2148" y="1251"/>
                </a:cubicBezTo>
                <a:cubicBezTo>
                  <a:pt x="2171" y="1251"/>
                  <a:pt x="2195" y="1251"/>
                  <a:pt x="2220" y="1253"/>
                </a:cubicBezTo>
                <a:cubicBezTo>
                  <a:pt x="2250" y="1254"/>
                  <a:pt x="2280" y="1255"/>
                  <a:pt x="2308" y="1255"/>
                </a:cubicBezTo>
                <a:cubicBezTo>
                  <a:pt x="2535" y="1255"/>
                  <a:pt x="2692" y="1195"/>
                  <a:pt x="2768" y="1073"/>
                </a:cubicBezTo>
                <a:cubicBezTo>
                  <a:pt x="2837" y="944"/>
                  <a:pt x="2828" y="790"/>
                  <a:pt x="2751" y="670"/>
                </a:cubicBezTo>
                <a:cubicBezTo>
                  <a:pt x="2528" y="310"/>
                  <a:pt x="2143" y="70"/>
                  <a:pt x="1714" y="45"/>
                </a:cubicBezTo>
                <a:cubicBezTo>
                  <a:pt x="1670" y="37"/>
                  <a:pt x="1445" y="0"/>
                  <a:pt x="11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57"/>
          <p:cNvSpPr/>
          <p:nvPr/>
        </p:nvSpPr>
        <p:spPr>
          <a:xfrm rot="-5400000">
            <a:off x="6954360" y="-75951"/>
            <a:ext cx="321889" cy="473839"/>
          </a:xfrm>
          <a:custGeom>
            <a:avLst/>
            <a:gdLst/>
            <a:ahLst/>
            <a:cxnLst/>
            <a:rect l="l" t="t" r="r" b="b"/>
            <a:pathLst>
              <a:path w="3351" h="4933" extrusionOk="0">
                <a:moveTo>
                  <a:pt x="1704" y="1"/>
                </a:moveTo>
                <a:cubicBezTo>
                  <a:pt x="1482" y="1"/>
                  <a:pt x="1259" y="56"/>
                  <a:pt x="1055" y="169"/>
                </a:cubicBezTo>
                <a:cubicBezTo>
                  <a:pt x="695" y="366"/>
                  <a:pt x="523" y="675"/>
                  <a:pt x="575" y="1060"/>
                </a:cubicBezTo>
                <a:cubicBezTo>
                  <a:pt x="600" y="1292"/>
                  <a:pt x="643" y="1523"/>
                  <a:pt x="695" y="1754"/>
                </a:cubicBezTo>
                <a:cubicBezTo>
                  <a:pt x="815" y="2294"/>
                  <a:pt x="883" y="2594"/>
                  <a:pt x="412" y="3365"/>
                </a:cubicBezTo>
                <a:cubicBezTo>
                  <a:pt x="112" y="3836"/>
                  <a:pt x="1" y="4393"/>
                  <a:pt x="104" y="4933"/>
                </a:cubicBezTo>
                <a:lnTo>
                  <a:pt x="266" y="4898"/>
                </a:lnTo>
                <a:cubicBezTo>
                  <a:pt x="189" y="4402"/>
                  <a:pt x="283" y="3887"/>
                  <a:pt x="558" y="3459"/>
                </a:cubicBezTo>
                <a:cubicBezTo>
                  <a:pt x="1063" y="2620"/>
                  <a:pt x="986" y="2277"/>
                  <a:pt x="866" y="1711"/>
                </a:cubicBezTo>
                <a:cubicBezTo>
                  <a:pt x="815" y="1489"/>
                  <a:pt x="772" y="1266"/>
                  <a:pt x="746" y="1035"/>
                </a:cubicBezTo>
                <a:cubicBezTo>
                  <a:pt x="703" y="718"/>
                  <a:pt x="832" y="486"/>
                  <a:pt x="1140" y="315"/>
                </a:cubicBezTo>
                <a:cubicBezTo>
                  <a:pt x="1316" y="216"/>
                  <a:pt x="1511" y="167"/>
                  <a:pt x="1705" y="167"/>
                </a:cubicBezTo>
                <a:cubicBezTo>
                  <a:pt x="1964" y="167"/>
                  <a:pt x="2223" y="255"/>
                  <a:pt x="2434" y="426"/>
                </a:cubicBezTo>
                <a:cubicBezTo>
                  <a:pt x="2734" y="649"/>
                  <a:pt x="2905" y="1009"/>
                  <a:pt x="2905" y="1377"/>
                </a:cubicBezTo>
                <a:cubicBezTo>
                  <a:pt x="2905" y="1489"/>
                  <a:pt x="2888" y="1600"/>
                  <a:pt x="2862" y="1703"/>
                </a:cubicBezTo>
                <a:cubicBezTo>
                  <a:pt x="2862" y="1711"/>
                  <a:pt x="2854" y="1729"/>
                  <a:pt x="2854" y="1746"/>
                </a:cubicBezTo>
                <a:cubicBezTo>
                  <a:pt x="2674" y="2371"/>
                  <a:pt x="2974" y="2611"/>
                  <a:pt x="3351" y="2834"/>
                </a:cubicBezTo>
                <a:lnTo>
                  <a:pt x="3351" y="2637"/>
                </a:lnTo>
                <a:cubicBezTo>
                  <a:pt x="3042" y="2448"/>
                  <a:pt x="2888" y="2260"/>
                  <a:pt x="3016" y="1797"/>
                </a:cubicBezTo>
                <a:cubicBezTo>
                  <a:pt x="3016" y="1780"/>
                  <a:pt x="3025" y="1763"/>
                  <a:pt x="3034" y="1746"/>
                </a:cubicBezTo>
                <a:cubicBezTo>
                  <a:pt x="3179" y="1215"/>
                  <a:pt x="2982" y="632"/>
                  <a:pt x="2545" y="298"/>
                </a:cubicBezTo>
                <a:cubicBezTo>
                  <a:pt x="2299" y="101"/>
                  <a:pt x="2003" y="1"/>
                  <a:pt x="17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57"/>
          <p:cNvSpPr/>
          <p:nvPr/>
        </p:nvSpPr>
        <p:spPr>
          <a:xfrm rot="-5400000">
            <a:off x="7201568" y="486412"/>
            <a:ext cx="347344" cy="139952"/>
          </a:xfrm>
          <a:custGeom>
            <a:avLst/>
            <a:gdLst/>
            <a:ahLst/>
            <a:cxnLst/>
            <a:rect l="l" t="t" r="r" b="b"/>
            <a:pathLst>
              <a:path w="3616" h="1457" extrusionOk="0">
                <a:moveTo>
                  <a:pt x="2192" y="1"/>
                </a:moveTo>
                <a:cubicBezTo>
                  <a:pt x="2110" y="1"/>
                  <a:pt x="2027" y="6"/>
                  <a:pt x="1945" y="17"/>
                </a:cubicBezTo>
                <a:cubicBezTo>
                  <a:pt x="1405" y="77"/>
                  <a:pt x="874" y="386"/>
                  <a:pt x="403" y="917"/>
                </a:cubicBezTo>
                <a:cubicBezTo>
                  <a:pt x="257" y="1088"/>
                  <a:pt x="120" y="1268"/>
                  <a:pt x="0" y="1457"/>
                </a:cubicBezTo>
                <a:lnTo>
                  <a:pt x="249" y="1405"/>
                </a:lnTo>
                <a:cubicBezTo>
                  <a:pt x="549" y="960"/>
                  <a:pt x="1148" y="274"/>
                  <a:pt x="1962" y="180"/>
                </a:cubicBezTo>
                <a:cubicBezTo>
                  <a:pt x="2035" y="171"/>
                  <a:pt x="2109" y="166"/>
                  <a:pt x="2182" y="166"/>
                </a:cubicBezTo>
                <a:cubicBezTo>
                  <a:pt x="2565" y="166"/>
                  <a:pt x="2947" y="296"/>
                  <a:pt x="3256" y="540"/>
                </a:cubicBezTo>
                <a:cubicBezTo>
                  <a:pt x="3316" y="591"/>
                  <a:pt x="3367" y="643"/>
                  <a:pt x="3427" y="694"/>
                </a:cubicBezTo>
                <a:lnTo>
                  <a:pt x="3616" y="651"/>
                </a:lnTo>
                <a:cubicBezTo>
                  <a:pt x="3539" y="566"/>
                  <a:pt x="3453" y="489"/>
                  <a:pt x="3367" y="412"/>
                </a:cubicBezTo>
                <a:cubicBezTo>
                  <a:pt x="3030" y="146"/>
                  <a:pt x="2615" y="1"/>
                  <a:pt x="2192" y="1"/>
                </a:cubicBezTo>
                <a:close/>
              </a:path>
            </a:pathLst>
          </a:custGeom>
          <a:solidFill>
            <a:srgbClr val="9960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57"/>
          <p:cNvSpPr/>
          <p:nvPr/>
        </p:nvSpPr>
        <p:spPr>
          <a:xfrm rot="-5400000">
            <a:off x="6660664" y="839234"/>
            <a:ext cx="115365" cy="489304"/>
          </a:xfrm>
          <a:custGeom>
            <a:avLst/>
            <a:gdLst/>
            <a:ahLst/>
            <a:cxnLst/>
            <a:rect l="l" t="t" r="r" b="b"/>
            <a:pathLst>
              <a:path w="1201" h="5094" extrusionOk="0">
                <a:moveTo>
                  <a:pt x="239" y="0"/>
                </a:moveTo>
                <a:cubicBezTo>
                  <a:pt x="159" y="0"/>
                  <a:pt x="78" y="13"/>
                  <a:pt x="1" y="47"/>
                </a:cubicBezTo>
                <a:lnTo>
                  <a:pt x="1200" y="5093"/>
                </a:lnTo>
                <a:cubicBezTo>
                  <a:pt x="1200" y="5093"/>
                  <a:pt x="446" y="1144"/>
                  <a:pt x="498" y="596"/>
                </a:cubicBezTo>
                <a:cubicBezTo>
                  <a:pt x="532" y="193"/>
                  <a:pt x="789" y="167"/>
                  <a:pt x="789" y="167"/>
                </a:cubicBezTo>
                <a:cubicBezTo>
                  <a:pt x="789" y="167"/>
                  <a:pt x="523" y="0"/>
                  <a:pt x="23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57"/>
          <p:cNvSpPr/>
          <p:nvPr/>
        </p:nvSpPr>
        <p:spPr>
          <a:xfrm rot="-5400000">
            <a:off x="5891101" y="362451"/>
            <a:ext cx="903709" cy="321976"/>
          </a:xfrm>
          <a:custGeom>
            <a:avLst/>
            <a:gdLst/>
            <a:ahLst/>
            <a:cxnLst/>
            <a:rect l="l" t="t" r="r" b="b"/>
            <a:pathLst>
              <a:path w="9408" h="3352" extrusionOk="0">
                <a:moveTo>
                  <a:pt x="9407" y="0"/>
                </a:moveTo>
                <a:lnTo>
                  <a:pt x="0" y="3042"/>
                </a:lnTo>
                <a:cubicBezTo>
                  <a:pt x="74" y="3271"/>
                  <a:pt x="277" y="3351"/>
                  <a:pt x="519" y="3351"/>
                </a:cubicBezTo>
                <a:cubicBezTo>
                  <a:pt x="782" y="3351"/>
                  <a:pt x="1091" y="3256"/>
                  <a:pt x="1328" y="3153"/>
                </a:cubicBezTo>
                <a:cubicBezTo>
                  <a:pt x="2956" y="2468"/>
                  <a:pt x="6357" y="1345"/>
                  <a:pt x="94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57"/>
          <p:cNvSpPr/>
          <p:nvPr/>
        </p:nvSpPr>
        <p:spPr>
          <a:xfrm rot="-5400000">
            <a:off x="6658885" y="667052"/>
            <a:ext cx="189329" cy="595061"/>
          </a:xfrm>
          <a:custGeom>
            <a:avLst/>
            <a:gdLst/>
            <a:ahLst/>
            <a:cxnLst/>
            <a:rect l="l" t="t" r="r" b="b"/>
            <a:pathLst>
              <a:path w="1971" h="6195" extrusionOk="0">
                <a:moveTo>
                  <a:pt x="335" y="0"/>
                </a:moveTo>
                <a:lnTo>
                  <a:pt x="1" y="111"/>
                </a:lnTo>
                <a:cubicBezTo>
                  <a:pt x="1" y="111"/>
                  <a:pt x="1328" y="3812"/>
                  <a:pt x="1971" y="6194"/>
                </a:cubicBezTo>
                <a:cubicBezTo>
                  <a:pt x="1971" y="6194"/>
                  <a:pt x="1817" y="3812"/>
                  <a:pt x="3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57"/>
          <p:cNvSpPr/>
          <p:nvPr/>
        </p:nvSpPr>
        <p:spPr>
          <a:xfrm rot="-5400000">
            <a:off x="6702014" y="194258"/>
            <a:ext cx="1013118" cy="624646"/>
          </a:xfrm>
          <a:custGeom>
            <a:avLst/>
            <a:gdLst/>
            <a:ahLst/>
            <a:cxnLst/>
            <a:rect l="l" t="t" r="r" b="b"/>
            <a:pathLst>
              <a:path w="10547" h="6503" extrusionOk="0">
                <a:moveTo>
                  <a:pt x="0" y="2194"/>
                </a:moveTo>
                <a:lnTo>
                  <a:pt x="0" y="2194"/>
                </a:lnTo>
                <a:cubicBezTo>
                  <a:pt x="1" y="2195"/>
                  <a:pt x="1" y="2197"/>
                  <a:pt x="2" y="2199"/>
                </a:cubicBezTo>
                <a:lnTo>
                  <a:pt x="2" y="2199"/>
                </a:lnTo>
                <a:cubicBezTo>
                  <a:pt x="1" y="2197"/>
                  <a:pt x="1" y="2195"/>
                  <a:pt x="0" y="2194"/>
                </a:cubicBezTo>
                <a:close/>
                <a:moveTo>
                  <a:pt x="10547" y="0"/>
                </a:moveTo>
                <a:cubicBezTo>
                  <a:pt x="10547" y="0"/>
                  <a:pt x="8602" y="1705"/>
                  <a:pt x="6246" y="2048"/>
                </a:cubicBezTo>
                <a:cubicBezTo>
                  <a:pt x="3890" y="2391"/>
                  <a:pt x="2836" y="3299"/>
                  <a:pt x="1585" y="3359"/>
                </a:cubicBezTo>
                <a:cubicBezTo>
                  <a:pt x="1559" y="3360"/>
                  <a:pt x="1532" y="3360"/>
                  <a:pt x="1507" y="3360"/>
                </a:cubicBezTo>
                <a:cubicBezTo>
                  <a:pt x="375" y="3360"/>
                  <a:pt x="30" y="2302"/>
                  <a:pt x="2" y="2199"/>
                </a:cubicBezTo>
                <a:lnTo>
                  <a:pt x="2" y="2199"/>
                </a:lnTo>
                <a:cubicBezTo>
                  <a:pt x="609" y="4493"/>
                  <a:pt x="1200" y="6503"/>
                  <a:pt x="1422" y="6503"/>
                </a:cubicBezTo>
                <a:cubicBezTo>
                  <a:pt x="1936" y="6503"/>
                  <a:pt x="2348" y="5843"/>
                  <a:pt x="2348" y="5843"/>
                </a:cubicBezTo>
                <a:lnTo>
                  <a:pt x="10547" y="4027"/>
                </a:lnTo>
                <a:lnTo>
                  <a:pt x="105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57"/>
          <p:cNvSpPr/>
          <p:nvPr/>
        </p:nvSpPr>
        <p:spPr>
          <a:xfrm rot="-5400000">
            <a:off x="6324707" y="1837214"/>
            <a:ext cx="711978" cy="136782"/>
          </a:xfrm>
          <a:custGeom>
            <a:avLst/>
            <a:gdLst/>
            <a:ahLst/>
            <a:cxnLst/>
            <a:rect l="l" t="t" r="r" b="b"/>
            <a:pathLst>
              <a:path w="7412" h="1424" extrusionOk="0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3578" y="1423"/>
                  <a:pt x="5168" y="1423"/>
                </a:cubicBezTo>
                <a:cubicBezTo>
                  <a:pt x="5182" y="1423"/>
                  <a:pt x="5196" y="1423"/>
                  <a:pt x="5210" y="1423"/>
                </a:cubicBezTo>
                <a:cubicBezTo>
                  <a:pt x="5321" y="1423"/>
                  <a:pt x="5415" y="1423"/>
                  <a:pt x="5535" y="1414"/>
                </a:cubicBezTo>
                <a:cubicBezTo>
                  <a:pt x="6255" y="1372"/>
                  <a:pt x="6923" y="1046"/>
                  <a:pt x="7403" y="515"/>
                </a:cubicBezTo>
                <a:lnTo>
                  <a:pt x="7412" y="506"/>
                </a:lnTo>
                <a:lnTo>
                  <a:pt x="7412" y="506"/>
                </a:lnTo>
                <a:cubicBezTo>
                  <a:pt x="6603" y="776"/>
                  <a:pt x="5724" y="1022"/>
                  <a:pt x="5206" y="1022"/>
                </a:cubicBezTo>
                <a:cubicBezTo>
                  <a:pt x="5180" y="1022"/>
                  <a:pt x="5156" y="1021"/>
                  <a:pt x="5133" y="1020"/>
                </a:cubicBezTo>
                <a:cubicBezTo>
                  <a:pt x="3685" y="952"/>
                  <a:pt x="1" y="1"/>
                  <a:pt x="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1" name="Google Shape;851;p57"/>
          <p:cNvSpPr/>
          <p:nvPr/>
        </p:nvSpPr>
        <p:spPr>
          <a:xfrm rot="-5400000">
            <a:off x="6695056" y="2899656"/>
            <a:ext cx="116134" cy="207479"/>
          </a:xfrm>
          <a:custGeom>
            <a:avLst/>
            <a:gdLst/>
            <a:ahLst/>
            <a:cxnLst/>
            <a:rect l="l" t="t" r="r" b="b"/>
            <a:pathLst>
              <a:path w="1209" h="2160" extrusionOk="0">
                <a:moveTo>
                  <a:pt x="1209" y="0"/>
                </a:moveTo>
                <a:cubicBezTo>
                  <a:pt x="1208" y="0"/>
                  <a:pt x="617" y="137"/>
                  <a:pt x="515" y="326"/>
                </a:cubicBezTo>
                <a:cubicBezTo>
                  <a:pt x="395" y="514"/>
                  <a:pt x="318" y="720"/>
                  <a:pt x="266" y="934"/>
                </a:cubicBezTo>
                <a:cubicBezTo>
                  <a:pt x="198" y="1285"/>
                  <a:pt x="1" y="2159"/>
                  <a:pt x="1" y="2159"/>
                </a:cubicBezTo>
                <a:cubicBezTo>
                  <a:pt x="1" y="2159"/>
                  <a:pt x="489" y="711"/>
                  <a:pt x="660" y="463"/>
                </a:cubicBezTo>
                <a:cubicBezTo>
                  <a:pt x="832" y="215"/>
                  <a:pt x="1208" y="0"/>
                  <a:pt x="12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57"/>
          <p:cNvSpPr/>
          <p:nvPr/>
        </p:nvSpPr>
        <p:spPr>
          <a:xfrm rot="-5400000">
            <a:off x="7095950" y="1453565"/>
            <a:ext cx="507856" cy="352618"/>
          </a:xfrm>
          <a:custGeom>
            <a:avLst/>
            <a:gdLst/>
            <a:ahLst/>
            <a:cxnLst/>
            <a:rect l="l" t="t" r="r" b="b"/>
            <a:pathLst>
              <a:path w="5287" h="3671" extrusionOk="0">
                <a:moveTo>
                  <a:pt x="1474" y="1"/>
                </a:moveTo>
                <a:lnTo>
                  <a:pt x="0" y="1149"/>
                </a:lnTo>
                <a:cubicBezTo>
                  <a:pt x="17" y="1157"/>
                  <a:pt x="43" y="1166"/>
                  <a:pt x="60" y="1174"/>
                </a:cubicBezTo>
                <a:cubicBezTo>
                  <a:pt x="223" y="1269"/>
                  <a:pt x="394" y="1363"/>
                  <a:pt x="574" y="1474"/>
                </a:cubicBezTo>
                <a:cubicBezTo>
                  <a:pt x="1859" y="2245"/>
                  <a:pt x="3393" y="3436"/>
                  <a:pt x="4130" y="3642"/>
                </a:cubicBezTo>
                <a:cubicBezTo>
                  <a:pt x="4187" y="3661"/>
                  <a:pt x="4255" y="3671"/>
                  <a:pt x="4321" y="3671"/>
                </a:cubicBezTo>
                <a:cubicBezTo>
                  <a:pt x="4343" y="3671"/>
                  <a:pt x="4365" y="3669"/>
                  <a:pt x="4387" y="3667"/>
                </a:cubicBezTo>
                <a:cubicBezTo>
                  <a:pt x="4558" y="3633"/>
                  <a:pt x="4875" y="3565"/>
                  <a:pt x="5278" y="3479"/>
                </a:cubicBezTo>
                <a:cubicBezTo>
                  <a:pt x="5286" y="3462"/>
                  <a:pt x="5286" y="3453"/>
                  <a:pt x="5286" y="3453"/>
                </a:cubicBezTo>
                <a:cubicBezTo>
                  <a:pt x="5286" y="3453"/>
                  <a:pt x="2879" y="2862"/>
                  <a:pt x="2039" y="2040"/>
                </a:cubicBezTo>
                <a:cubicBezTo>
                  <a:pt x="1200" y="1217"/>
                  <a:pt x="1474" y="1"/>
                  <a:pt x="147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57"/>
          <p:cNvSpPr/>
          <p:nvPr/>
        </p:nvSpPr>
        <p:spPr>
          <a:xfrm rot="-5400000">
            <a:off x="6332536" y="2621088"/>
            <a:ext cx="506127" cy="91444"/>
          </a:xfrm>
          <a:custGeom>
            <a:avLst/>
            <a:gdLst/>
            <a:ahLst/>
            <a:cxnLst/>
            <a:rect l="l" t="t" r="r" b="b"/>
            <a:pathLst>
              <a:path w="5269" h="952" extrusionOk="0">
                <a:moveTo>
                  <a:pt x="3916" y="1"/>
                </a:moveTo>
                <a:cubicBezTo>
                  <a:pt x="3320" y="1"/>
                  <a:pt x="0" y="952"/>
                  <a:pt x="0" y="952"/>
                </a:cubicBezTo>
                <a:lnTo>
                  <a:pt x="0" y="952"/>
                </a:lnTo>
                <a:cubicBezTo>
                  <a:pt x="1739" y="601"/>
                  <a:pt x="3496" y="369"/>
                  <a:pt x="5269" y="266"/>
                </a:cubicBezTo>
                <a:cubicBezTo>
                  <a:pt x="5269" y="266"/>
                  <a:pt x="4489" y="18"/>
                  <a:pt x="3924" y="1"/>
                </a:cubicBezTo>
                <a:cubicBezTo>
                  <a:pt x="3921" y="1"/>
                  <a:pt x="3919" y="1"/>
                  <a:pt x="39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4" name="Google Shape;854;p57"/>
          <p:cNvSpPr/>
          <p:nvPr/>
        </p:nvSpPr>
        <p:spPr>
          <a:xfrm rot="-5400000">
            <a:off x="6326335" y="2169671"/>
            <a:ext cx="1434523" cy="543287"/>
          </a:xfrm>
          <a:custGeom>
            <a:avLst/>
            <a:gdLst/>
            <a:ahLst/>
            <a:cxnLst/>
            <a:rect l="l" t="t" r="r" b="b"/>
            <a:pathLst>
              <a:path w="14934" h="5656" extrusionOk="0">
                <a:moveTo>
                  <a:pt x="5175" y="1"/>
                </a:moveTo>
                <a:cubicBezTo>
                  <a:pt x="5175" y="1"/>
                  <a:pt x="5047" y="403"/>
                  <a:pt x="4344" y="489"/>
                </a:cubicBezTo>
                <a:cubicBezTo>
                  <a:pt x="4269" y="498"/>
                  <a:pt x="4197" y="503"/>
                  <a:pt x="4130" y="503"/>
                </a:cubicBezTo>
                <a:cubicBezTo>
                  <a:pt x="3576" y="503"/>
                  <a:pt x="3290" y="224"/>
                  <a:pt x="3290" y="224"/>
                </a:cubicBezTo>
                <a:cubicBezTo>
                  <a:pt x="3290" y="224"/>
                  <a:pt x="3025" y="1072"/>
                  <a:pt x="2716" y="2151"/>
                </a:cubicBezTo>
                <a:cubicBezTo>
                  <a:pt x="2145" y="4178"/>
                  <a:pt x="543" y="4313"/>
                  <a:pt x="110" y="4313"/>
                </a:cubicBezTo>
                <a:cubicBezTo>
                  <a:pt x="43" y="4313"/>
                  <a:pt x="4" y="4310"/>
                  <a:pt x="1" y="4310"/>
                </a:cubicBezTo>
                <a:lnTo>
                  <a:pt x="1" y="4310"/>
                </a:lnTo>
                <a:cubicBezTo>
                  <a:pt x="206" y="4396"/>
                  <a:pt x="412" y="4464"/>
                  <a:pt x="626" y="4499"/>
                </a:cubicBezTo>
                <a:cubicBezTo>
                  <a:pt x="1817" y="4499"/>
                  <a:pt x="3642" y="2914"/>
                  <a:pt x="3625" y="1603"/>
                </a:cubicBezTo>
                <a:cubicBezTo>
                  <a:pt x="3625" y="1603"/>
                  <a:pt x="3736" y="1586"/>
                  <a:pt x="3899" y="1543"/>
                </a:cubicBezTo>
                <a:cubicBezTo>
                  <a:pt x="4276" y="1457"/>
                  <a:pt x="4918" y="1252"/>
                  <a:pt x="5167" y="935"/>
                </a:cubicBezTo>
                <a:cubicBezTo>
                  <a:pt x="5184" y="918"/>
                  <a:pt x="5192" y="900"/>
                  <a:pt x="5201" y="883"/>
                </a:cubicBezTo>
                <a:lnTo>
                  <a:pt x="5544" y="1089"/>
                </a:lnTo>
                <a:lnTo>
                  <a:pt x="6126" y="1432"/>
                </a:lnTo>
                <a:lnTo>
                  <a:pt x="6640" y="1731"/>
                </a:lnTo>
                <a:cubicBezTo>
                  <a:pt x="8551" y="2828"/>
                  <a:pt x="11806" y="4678"/>
                  <a:pt x="12851" y="5124"/>
                </a:cubicBezTo>
                <a:cubicBezTo>
                  <a:pt x="12920" y="5158"/>
                  <a:pt x="12997" y="5184"/>
                  <a:pt x="13074" y="5227"/>
                </a:cubicBezTo>
                <a:lnTo>
                  <a:pt x="13134" y="5261"/>
                </a:lnTo>
                <a:cubicBezTo>
                  <a:pt x="13151" y="5261"/>
                  <a:pt x="13168" y="5270"/>
                  <a:pt x="13186" y="5287"/>
                </a:cubicBezTo>
                <a:cubicBezTo>
                  <a:pt x="13237" y="5304"/>
                  <a:pt x="13280" y="5330"/>
                  <a:pt x="13331" y="5355"/>
                </a:cubicBezTo>
                <a:cubicBezTo>
                  <a:pt x="13494" y="5450"/>
                  <a:pt x="13665" y="5544"/>
                  <a:pt x="13845" y="5655"/>
                </a:cubicBezTo>
                <a:cubicBezTo>
                  <a:pt x="14239" y="5372"/>
                  <a:pt x="14685" y="4867"/>
                  <a:pt x="14770" y="3967"/>
                </a:cubicBezTo>
                <a:cubicBezTo>
                  <a:pt x="14933" y="2254"/>
                  <a:pt x="14265" y="1372"/>
                  <a:pt x="14265" y="1372"/>
                </a:cubicBezTo>
                <a:lnTo>
                  <a:pt x="14265" y="1372"/>
                </a:lnTo>
                <a:cubicBezTo>
                  <a:pt x="14265" y="1372"/>
                  <a:pt x="14702" y="2425"/>
                  <a:pt x="14599" y="3453"/>
                </a:cubicBezTo>
                <a:cubicBezTo>
                  <a:pt x="14565" y="3847"/>
                  <a:pt x="14385" y="4216"/>
                  <a:pt x="14094" y="4490"/>
                </a:cubicBezTo>
                <a:lnTo>
                  <a:pt x="14085" y="4499"/>
                </a:lnTo>
                <a:cubicBezTo>
                  <a:pt x="13742" y="4447"/>
                  <a:pt x="12766" y="4250"/>
                  <a:pt x="10881" y="3453"/>
                </a:cubicBezTo>
                <a:cubicBezTo>
                  <a:pt x="8465" y="2425"/>
                  <a:pt x="7531" y="660"/>
                  <a:pt x="7531" y="660"/>
                </a:cubicBezTo>
                <a:lnTo>
                  <a:pt x="7214" y="541"/>
                </a:lnTo>
                <a:cubicBezTo>
                  <a:pt x="7074" y="557"/>
                  <a:pt x="6940" y="565"/>
                  <a:pt x="6814" y="565"/>
                </a:cubicBezTo>
                <a:cubicBezTo>
                  <a:pt x="5726" y="565"/>
                  <a:pt x="5175" y="1"/>
                  <a:pt x="51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5" name="Google Shape;855;p57"/>
          <p:cNvSpPr/>
          <p:nvPr/>
        </p:nvSpPr>
        <p:spPr>
          <a:xfrm rot="-5400000">
            <a:off x="6892454" y="2982938"/>
            <a:ext cx="151483" cy="237640"/>
          </a:xfrm>
          <a:custGeom>
            <a:avLst/>
            <a:gdLst/>
            <a:ahLst/>
            <a:cxnLst/>
            <a:rect l="l" t="t" r="r" b="b"/>
            <a:pathLst>
              <a:path w="1577" h="2474" extrusionOk="0">
                <a:moveTo>
                  <a:pt x="1029" y="0"/>
                </a:moveTo>
                <a:cubicBezTo>
                  <a:pt x="480" y="1174"/>
                  <a:pt x="1" y="2433"/>
                  <a:pt x="1" y="2433"/>
                </a:cubicBezTo>
                <a:cubicBezTo>
                  <a:pt x="1" y="2433"/>
                  <a:pt x="80" y="2473"/>
                  <a:pt x="207" y="2473"/>
                </a:cubicBezTo>
                <a:cubicBezTo>
                  <a:pt x="411" y="2473"/>
                  <a:pt x="737" y="2369"/>
                  <a:pt x="1054" y="1825"/>
                </a:cubicBezTo>
                <a:cubicBezTo>
                  <a:pt x="1577" y="943"/>
                  <a:pt x="1029" y="0"/>
                  <a:pt x="102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57"/>
          <p:cNvSpPr/>
          <p:nvPr/>
        </p:nvSpPr>
        <p:spPr>
          <a:xfrm rot="-5400000">
            <a:off x="6777377" y="2751535"/>
            <a:ext cx="116902" cy="181928"/>
          </a:xfrm>
          <a:custGeom>
            <a:avLst/>
            <a:gdLst/>
            <a:ahLst/>
            <a:cxnLst/>
            <a:rect l="l" t="t" r="r" b="b"/>
            <a:pathLst>
              <a:path w="1217" h="1894" extrusionOk="0">
                <a:moveTo>
                  <a:pt x="0" y="0"/>
                </a:moveTo>
                <a:cubicBezTo>
                  <a:pt x="643" y="574"/>
                  <a:pt x="943" y="1893"/>
                  <a:pt x="943" y="1893"/>
                </a:cubicBezTo>
                <a:cubicBezTo>
                  <a:pt x="943" y="1893"/>
                  <a:pt x="1054" y="1868"/>
                  <a:pt x="1217" y="1833"/>
                </a:cubicBezTo>
                <a:cubicBezTo>
                  <a:pt x="1122" y="1062"/>
                  <a:pt x="668" y="38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7" name="Google Shape;857;p57"/>
          <p:cNvSpPr/>
          <p:nvPr/>
        </p:nvSpPr>
        <p:spPr>
          <a:xfrm rot="-5400000">
            <a:off x="6773632" y="2570083"/>
            <a:ext cx="46972" cy="158875"/>
          </a:xfrm>
          <a:custGeom>
            <a:avLst/>
            <a:gdLst/>
            <a:ahLst/>
            <a:cxnLst/>
            <a:rect l="l" t="t" r="r" b="b"/>
            <a:pathLst>
              <a:path w="489" h="1654" extrusionOk="0">
                <a:moveTo>
                  <a:pt x="0" y="0"/>
                </a:moveTo>
                <a:cubicBezTo>
                  <a:pt x="180" y="514"/>
                  <a:pt x="154" y="1123"/>
                  <a:pt x="112" y="1500"/>
                </a:cubicBezTo>
                <a:cubicBezTo>
                  <a:pt x="129" y="1483"/>
                  <a:pt x="137" y="1465"/>
                  <a:pt x="146" y="1448"/>
                </a:cubicBezTo>
                <a:lnTo>
                  <a:pt x="489" y="1654"/>
                </a:lnTo>
                <a:cubicBezTo>
                  <a:pt x="471" y="1071"/>
                  <a:pt x="300" y="497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8" name="Google Shape;858;p57"/>
          <p:cNvSpPr/>
          <p:nvPr/>
        </p:nvSpPr>
        <p:spPr>
          <a:xfrm rot="-5400000">
            <a:off x="6692990" y="2324802"/>
            <a:ext cx="237934" cy="252721"/>
          </a:xfrm>
          <a:custGeom>
            <a:avLst/>
            <a:gdLst/>
            <a:ahLst/>
            <a:cxnLst/>
            <a:rect l="l" t="t" r="r" b="b"/>
            <a:pathLst>
              <a:path w="2477" h="2631" extrusionOk="0">
                <a:moveTo>
                  <a:pt x="2476" y="0"/>
                </a:moveTo>
                <a:cubicBezTo>
                  <a:pt x="1945" y="788"/>
                  <a:pt x="557" y="1902"/>
                  <a:pt x="0" y="2331"/>
                </a:cubicBezTo>
                <a:lnTo>
                  <a:pt x="514" y="2630"/>
                </a:lnTo>
                <a:cubicBezTo>
                  <a:pt x="1354" y="1799"/>
                  <a:pt x="2416" y="95"/>
                  <a:pt x="24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9" name="Google Shape;859;p57"/>
          <p:cNvSpPr/>
          <p:nvPr/>
        </p:nvSpPr>
        <p:spPr>
          <a:xfrm rot="-5400000">
            <a:off x="7058005" y="1316302"/>
            <a:ext cx="163010" cy="534162"/>
          </a:xfrm>
          <a:custGeom>
            <a:avLst/>
            <a:gdLst/>
            <a:ahLst/>
            <a:cxnLst/>
            <a:rect l="l" t="t" r="r" b="b"/>
            <a:pathLst>
              <a:path w="1697" h="5561" extrusionOk="0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131" y="4207"/>
                  <a:pt x="1696" y="5560"/>
                </a:cubicBezTo>
                <a:cubicBezTo>
                  <a:pt x="1696" y="5560"/>
                  <a:pt x="1157" y="2305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60" name="Google Shape;860;p57"/>
          <p:cNvSpPr/>
          <p:nvPr/>
        </p:nvSpPr>
        <p:spPr>
          <a:xfrm rot="-5400000">
            <a:off x="7075248" y="1284266"/>
            <a:ext cx="145719" cy="434553"/>
          </a:xfrm>
          <a:custGeom>
            <a:avLst/>
            <a:gdLst/>
            <a:ahLst/>
            <a:cxnLst/>
            <a:rect l="l" t="t" r="r" b="b"/>
            <a:pathLst>
              <a:path w="1517" h="4524" extrusionOk="0">
                <a:moveTo>
                  <a:pt x="0" y="0"/>
                </a:moveTo>
                <a:cubicBezTo>
                  <a:pt x="1" y="1"/>
                  <a:pt x="1226" y="3427"/>
                  <a:pt x="1268" y="4524"/>
                </a:cubicBezTo>
                <a:cubicBezTo>
                  <a:pt x="1268" y="4524"/>
                  <a:pt x="1517" y="22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61" name="Google Shape;861;p57"/>
          <p:cNvSpPr/>
          <p:nvPr/>
        </p:nvSpPr>
        <p:spPr>
          <a:xfrm rot="-5400000">
            <a:off x="7783384" y="3045760"/>
            <a:ext cx="401712" cy="409867"/>
          </a:xfrm>
          <a:custGeom>
            <a:avLst/>
            <a:gdLst/>
            <a:ahLst/>
            <a:cxnLst/>
            <a:rect l="l" t="t" r="r" b="b"/>
            <a:pathLst>
              <a:path w="4182" h="4267" extrusionOk="0">
                <a:moveTo>
                  <a:pt x="2377" y="0"/>
                </a:moveTo>
                <a:cubicBezTo>
                  <a:pt x="2229" y="0"/>
                  <a:pt x="2076" y="17"/>
                  <a:pt x="1920" y="51"/>
                </a:cubicBezTo>
                <a:cubicBezTo>
                  <a:pt x="1680" y="120"/>
                  <a:pt x="1474" y="257"/>
                  <a:pt x="1312" y="446"/>
                </a:cubicBezTo>
                <a:cubicBezTo>
                  <a:pt x="703" y="1071"/>
                  <a:pt x="172" y="2202"/>
                  <a:pt x="172" y="2202"/>
                </a:cubicBezTo>
                <a:cubicBezTo>
                  <a:pt x="1" y="2827"/>
                  <a:pt x="326" y="3478"/>
                  <a:pt x="986" y="3992"/>
                </a:cubicBezTo>
                <a:cubicBezTo>
                  <a:pt x="1241" y="4192"/>
                  <a:pt x="1565" y="4266"/>
                  <a:pt x="1880" y="4266"/>
                </a:cubicBezTo>
                <a:cubicBezTo>
                  <a:pt x="2390" y="4266"/>
                  <a:pt x="2874" y="4070"/>
                  <a:pt x="2991" y="3890"/>
                </a:cubicBezTo>
                <a:cubicBezTo>
                  <a:pt x="3162" y="3590"/>
                  <a:pt x="3308" y="3273"/>
                  <a:pt x="3419" y="2939"/>
                </a:cubicBezTo>
                <a:cubicBezTo>
                  <a:pt x="3436" y="2896"/>
                  <a:pt x="3453" y="2844"/>
                  <a:pt x="3462" y="2793"/>
                </a:cubicBezTo>
                <a:cubicBezTo>
                  <a:pt x="3616" y="2330"/>
                  <a:pt x="4182" y="1739"/>
                  <a:pt x="3830" y="951"/>
                </a:cubicBezTo>
                <a:cubicBezTo>
                  <a:pt x="3546" y="313"/>
                  <a:pt x="3008" y="0"/>
                  <a:pt x="237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57"/>
          <p:cNvSpPr/>
          <p:nvPr/>
        </p:nvSpPr>
        <p:spPr>
          <a:xfrm rot="-5400000">
            <a:off x="7871616" y="3168183"/>
            <a:ext cx="207484" cy="145235"/>
          </a:xfrm>
          <a:custGeom>
            <a:avLst/>
            <a:gdLst/>
            <a:ahLst/>
            <a:cxnLst/>
            <a:rect l="l" t="t" r="r" b="b"/>
            <a:pathLst>
              <a:path w="2160" h="1512" extrusionOk="0">
                <a:moveTo>
                  <a:pt x="369" y="0"/>
                </a:moveTo>
                <a:cubicBezTo>
                  <a:pt x="369" y="0"/>
                  <a:pt x="0" y="617"/>
                  <a:pt x="317" y="1182"/>
                </a:cubicBezTo>
                <a:cubicBezTo>
                  <a:pt x="441" y="1400"/>
                  <a:pt x="658" y="1511"/>
                  <a:pt x="913" y="1511"/>
                </a:cubicBezTo>
                <a:cubicBezTo>
                  <a:pt x="1311" y="1511"/>
                  <a:pt x="1799" y="1238"/>
                  <a:pt x="2159" y="668"/>
                </a:cubicBezTo>
                <a:lnTo>
                  <a:pt x="369" y="0"/>
                </a:lnTo>
                <a:close/>
              </a:path>
            </a:pathLst>
          </a:custGeom>
          <a:solidFill>
            <a:srgbClr val="7528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57"/>
          <p:cNvSpPr/>
          <p:nvPr/>
        </p:nvSpPr>
        <p:spPr>
          <a:xfrm rot="-5400000">
            <a:off x="7841355" y="3103731"/>
            <a:ext cx="328517" cy="367122"/>
          </a:xfrm>
          <a:custGeom>
            <a:avLst/>
            <a:gdLst/>
            <a:ahLst/>
            <a:cxnLst/>
            <a:rect l="l" t="t" r="r" b="b"/>
            <a:pathLst>
              <a:path w="3420" h="3822" extrusionOk="0">
                <a:moveTo>
                  <a:pt x="1312" y="1"/>
                </a:moveTo>
                <a:cubicBezTo>
                  <a:pt x="703" y="626"/>
                  <a:pt x="172" y="1757"/>
                  <a:pt x="172" y="1757"/>
                </a:cubicBezTo>
                <a:cubicBezTo>
                  <a:pt x="1" y="2382"/>
                  <a:pt x="326" y="3033"/>
                  <a:pt x="986" y="3547"/>
                </a:cubicBezTo>
                <a:cubicBezTo>
                  <a:pt x="1241" y="3747"/>
                  <a:pt x="1565" y="3821"/>
                  <a:pt x="1880" y="3821"/>
                </a:cubicBezTo>
                <a:cubicBezTo>
                  <a:pt x="2390" y="3821"/>
                  <a:pt x="2874" y="3625"/>
                  <a:pt x="2991" y="3445"/>
                </a:cubicBezTo>
                <a:cubicBezTo>
                  <a:pt x="3162" y="3145"/>
                  <a:pt x="3308" y="2828"/>
                  <a:pt x="3419" y="2494"/>
                </a:cubicBezTo>
                <a:lnTo>
                  <a:pt x="3419" y="2494"/>
                </a:lnTo>
                <a:cubicBezTo>
                  <a:pt x="3140" y="2897"/>
                  <a:pt x="2611" y="3107"/>
                  <a:pt x="2087" y="3107"/>
                </a:cubicBezTo>
                <a:cubicBezTo>
                  <a:pt x="1531" y="3107"/>
                  <a:pt x="980" y="2871"/>
                  <a:pt x="738" y="2382"/>
                </a:cubicBezTo>
                <a:cubicBezTo>
                  <a:pt x="275" y="1423"/>
                  <a:pt x="1294" y="26"/>
                  <a:pt x="13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57"/>
          <p:cNvSpPr/>
          <p:nvPr/>
        </p:nvSpPr>
        <p:spPr>
          <a:xfrm rot="-5400000">
            <a:off x="7763984" y="3120970"/>
            <a:ext cx="183662" cy="126889"/>
          </a:xfrm>
          <a:custGeom>
            <a:avLst/>
            <a:gdLst/>
            <a:ahLst/>
            <a:cxnLst/>
            <a:rect l="l" t="t" r="r" b="b"/>
            <a:pathLst>
              <a:path w="1912" h="1321" extrusionOk="0">
                <a:moveTo>
                  <a:pt x="429" y="1"/>
                </a:moveTo>
                <a:cubicBezTo>
                  <a:pt x="286" y="1"/>
                  <a:pt x="142" y="18"/>
                  <a:pt x="1" y="53"/>
                </a:cubicBezTo>
                <a:cubicBezTo>
                  <a:pt x="1671" y="121"/>
                  <a:pt x="1817" y="1320"/>
                  <a:pt x="1817" y="1320"/>
                </a:cubicBezTo>
                <a:cubicBezTo>
                  <a:pt x="1911" y="832"/>
                  <a:pt x="1757" y="421"/>
                  <a:pt x="1149" y="155"/>
                </a:cubicBezTo>
                <a:cubicBezTo>
                  <a:pt x="921" y="52"/>
                  <a:pt x="676" y="1"/>
                  <a:pt x="429" y="1"/>
                </a:cubicBezTo>
                <a:close/>
              </a:path>
            </a:pathLst>
          </a:custGeom>
          <a:solidFill>
            <a:srgbClr val="B15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57"/>
          <p:cNvSpPr/>
          <p:nvPr/>
        </p:nvSpPr>
        <p:spPr>
          <a:xfrm rot="-5400000">
            <a:off x="7814077" y="3114583"/>
            <a:ext cx="221220" cy="211801"/>
          </a:xfrm>
          <a:custGeom>
            <a:avLst/>
            <a:gdLst/>
            <a:ahLst/>
            <a:cxnLst/>
            <a:rect l="l" t="t" r="r" b="b"/>
            <a:pathLst>
              <a:path w="2303" h="2205" extrusionOk="0">
                <a:moveTo>
                  <a:pt x="666" y="0"/>
                </a:moveTo>
                <a:cubicBezTo>
                  <a:pt x="409" y="360"/>
                  <a:pt x="229" y="780"/>
                  <a:pt x="135" y="1217"/>
                </a:cubicBezTo>
                <a:cubicBezTo>
                  <a:pt x="1" y="1729"/>
                  <a:pt x="403" y="2205"/>
                  <a:pt x="908" y="2205"/>
                </a:cubicBezTo>
                <a:cubicBezTo>
                  <a:pt x="952" y="2205"/>
                  <a:pt x="997" y="2201"/>
                  <a:pt x="1043" y="2193"/>
                </a:cubicBezTo>
                <a:cubicBezTo>
                  <a:pt x="1728" y="2082"/>
                  <a:pt x="2302" y="1183"/>
                  <a:pt x="2302" y="1183"/>
                </a:cubicBezTo>
                <a:cubicBezTo>
                  <a:pt x="1685" y="86"/>
                  <a:pt x="666" y="0"/>
                  <a:pt x="6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57"/>
          <p:cNvSpPr/>
          <p:nvPr/>
        </p:nvSpPr>
        <p:spPr>
          <a:xfrm rot="-5400000">
            <a:off x="7715810" y="3425232"/>
            <a:ext cx="299603" cy="241770"/>
          </a:xfrm>
          <a:custGeom>
            <a:avLst/>
            <a:gdLst/>
            <a:ahLst/>
            <a:cxnLst/>
            <a:rect l="l" t="t" r="r" b="b"/>
            <a:pathLst>
              <a:path w="3119" h="2517" extrusionOk="0">
                <a:moveTo>
                  <a:pt x="754" y="0"/>
                </a:moveTo>
                <a:cubicBezTo>
                  <a:pt x="694" y="34"/>
                  <a:pt x="643" y="69"/>
                  <a:pt x="583" y="112"/>
                </a:cubicBezTo>
                <a:cubicBezTo>
                  <a:pt x="369" y="283"/>
                  <a:pt x="0" y="617"/>
                  <a:pt x="43" y="1037"/>
                </a:cubicBezTo>
                <a:cubicBezTo>
                  <a:pt x="103" y="1645"/>
                  <a:pt x="429" y="2339"/>
                  <a:pt x="1508" y="2502"/>
                </a:cubicBezTo>
                <a:cubicBezTo>
                  <a:pt x="1579" y="2511"/>
                  <a:pt x="1648" y="2516"/>
                  <a:pt x="1717" y="2516"/>
                </a:cubicBezTo>
                <a:cubicBezTo>
                  <a:pt x="1832" y="2516"/>
                  <a:pt x="1944" y="2503"/>
                  <a:pt x="2056" y="2476"/>
                </a:cubicBezTo>
                <a:cubicBezTo>
                  <a:pt x="2776" y="2296"/>
                  <a:pt x="3119" y="1594"/>
                  <a:pt x="3119" y="1594"/>
                </a:cubicBezTo>
                <a:lnTo>
                  <a:pt x="2973" y="1491"/>
                </a:lnTo>
                <a:cubicBezTo>
                  <a:pt x="2091" y="814"/>
                  <a:pt x="1243" y="172"/>
                  <a:pt x="7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57"/>
          <p:cNvSpPr/>
          <p:nvPr/>
        </p:nvSpPr>
        <p:spPr>
          <a:xfrm rot="-5400000">
            <a:off x="7741842" y="3399201"/>
            <a:ext cx="243698" cy="237928"/>
          </a:xfrm>
          <a:custGeom>
            <a:avLst/>
            <a:gdLst/>
            <a:ahLst/>
            <a:cxnLst/>
            <a:rect l="l" t="t" r="r" b="b"/>
            <a:pathLst>
              <a:path w="2537" h="2477" extrusionOk="0">
                <a:moveTo>
                  <a:pt x="172" y="0"/>
                </a:moveTo>
                <a:cubicBezTo>
                  <a:pt x="112" y="34"/>
                  <a:pt x="61" y="69"/>
                  <a:pt x="1" y="112"/>
                </a:cubicBezTo>
                <a:cubicBezTo>
                  <a:pt x="395" y="351"/>
                  <a:pt x="1183" y="865"/>
                  <a:pt x="1449" y="1362"/>
                </a:cubicBezTo>
                <a:cubicBezTo>
                  <a:pt x="1654" y="1756"/>
                  <a:pt x="1577" y="2185"/>
                  <a:pt x="1474" y="2476"/>
                </a:cubicBezTo>
                <a:cubicBezTo>
                  <a:pt x="2194" y="2296"/>
                  <a:pt x="2537" y="1594"/>
                  <a:pt x="2537" y="1594"/>
                </a:cubicBezTo>
                <a:lnTo>
                  <a:pt x="2391" y="1482"/>
                </a:lnTo>
                <a:cubicBezTo>
                  <a:pt x="1509" y="806"/>
                  <a:pt x="661" y="172"/>
                  <a:pt x="1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57"/>
          <p:cNvSpPr/>
          <p:nvPr/>
        </p:nvSpPr>
        <p:spPr>
          <a:xfrm rot="-5400000">
            <a:off x="7763984" y="3120970"/>
            <a:ext cx="183662" cy="126889"/>
          </a:xfrm>
          <a:custGeom>
            <a:avLst/>
            <a:gdLst/>
            <a:ahLst/>
            <a:cxnLst/>
            <a:rect l="l" t="t" r="r" b="b"/>
            <a:pathLst>
              <a:path w="1912" h="1321" extrusionOk="0">
                <a:moveTo>
                  <a:pt x="429" y="1"/>
                </a:moveTo>
                <a:cubicBezTo>
                  <a:pt x="286" y="1"/>
                  <a:pt x="142" y="18"/>
                  <a:pt x="1" y="53"/>
                </a:cubicBezTo>
                <a:cubicBezTo>
                  <a:pt x="1671" y="121"/>
                  <a:pt x="1817" y="1320"/>
                  <a:pt x="1817" y="1320"/>
                </a:cubicBezTo>
                <a:cubicBezTo>
                  <a:pt x="1911" y="832"/>
                  <a:pt x="1757" y="421"/>
                  <a:pt x="1149" y="155"/>
                </a:cubicBezTo>
                <a:cubicBezTo>
                  <a:pt x="921" y="52"/>
                  <a:pt x="676" y="1"/>
                  <a:pt x="4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57"/>
          <p:cNvSpPr/>
          <p:nvPr/>
        </p:nvSpPr>
        <p:spPr>
          <a:xfrm rot="-5400000">
            <a:off x="7864028" y="3577290"/>
            <a:ext cx="119399" cy="112865"/>
          </a:xfrm>
          <a:custGeom>
            <a:avLst/>
            <a:gdLst/>
            <a:ahLst/>
            <a:cxnLst/>
            <a:rect l="l" t="t" r="r" b="b"/>
            <a:pathLst>
              <a:path w="1243" h="1175" extrusionOk="0">
                <a:moveTo>
                  <a:pt x="60" y="1"/>
                </a:moveTo>
                <a:lnTo>
                  <a:pt x="60" y="1"/>
                </a:lnTo>
                <a:cubicBezTo>
                  <a:pt x="60" y="1"/>
                  <a:pt x="0" y="352"/>
                  <a:pt x="437" y="806"/>
                </a:cubicBezTo>
                <a:cubicBezTo>
                  <a:pt x="643" y="1029"/>
                  <a:pt x="934" y="1157"/>
                  <a:pt x="1242" y="1174"/>
                </a:cubicBezTo>
                <a:cubicBezTo>
                  <a:pt x="557" y="849"/>
                  <a:pt x="60" y="1"/>
                  <a:pt x="6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57"/>
          <p:cNvSpPr/>
          <p:nvPr/>
        </p:nvSpPr>
        <p:spPr>
          <a:xfrm rot="-5400000">
            <a:off x="8280821" y="2474170"/>
            <a:ext cx="139956" cy="127657"/>
          </a:xfrm>
          <a:custGeom>
            <a:avLst/>
            <a:gdLst/>
            <a:ahLst/>
            <a:cxnLst/>
            <a:rect l="l" t="t" r="r" b="b"/>
            <a:pathLst>
              <a:path w="1457" h="1329" extrusionOk="0">
                <a:moveTo>
                  <a:pt x="668" y="1"/>
                </a:moveTo>
                <a:cubicBezTo>
                  <a:pt x="668" y="1"/>
                  <a:pt x="111" y="789"/>
                  <a:pt x="0" y="1329"/>
                </a:cubicBezTo>
                <a:cubicBezTo>
                  <a:pt x="600" y="1226"/>
                  <a:pt x="1131" y="875"/>
                  <a:pt x="1457" y="361"/>
                </a:cubicBezTo>
                <a:lnTo>
                  <a:pt x="66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57"/>
          <p:cNvSpPr/>
          <p:nvPr/>
        </p:nvSpPr>
        <p:spPr>
          <a:xfrm rot="-5400000">
            <a:off x="8075399" y="2501789"/>
            <a:ext cx="322753" cy="363760"/>
          </a:xfrm>
          <a:custGeom>
            <a:avLst/>
            <a:gdLst/>
            <a:ahLst/>
            <a:cxnLst/>
            <a:rect l="l" t="t" r="r" b="b"/>
            <a:pathLst>
              <a:path w="3360" h="3787" extrusionOk="0">
                <a:moveTo>
                  <a:pt x="1873" y="1"/>
                </a:moveTo>
                <a:cubicBezTo>
                  <a:pt x="1772" y="1"/>
                  <a:pt x="1672" y="8"/>
                  <a:pt x="1577" y="18"/>
                </a:cubicBezTo>
                <a:cubicBezTo>
                  <a:pt x="1234" y="52"/>
                  <a:pt x="729" y="764"/>
                  <a:pt x="395" y="1329"/>
                </a:cubicBezTo>
                <a:lnTo>
                  <a:pt x="301" y="1483"/>
                </a:lnTo>
                <a:cubicBezTo>
                  <a:pt x="9" y="1963"/>
                  <a:pt x="1" y="2563"/>
                  <a:pt x="283" y="3042"/>
                </a:cubicBezTo>
                <a:cubicBezTo>
                  <a:pt x="386" y="3239"/>
                  <a:pt x="558" y="3402"/>
                  <a:pt x="755" y="3496"/>
                </a:cubicBezTo>
                <a:cubicBezTo>
                  <a:pt x="1166" y="3683"/>
                  <a:pt x="1709" y="3787"/>
                  <a:pt x="2099" y="3787"/>
                </a:cubicBezTo>
                <a:cubicBezTo>
                  <a:pt x="2407" y="3787"/>
                  <a:pt x="2619" y="3722"/>
                  <a:pt x="2597" y="3582"/>
                </a:cubicBezTo>
                <a:cubicBezTo>
                  <a:pt x="2579" y="3454"/>
                  <a:pt x="2708" y="3299"/>
                  <a:pt x="2862" y="3085"/>
                </a:cubicBezTo>
                <a:cubicBezTo>
                  <a:pt x="3085" y="2743"/>
                  <a:pt x="3359" y="2228"/>
                  <a:pt x="3188" y="1380"/>
                </a:cubicBezTo>
                <a:cubicBezTo>
                  <a:pt x="2958" y="204"/>
                  <a:pt x="2393" y="1"/>
                  <a:pt x="187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7"/>
          <p:cNvSpPr/>
          <p:nvPr/>
        </p:nvSpPr>
        <p:spPr>
          <a:xfrm rot="-5400000">
            <a:off x="8155418" y="2640012"/>
            <a:ext cx="156478" cy="125256"/>
          </a:xfrm>
          <a:custGeom>
            <a:avLst/>
            <a:gdLst/>
            <a:ahLst/>
            <a:cxnLst/>
            <a:rect l="l" t="t" r="r" b="b"/>
            <a:pathLst>
              <a:path w="1629" h="1304" extrusionOk="0">
                <a:moveTo>
                  <a:pt x="267" y="0"/>
                </a:moveTo>
                <a:cubicBezTo>
                  <a:pt x="172" y="206"/>
                  <a:pt x="95" y="411"/>
                  <a:pt x="52" y="625"/>
                </a:cubicBezTo>
                <a:cubicBezTo>
                  <a:pt x="1" y="917"/>
                  <a:pt x="198" y="1259"/>
                  <a:pt x="703" y="1302"/>
                </a:cubicBezTo>
                <a:cubicBezTo>
                  <a:pt x="720" y="1303"/>
                  <a:pt x="737" y="1304"/>
                  <a:pt x="753" y="1304"/>
                </a:cubicBezTo>
                <a:cubicBezTo>
                  <a:pt x="1236" y="1304"/>
                  <a:pt x="1629" y="831"/>
                  <a:pt x="1629" y="831"/>
                </a:cubicBezTo>
                <a:lnTo>
                  <a:pt x="26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57"/>
          <p:cNvSpPr/>
          <p:nvPr/>
        </p:nvSpPr>
        <p:spPr>
          <a:xfrm rot="-5400000">
            <a:off x="8160604" y="2591889"/>
            <a:ext cx="279912" cy="236199"/>
          </a:xfrm>
          <a:custGeom>
            <a:avLst/>
            <a:gdLst/>
            <a:ahLst/>
            <a:cxnLst/>
            <a:rect l="l" t="t" r="r" b="b"/>
            <a:pathLst>
              <a:path w="2914" h="2459" extrusionOk="0">
                <a:moveTo>
                  <a:pt x="446" y="1"/>
                </a:moveTo>
                <a:lnTo>
                  <a:pt x="343" y="155"/>
                </a:lnTo>
                <a:cubicBezTo>
                  <a:pt x="60" y="635"/>
                  <a:pt x="52" y="1235"/>
                  <a:pt x="334" y="1714"/>
                </a:cubicBezTo>
                <a:cubicBezTo>
                  <a:pt x="437" y="1911"/>
                  <a:pt x="609" y="2074"/>
                  <a:pt x="806" y="2168"/>
                </a:cubicBezTo>
                <a:cubicBezTo>
                  <a:pt x="1217" y="2355"/>
                  <a:pt x="1760" y="2459"/>
                  <a:pt x="2150" y="2459"/>
                </a:cubicBezTo>
                <a:cubicBezTo>
                  <a:pt x="2458" y="2459"/>
                  <a:pt x="2670" y="2394"/>
                  <a:pt x="2648" y="2254"/>
                </a:cubicBezTo>
                <a:cubicBezTo>
                  <a:pt x="2630" y="2126"/>
                  <a:pt x="2759" y="1971"/>
                  <a:pt x="2913" y="1757"/>
                </a:cubicBezTo>
                <a:lnTo>
                  <a:pt x="2913" y="1757"/>
                </a:lnTo>
                <a:cubicBezTo>
                  <a:pt x="2653" y="1931"/>
                  <a:pt x="2244" y="2050"/>
                  <a:pt x="1828" y="2050"/>
                </a:cubicBezTo>
                <a:cubicBezTo>
                  <a:pt x="1424" y="2050"/>
                  <a:pt x="1011" y="1937"/>
                  <a:pt x="720" y="1654"/>
                </a:cubicBezTo>
                <a:cubicBezTo>
                  <a:pt x="0" y="960"/>
                  <a:pt x="412" y="61"/>
                  <a:pt x="4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57"/>
          <p:cNvSpPr/>
          <p:nvPr/>
        </p:nvSpPr>
        <p:spPr>
          <a:xfrm rot="-5400000">
            <a:off x="8094949" y="2585213"/>
            <a:ext cx="191827" cy="197777"/>
          </a:xfrm>
          <a:custGeom>
            <a:avLst/>
            <a:gdLst/>
            <a:ahLst/>
            <a:cxnLst/>
            <a:rect l="l" t="t" r="r" b="b"/>
            <a:pathLst>
              <a:path w="1997" h="2059" extrusionOk="0">
                <a:moveTo>
                  <a:pt x="746" y="1"/>
                </a:moveTo>
                <a:cubicBezTo>
                  <a:pt x="360" y="437"/>
                  <a:pt x="112" y="1200"/>
                  <a:pt x="112" y="1200"/>
                </a:cubicBezTo>
                <a:cubicBezTo>
                  <a:pt x="112" y="1200"/>
                  <a:pt x="1" y="1945"/>
                  <a:pt x="712" y="2048"/>
                </a:cubicBezTo>
                <a:cubicBezTo>
                  <a:pt x="757" y="2055"/>
                  <a:pt x="802" y="2058"/>
                  <a:pt x="845" y="2058"/>
                </a:cubicBezTo>
                <a:cubicBezTo>
                  <a:pt x="1606" y="2058"/>
                  <a:pt x="1997" y="1046"/>
                  <a:pt x="1997" y="1046"/>
                </a:cubicBezTo>
                <a:cubicBezTo>
                  <a:pt x="1260" y="754"/>
                  <a:pt x="746" y="1"/>
                  <a:pt x="74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57"/>
          <p:cNvSpPr/>
          <p:nvPr/>
        </p:nvSpPr>
        <p:spPr>
          <a:xfrm rot="-5400000">
            <a:off x="7879921" y="2695152"/>
            <a:ext cx="435429" cy="455109"/>
          </a:xfrm>
          <a:custGeom>
            <a:avLst/>
            <a:gdLst/>
            <a:ahLst/>
            <a:cxnLst/>
            <a:rect l="l" t="t" r="r" b="b"/>
            <a:pathLst>
              <a:path w="4533" h="4738" extrusionOk="0">
                <a:moveTo>
                  <a:pt x="2909" y="0"/>
                </a:moveTo>
                <a:cubicBezTo>
                  <a:pt x="2503" y="0"/>
                  <a:pt x="2080" y="164"/>
                  <a:pt x="1654" y="520"/>
                </a:cubicBezTo>
                <a:cubicBezTo>
                  <a:pt x="1594" y="563"/>
                  <a:pt x="1542" y="614"/>
                  <a:pt x="1499" y="666"/>
                </a:cubicBezTo>
                <a:cubicBezTo>
                  <a:pt x="1080" y="1077"/>
                  <a:pt x="677" y="1754"/>
                  <a:pt x="403" y="2251"/>
                </a:cubicBezTo>
                <a:cubicBezTo>
                  <a:pt x="0" y="2987"/>
                  <a:pt x="206" y="3904"/>
                  <a:pt x="900" y="4384"/>
                </a:cubicBezTo>
                <a:lnTo>
                  <a:pt x="934" y="4410"/>
                </a:lnTo>
                <a:cubicBezTo>
                  <a:pt x="1291" y="4640"/>
                  <a:pt x="1619" y="4738"/>
                  <a:pt x="1898" y="4738"/>
                </a:cubicBezTo>
                <a:cubicBezTo>
                  <a:pt x="2242" y="4738"/>
                  <a:pt x="2512" y="4590"/>
                  <a:pt x="2673" y="4358"/>
                </a:cubicBezTo>
                <a:cubicBezTo>
                  <a:pt x="2733" y="4290"/>
                  <a:pt x="2793" y="4195"/>
                  <a:pt x="2853" y="4093"/>
                </a:cubicBezTo>
                <a:cubicBezTo>
                  <a:pt x="3153" y="3621"/>
                  <a:pt x="3538" y="2919"/>
                  <a:pt x="3924" y="2422"/>
                </a:cubicBezTo>
                <a:cubicBezTo>
                  <a:pt x="4404" y="1822"/>
                  <a:pt x="4532" y="777"/>
                  <a:pt x="3872" y="323"/>
                </a:cubicBezTo>
                <a:cubicBezTo>
                  <a:pt x="3569" y="113"/>
                  <a:pt x="3245" y="0"/>
                  <a:pt x="29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57"/>
          <p:cNvSpPr/>
          <p:nvPr/>
        </p:nvSpPr>
        <p:spPr>
          <a:xfrm rot="-5400000">
            <a:off x="7949615" y="2811139"/>
            <a:ext cx="206812" cy="177221"/>
          </a:xfrm>
          <a:custGeom>
            <a:avLst/>
            <a:gdLst/>
            <a:ahLst/>
            <a:cxnLst/>
            <a:rect l="l" t="t" r="r" b="b"/>
            <a:pathLst>
              <a:path w="2153" h="1845" extrusionOk="0">
                <a:moveTo>
                  <a:pt x="524" y="1"/>
                </a:moveTo>
                <a:cubicBezTo>
                  <a:pt x="302" y="266"/>
                  <a:pt x="156" y="592"/>
                  <a:pt x="96" y="934"/>
                </a:cubicBezTo>
                <a:cubicBezTo>
                  <a:pt x="1" y="1422"/>
                  <a:pt x="453" y="1844"/>
                  <a:pt x="1003" y="1844"/>
                </a:cubicBezTo>
                <a:cubicBezTo>
                  <a:pt x="1390" y="1844"/>
                  <a:pt x="1826" y="1634"/>
                  <a:pt x="2152" y="1089"/>
                </a:cubicBezTo>
                <a:lnTo>
                  <a:pt x="52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57"/>
          <p:cNvSpPr/>
          <p:nvPr/>
        </p:nvSpPr>
        <p:spPr>
          <a:xfrm rot="-5400000">
            <a:off x="7991589" y="2807106"/>
            <a:ext cx="274917" cy="391712"/>
          </a:xfrm>
          <a:custGeom>
            <a:avLst/>
            <a:gdLst/>
            <a:ahLst/>
            <a:cxnLst/>
            <a:rect l="l" t="t" r="r" b="b"/>
            <a:pathLst>
              <a:path w="2862" h="4078" extrusionOk="0">
                <a:moveTo>
                  <a:pt x="1499" y="0"/>
                </a:moveTo>
                <a:lnTo>
                  <a:pt x="1499" y="0"/>
                </a:lnTo>
                <a:cubicBezTo>
                  <a:pt x="1088" y="420"/>
                  <a:pt x="677" y="1088"/>
                  <a:pt x="403" y="1594"/>
                </a:cubicBezTo>
                <a:cubicBezTo>
                  <a:pt x="0" y="2330"/>
                  <a:pt x="214" y="3247"/>
                  <a:pt x="900" y="3727"/>
                </a:cubicBezTo>
                <a:lnTo>
                  <a:pt x="943" y="3753"/>
                </a:lnTo>
                <a:cubicBezTo>
                  <a:pt x="1297" y="3980"/>
                  <a:pt x="1624" y="4077"/>
                  <a:pt x="1904" y="4077"/>
                </a:cubicBezTo>
                <a:cubicBezTo>
                  <a:pt x="2246" y="4077"/>
                  <a:pt x="2517" y="3932"/>
                  <a:pt x="2682" y="3701"/>
                </a:cubicBezTo>
                <a:cubicBezTo>
                  <a:pt x="2733" y="3624"/>
                  <a:pt x="2793" y="3538"/>
                  <a:pt x="2862" y="3436"/>
                </a:cubicBezTo>
                <a:lnTo>
                  <a:pt x="2862" y="3436"/>
                </a:lnTo>
                <a:cubicBezTo>
                  <a:pt x="2697" y="3562"/>
                  <a:pt x="2463" y="3620"/>
                  <a:pt x="2209" y="3620"/>
                </a:cubicBezTo>
                <a:cubicBezTo>
                  <a:pt x="1587" y="3620"/>
                  <a:pt x="845" y="3276"/>
                  <a:pt x="711" y="2759"/>
                </a:cubicBezTo>
                <a:cubicBezTo>
                  <a:pt x="360" y="1465"/>
                  <a:pt x="1491" y="34"/>
                  <a:pt x="14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57"/>
          <p:cNvSpPr/>
          <p:nvPr/>
        </p:nvSpPr>
        <p:spPr>
          <a:xfrm rot="-5400000">
            <a:off x="7861771" y="2754609"/>
            <a:ext cx="163010" cy="121414"/>
          </a:xfrm>
          <a:custGeom>
            <a:avLst/>
            <a:gdLst/>
            <a:ahLst/>
            <a:cxnLst/>
            <a:rect l="l" t="t" r="r" b="b"/>
            <a:pathLst>
              <a:path w="1697" h="1264" extrusionOk="0">
                <a:moveTo>
                  <a:pt x="399" y="1"/>
                </a:moveTo>
                <a:cubicBezTo>
                  <a:pt x="264" y="1"/>
                  <a:pt x="129" y="19"/>
                  <a:pt x="0" y="56"/>
                </a:cubicBezTo>
                <a:cubicBezTo>
                  <a:pt x="1482" y="107"/>
                  <a:pt x="1611" y="1264"/>
                  <a:pt x="1611" y="1264"/>
                </a:cubicBezTo>
                <a:cubicBezTo>
                  <a:pt x="1696" y="793"/>
                  <a:pt x="1551" y="390"/>
                  <a:pt x="1020" y="142"/>
                </a:cubicBezTo>
                <a:cubicBezTo>
                  <a:pt x="825" y="47"/>
                  <a:pt x="612" y="1"/>
                  <a:pt x="399" y="1"/>
                </a:cubicBezTo>
                <a:close/>
              </a:path>
            </a:pathLst>
          </a:custGeom>
          <a:solidFill>
            <a:srgbClr val="B15D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57"/>
          <p:cNvSpPr/>
          <p:nvPr/>
        </p:nvSpPr>
        <p:spPr>
          <a:xfrm rot="-5400000">
            <a:off x="7901153" y="2774878"/>
            <a:ext cx="241200" cy="223232"/>
          </a:xfrm>
          <a:custGeom>
            <a:avLst/>
            <a:gdLst/>
            <a:ahLst/>
            <a:cxnLst/>
            <a:rect l="l" t="t" r="r" b="b"/>
            <a:pathLst>
              <a:path w="2511" h="2324" extrusionOk="0">
                <a:moveTo>
                  <a:pt x="1002" y="0"/>
                </a:moveTo>
                <a:cubicBezTo>
                  <a:pt x="788" y="189"/>
                  <a:pt x="540" y="591"/>
                  <a:pt x="360" y="917"/>
                </a:cubicBezTo>
                <a:cubicBezTo>
                  <a:pt x="1" y="1559"/>
                  <a:pt x="486" y="2323"/>
                  <a:pt x="1161" y="2323"/>
                </a:cubicBezTo>
                <a:cubicBezTo>
                  <a:pt x="1243" y="2323"/>
                  <a:pt x="1327" y="2312"/>
                  <a:pt x="1414" y="2288"/>
                </a:cubicBezTo>
                <a:lnTo>
                  <a:pt x="1456" y="2271"/>
                </a:lnTo>
                <a:cubicBezTo>
                  <a:pt x="2142" y="2056"/>
                  <a:pt x="2510" y="1071"/>
                  <a:pt x="2510" y="1071"/>
                </a:cubicBezTo>
                <a:cubicBezTo>
                  <a:pt x="1910" y="334"/>
                  <a:pt x="1002" y="0"/>
                  <a:pt x="100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46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58"/>
          <p:cNvGrpSpPr/>
          <p:nvPr/>
        </p:nvGrpSpPr>
        <p:grpSpPr>
          <a:xfrm rot="10800000" flipH="1">
            <a:off x="503235" y="850228"/>
            <a:ext cx="2334929" cy="4293275"/>
            <a:chOff x="6423199" y="-1"/>
            <a:chExt cx="2000796" cy="3678899"/>
          </a:xfrm>
        </p:grpSpPr>
        <p:sp>
          <p:nvSpPr>
            <p:cNvPr id="882" name="Google Shape;882;p58"/>
            <p:cNvSpPr/>
            <p:nvPr/>
          </p:nvSpPr>
          <p:spPr>
            <a:xfrm>
              <a:off x="6525622" y="-1"/>
              <a:ext cx="1898373" cy="3678899"/>
            </a:xfrm>
            <a:custGeom>
              <a:avLst/>
              <a:gdLst/>
              <a:ahLst/>
              <a:cxnLst/>
              <a:rect l="l" t="t" r="r" b="b"/>
              <a:pathLst>
                <a:path w="17478" h="33871" extrusionOk="0">
                  <a:moveTo>
                    <a:pt x="600" y="0"/>
                  </a:moveTo>
                  <a:lnTo>
                    <a:pt x="848" y="814"/>
                  </a:lnTo>
                  <a:cubicBezTo>
                    <a:pt x="848" y="814"/>
                    <a:pt x="2990" y="9579"/>
                    <a:pt x="3127" y="11737"/>
                  </a:cubicBezTo>
                  <a:cubicBezTo>
                    <a:pt x="3264" y="13896"/>
                    <a:pt x="2622" y="15738"/>
                    <a:pt x="2039" y="17966"/>
                  </a:cubicBezTo>
                  <a:cubicBezTo>
                    <a:pt x="1465" y="20185"/>
                    <a:pt x="0" y="26087"/>
                    <a:pt x="69" y="27433"/>
                  </a:cubicBezTo>
                  <a:cubicBezTo>
                    <a:pt x="96" y="28048"/>
                    <a:pt x="319" y="28264"/>
                    <a:pt x="582" y="28264"/>
                  </a:cubicBezTo>
                  <a:cubicBezTo>
                    <a:pt x="893" y="28264"/>
                    <a:pt x="1260" y="27961"/>
                    <a:pt x="1422" y="27664"/>
                  </a:cubicBezTo>
                  <a:cubicBezTo>
                    <a:pt x="1722" y="27116"/>
                    <a:pt x="2493" y="23817"/>
                    <a:pt x="2870" y="23209"/>
                  </a:cubicBezTo>
                  <a:cubicBezTo>
                    <a:pt x="3119" y="22798"/>
                    <a:pt x="3376" y="22234"/>
                    <a:pt x="3564" y="22234"/>
                  </a:cubicBezTo>
                  <a:cubicBezTo>
                    <a:pt x="3654" y="22234"/>
                    <a:pt x="3728" y="22364"/>
                    <a:pt x="3778" y="22703"/>
                  </a:cubicBezTo>
                  <a:cubicBezTo>
                    <a:pt x="3941" y="23749"/>
                    <a:pt x="3230" y="27218"/>
                    <a:pt x="3127" y="28829"/>
                  </a:cubicBezTo>
                  <a:cubicBezTo>
                    <a:pt x="3035" y="30408"/>
                    <a:pt x="3264" y="32095"/>
                    <a:pt x="3943" y="32095"/>
                  </a:cubicBezTo>
                  <a:cubicBezTo>
                    <a:pt x="3957" y="32095"/>
                    <a:pt x="3970" y="32094"/>
                    <a:pt x="3984" y="32093"/>
                  </a:cubicBezTo>
                  <a:cubicBezTo>
                    <a:pt x="4704" y="32025"/>
                    <a:pt x="5089" y="30645"/>
                    <a:pt x="5132" y="29788"/>
                  </a:cubicBezTo>
                  <a:cubicBezTo>
                    <a:pt x="5183" y="28932"/>
                    <a:pt x="5466" y="25753"/>
                    <a:pt x="5655" y="24914"/>
                  </a:cubicBezTo>
                  <a:cubicBezTo>
                    <a:pt x="5758" y="24433"/>
                    <a:pt x="5872" y="24115"/>
                    <a:pt x="5994" y="24115"/>
                  </a:cubicBezTo>
                  <a:cubicBezTo>
                    <a:pt x="6086" y="24115"/>
                    <a:pt x="6181" y="24291"/>
                    <a:pt x="6280" y="24708"/>
                  </a:cubicBezTo>
                  <a:cubicBezTo>
                    <a:pt x="6520" y="25745"/>
                    <a:pt x="6486" y="27518"/>
                    <a:pt x="6460" y="29223"/>
                  </a:cubicBezTo>
                  <a:cubicBezTo>
                    <a:pt x="6434" y="30919"/>
                    <a:pt x="6640" y="32573"/>
                    <a:pt x="6905" y="33378"/>
                  </a:cubicBezTo>
                  <a:cubicBezTo>
                    <a:pt x="7018" y="33710"/>
                    <a:pt x="7265" y="33870"/>
                    <a:pt x="7526" y="33870"/>
                  </a:cubicBezTo>
                  <a:cubicBezTo>
                    <a:pt x="7898" y="33870"/>
                    <a:pt x="8298" y="33544"/>
                    <a:pt x="8379" y="32924"/>
                  </a:cubicBezTo>
                  <a:cubicBezTo>
                    <a:pt x="8516" y="31870"/>
                    <a:pt x="8687" y="28195"/>
                    <a:pt x="8662" y="26970"/>
                  </a:cubicBezTo>
                  <a:cubicBezTo>
                    <a:pt x="8636" y="25736"/>
                    <a:pt x="8559" y="24725"/>
                    <a:pt x="9030" y="24554"/>
                  </a:cubicBezTo>
                  <a:cubicBezTo>
                    <a:pt x="9043" y="24549"/>
                    <a:pt x="9056" y="24547"/>
                    <a:pt x="9070" y="24547"/>
                  </a:cubicBezTo>
                  <a:cubicBezTo>
                    <a:pt x="9538" y="24547"/>
                    <a:pt x="10176" y="27557"/>
                    <a:pt x="10409" y="29223"/>
                  </a:cubicBezTo>
                  <a:cubicBezTo>
                    <a:pt x="10640" y="30873"/>
                    <a:pt x="11086" y="32150"/>
                    <a:pt x="11823" y="32150"/>
                  </a:cubicBezTo>
                  <a:cubicBezTo>
                    <a:pt x="11851" y="32150"/>
                    <a:pt x="11880" y="32148"/>
                    <a:pt x="11909" y="32144"/>
                  </a:cubicBezTo>
                  <a:cubicBezTo>
                    <a:pt x="12688" y="32033"/>
                    <a:pt x="12603" y="29891"/>
                    <a:pt x="12286" y="27347"/>
                  </a:cubicBezTo>
                  <a:cubicBezTo>
                    <a:pt x="12011" y="25085"/>
                    <a:pt x="11977" y="22044"/>
                    <a:pt x="11909" y="21333"/>
                  </a:cubicBezTo>
                  <a:cubicBezTo>
                    <a:pt x="11849" y="20622"/>
                    <a:pt x="12080" y="19465"/>
                    <a:pt x="12080" y="19465"/>
                  </a:cubicBezTo>
                  <a:cubicBezTo>
                    <a:pt x="12080" y="19465"/>
                    <a:pt x="14187" y="22326"/>
                    <a:pt x="15224" y="22943"/>
                  </a:cubicBezTo>
                  <a:cubicBezTo>
                    <a:pt x="15796" y="23287"/>
                    <a:pt x="16241" y="23450"/>
                    <a:pt x="16577" y="23450"/>
                  </a:cubicBezTo>
                  <a:cubicBezTo>
                    <a:pt x="16843" y="23450"/>
                    <a:pt x="17041" y="23346"/>
                    <a:pt x="17177" y="23149"/>
                  </a:cubicBezTo>
                  <a:cubicBezTo>
                    <a:pt x="17477" y="22703"/>
                    <a:pt x="16055" y="20887"/>
                    <a:pt x="15524" y="20013"/>
                  </a:cubicBezTo>
                  <a:cubicBezTo>
                    <a:pt x="14984" y="19139"/>
                    <a:pt x="12937" y="14993"/>
                    <a:pt x="12114" y="14128"/>
                  </a:cubicBezTo>
                  <a:cubicBezTo>
                    <a:pt x="11292" y="13254"/>
                    <a:pt x="10332" y="12586"/>
                    <a:pt x="10127" y="11755"/>
                  </a:cubicBezTo>
                  <a:cubicBezTo>
                    <a:pt x="9921" y="10932"/>
                    <a:pt x="8473" y="652"/>
                    <a:pt x="84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8"/>
            <p:cNvSpPr/>
            <p:nvPr/>
          </p:nvSpPr>
          <p:spPr>
            <a:xfrm>
              <a:off x="7278429" y="3478243"/>
              <a:ext cx="131316" cy="184754"/>
            </a:xfrm>
            <a:custGeom>
              <a:avLst/>
              <a:gdLst/>
              <a:ahLst/>
              <a:cxnLst/>
              <a:rect l="l" t="t" r="r" b="b"/>
              <a:pathLst>
                <a:path w="1209" h="1701" extrusionOk="0">
                  <a:moveTo>
                    <a:pt x="550" y="1"/>
                  </a:moveTo>
                  <a:cubicBezTo>
                    <a:pt x="418" y="1"/>
                    <a:pt x="292" y="79"/>
                    <a:pt x="206" y="249"/>
                  </a:cubicBezTo>
                  <a:cubicBezTo>
                    <a:pt x="94" y="446"/>
                    <a:pt x="34" y="669"/>
                    <a:pt x="17" y="900"/>
                  </a:cubicBezTo>
                  <a:cubicBezTo>
                    <a:pt x="0" y="1089"/>
                    <a:pt x="43" y="1268"/>
                    <a:pt x="129" y="1440"/>
                  </a:cubicBezTo>
                  <a:cubicBezTo>
                    <a:pt x="229" y="1601"/>
                    <a:pt x="405" y="1701"/>
                    <a:pt x="595" y="1701"/>
                  </a:cubicBezTo>
                  <a:cubicBezTo>
                    <a:pt x="616" y="1701"/>
                    <a:pt x="638" y="1699"/>
                    <a:pt x="660" y="1697"/>
                  </a:cubicBezTo>
                  <a:cubicBezTo>
                    <a:pt x="891" y="1645"/>
                    <a:pt x="1080" y="1491"/>
                    <a:pt x="1165" y="1268"/>
                  </a:cubicBezTo>
                  <a:cubicBezTo>
                    <a:pt x="1182" y="1217"/>
                    <a:pt x="1199" y="1166"/>
                    <a:pt x="1208" y="1114"/>
                  </a:cubicBezTo>
                  <a:cubicBezTo>
                    <a:pt x="1174" y="874"/>
                    <a:pt x="1114" y="634"/>
                    <a:pt x="1028" y="412"/>
                  </a:cubicBezTo>
                  <a:cubicBezTo>
                    <a:pt x="919" y="149"/>
                    <a:pt x="730" y="1"/>
                    <a:pt x="5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8"/>
            <p:cNvSpPr/>
            <p:nvPr/>
          </p:nvSpPr>
          <p:spPr>
            <a:xfrm>
              <a:off x="6896867" y="3279698"/>
              <a:ext cx="115458" cy="193552"/>
            </a:xfrm>
            <a:custGeom>
              <a:avLst/>
              <a:gdLst/>
              <a:ahLst/>
              <a:cxnLst/>
              <a:rect l="l" t="t" r="r" b="b"/>
              <a:pathLst>
                <a:path w="1063" h="1782" extrusionOk="0">
                  <a:moveTo>
                    <a:pt x="540" y="1"/>
                  </a:moveTo>
                  <a:cubicBezTo>
                    <a:pt x="379" y="1"/>
                    <a:pt x="241" y="189"/>
                    <a:pt x="103" y="509"/>
                  </a:cubicBezTo>
                  <a:cubicBezTo>
                    <a:pt x="35" y="698"/>
                    <a:pt x="1" y="895"/>
                    <a:pt x="1" y="1092"/>
                  </a:cubicBezTo>
                  <a:cubicBezTo>
                    <a:pt x="1" y="1220"/>
                    <a:pt x="35" y="1340"/>
                    <a:pt x="103" y="1452"/>
                  </a:cubicBezTo>
                  <a:cubicBezTo>
                    <a:pt x="189" y="1589"/>
                    <a:pt x="283" y="1734"/>
                    <a:pt x="455" y="1777"/>
                  </a:cubicBezTo>
                  <a:cubicBezTo>
                    <a:pt x="477" y="1780"/>
                    <a:pt x="499" y="1782"/>
                    <a:pt x="522" y="1782"/>
                  </a:cubicBezTo>
                  <a:cubicBezTo>
                    <a:pt x="688" y="1782"/>
                    <a:pt x="853" y="1699"/>
                    <a:pt x="951" y="1563"/>
                  </a:cubicBezTo>
                  <a:cubicBezTo>
                    <a:pt x="1020" y="1409"/>
                    <a:pt x="1054" y="1237"/>
                    <a:pt x="1063" y="1066"/>
                  </a:cubicBezTo>
                  <a:cubicBezTo>
                    <a:pt x="1063" y="706"/>
                    <a:pt x="1003" y="381"/>
                    <a:pt x="832" y="184"/>
                  </a:cubicBezTo>
                  <a:cubicBezTo>
                    <a:pt x="725" y="58"/>
                    <a:pt x="629" y="1"/>
                    <a:pt x="5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8"/>
            <p:cNvSpPr/>
            <p:nvPr/>
          </p:nvSpPr>
          <p:spPr>
            <a:xfrm>
              <a:off x="6541372" y="2915516"/>
              <a:ext cx="98731" cy="142286"/>
            </a:xfrm>
            <a:custGeom>
              <a:avLst/>
              <a:gdLst/>
              <a:ahLst/>
              <a:cxnLst/>
              <a:rect l="l" t="t" r="r" b="b"/>
              <a:pathLst>
                <a:path w="909" h="1310" extrusionOk="0">
                  <a:moveTo>
                    <a:pt x="541" y="1"/>
                  </a:moveTo>
                  <a:cubicBezTo>
                    <a:pt x="405" y="1"/>
                    <a:pt x="268" y="152"/>
                    <a:pt x="155" y="367"/>
                  </a:cubicBezTo>
                  <a:cubicBezTo>
                    <a:pt x="78" y="547"/>
                    <a:pt x="27" y="727"/>
                    <a:pt x="1" y="915"/>
                  </a:cubicBezTo>
                  <a:cubicBezTo>
                    <a:pt x="69" y="1069"/>
                    <a:pt x="146" y="1232"/>
                    <a:pt x="301" y="1292"/>
                  </a:cubicBezTo>
                  <a:cubicBezTo>
                    <a:pt x="330" y="1301"/>
                    <a:pt x="363" y="1310"/>
                    <a:pt x="405" y="1310"/>
                  </a:cubicBezTo>
                  <a:cubicBezTo>
                    <a:pt x="484" y="1310"/>
                    <a:pt x="596" y="1278"/>
                    <a:pt x="780" y="1155"/>
                  </a:cubicBezTo>
                  <a:cubicBezTo>
                    <a:pt x="858" y="821"/>
                    <a:pt x="909" y="392"/>
                    <a:pt x="780" y="178"/>
                  </a:cubicBezTo>
                  <a:cubicBezTo>
                    <a:pt x="704" y="54"/>
                    <a:pt x="623" y="1"/>
                    <a:pt x="5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8"/>
            <p:cNvSpPr/>
            <p:nvPr/>
          </p:nvSpPr>
          <p:spPr>
            <a:xfrm>
              <a:off x="7726898" y="3320102"/>
              <a:ext cx="121975" cy="164552"/>
            </a:xfrm>
            <a:custGeom>
              <a:avLst/>
              <a:gdLst/>
              <a:ahLst/>
              <a:cxnLst/>
              <a:rect l="l" t="t" r="r" b="b"/>
              <a:pathLst>
                <a:path w="1123" h="1515" extrusionOk="0">
                  <a:moveTo>
                    <a:pt x="462" y="0"/>
                  </a:moveTo>
                  <a:cubicBezTo>
                    <a:pt x="436" y="0"/>
                    <a:pt x="410" y="3"/>
                    <a:pt x="386" y="9"/>
                  </a:cubicBezTo>
                  <a:cubicBezTo>
                    <a:pt x="112" y="69"/>
                    <a:pt x="0" y="420"/>
                    <a:pt x="86" y="797"/>
                  </a:cubicBezTo>
                  <a:cubicBezTo>
                    <a:pt x="165" y="1185"/>
                    <a:pt x="464" y="1515"/>
                    <a:pt x="739" y="1515"/>
                  </a:cubicBezTo>
                  <a:cubicBezTo>
                    <a:pt x="762" y="1515"/>
                    <a:pt x="784" y="1512"/>
                    <a:pt x="806" y="1508"/>
                  </a:cubicBezTo>
                  <a:cubicBezTo>
                    <a:pt x="1020" y="1465"/>
                    <a:pt x="1123" y="1148"/>
                    <a:pt x="1114" y="900"/>
                  </a:cubicBezTo>
                  <a:cubicBezTo>
                    <a:pt x="1091" y="277"/>
                    <a:pt x="728" y="0"/>
                    <a:pt x="4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8"/>
            <p:cNvSpPr/>
            <p:nvPr/>
          </p:nvSpPr>
          <p:spPr>
            <a:xfrm>
              <a:off x="8270296" y="2334650"/>
              <a:ext cx="137832" cy="179649"/>
            </a:xfrm>
            <a:custGeom>
              <a:avLst/>
              <a:gdLst/>
              <a:ahLst/>
              <a:cxnLst/>
              <a:rect l="l" t="t" r="r" b="b"/>
              <a:pathLst>
                <a:path w="1269" h="1654" extrusionOk="0">
                  <a:moveTo>
                    <a:pt x="438" y="0"/>
                  </a:moveTo>
                  <a:cubicBezTo>
                    <a:pt x="386" y="9"/>
                    <a:pt x="343" y="26"/>
                    <a:pt x="301" y="43"/>
                  </a:cubicBezTo>
                  <a:cubicBezTo>
                    <a:pt x="1" y="172"/>
                    <a:pt x="129" y="489"/>
                    <a:pt x="215" y="712"/>
                  </a:cubicBezTo>
                  <a:cubicBezTo>
                    <a:pt x="318" y="994"/>
                    <a:pt x="489" y="1243"/>
                    <a:pt x="720" y="1431"/>
                  </a:cubicBezTo>
                  <a:cubicBezTo>
                    <a:pt x="823" y="1525"/>
                    <a:pt x="943" y="1603"/>
                    <a:pt x="1072" y="1645"/>
                  </a:cubicBezTo>
                  <a:lnTo>
                    <a:pt x="1097" y="1654"/>
                  </a:lnTo>
                  <a:cubicBezTo>
                    <a:pt x="1269" y="1397"/>
                    <a:pt x="892" y="712"/>
                    <a:pt x="4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8"/>
            <p:cNvSpPr/>
            <p:nvPr/>
          </p:nvSpPr>
          <p:spPr>
            <a:xfrm>
              <a:off x="6879162" y="117433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8"/>
            <p:cNvSpPr/>
            <p:nvPr/>
          </p:nvSpPr>
          <p:spPr>
            <a:xfrm>
              <a:off x="6891327" y="1186386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8"/>
            <p:cNvSpPr/>
            <p:nvPr/>
          </p:nvSpPr>
          <p:spPr>
            <a:xfrm>
              <a:off x="6881009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8"/>
            <p:cNvSpPr/>
            <p:nvPr/>
          </p:nvSpPr>
          <p:spPr>
            <a:xfrm>
              <a:off x="6896867" y="1165967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8"/>
            <p:cNvSpPr/>
            <p:nvPr/>
          </p:nvSpPr>
          <p:spPr>
            <a:xfrm>
              <a:off x="7599385" y="1016080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8"/>
            <p:cNvSpPr/>
            <p:nvPr/>
          </p:nvSpPr>
          <p:spPr>
            <a:xfrm>
              <a:off x="7566800" y="997399"/>
              <a:ext cx="46704" cy="45401"/>
            </a:xfrm>
            <a:custGeom>
              <a:avLst/>
              <a:gdLst/>
              <a:ahLst/>
              <a:cxnLst/>
              <a:rect l="l" t="t" r="r" b="b"/>
              <a:pathLst>
                <a:path w="430" h="418" extrusionOk="0">
                  <a:moveTo>
                    <a:pt x="208" y="1"/>
                  </a:moveTo>
                  <a:cubicBezTo>
                    <a:pt x="202" y="1"/>
                    <a:pt x="196" y="1"/>
                    <a:pt x="189" y="1"/>
                  </a:cubicBezTo>
                  <a:cubicBezTo>
                    <a:pt x="138" y="10"/>
                    <a:pt x="87" y="44"/>
                    <a:pt x="61" y="87"/>
                  </a:cubicBezTo>
                  <a:cubicBezTo>
                    <a:pt x="9" y="164"/>
                    <a:pt x="1" y="258"/>
                    <a:pt x="52" y="336"/>
                  </a:cubicBezTo>
                  <a:cubicBezTo>
                    <a:pt x="78" y="370"/>
                    <a:pt x="121" y="396"/>
                    <a:pt x="172" y="413"/>
                  </a:cubicBezTo>
                  <a:cubicBezTo>
                    <a:pt x="188" y="416"/>
                    <a:pt x="205" y="418"/>
                    <a:pt x="222" y="418"/>
                  </a:cubicBezTo>
                  <a:cubicBezTo>
                    <a:pt x="252" y="418"/>
                    <a:pt x="282" y="412"/>
                    <a:pt x="309" y="396"/>
                  </a:cubicBezTo>
                  <a:cubicBezTo>
                    <a:pt x="386" y="353"/>
                    <a:pt x="429" y="267"/>
                    <a:pt x="421" y="173"/>
                  </a:cubicBezTo>
                  <a:cubicBezTo>
                    <a:pt x="405" y="68"/>
                    <a:pt x="312" y="1"/>
                    <a:pt x="208" y="1"/>
                  </a:cubicBez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8"/>
            <p:cNvSpPr/>
            <p:nvPr/>
          </p:nvSpPr>
          <p:spPr>
            <a:xfrm>
              <a:off x="7592868" y="1031938"/>
              <a:ext cx="1086" cy="109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9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8"/>
            <p:cNvSpPr/>
            <p:nvPr/>
          </p:nvSpPr>
          <p:spPr>
            <a:xfrm>
              <a:off x="7593845" y="1008694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8"/>
            <p:cNvSpPr/>
            <p:nvPr/>
          </p:nvSpPr>
          <p:spPr>
            <a:xfrm>
              <a:off x="7497939" y="1009563"/>
              <a:ext cx="109" cy="10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885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7" name="Google Shape;897;p58"/>
            <p:cNvGrpSpPr/>
            <p:nvPr/>
          </p:nvGrpSpPr>
          <p:grpSpPr>
            <a:xfrm>
              <a:off x="6814102" y="983170"/>
              <a:ext cx="793541" cy="239602"/>
              <a:chOff x="6814102" y="983170"/>
              <a:chExt cx="793541" cy="239602"/>
            </a:xfrm>
          </p:grpSpPr>
          <p:sp>
            <p:nvSpPr>
              <p:cNvPr id="898" name="Google Shape;898;p58"/>
              <p:cNvSpPr/>
              <p:nvPr/>
            </p:nvSpPr>
            <p:spPr>
              <a:xfrm>
                <a:off x="6835717" y="1013256"/>
                <a:ext cx="771927" cy="193226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1779" extrusionOk="0">
                    <a:moveTo>
                      <a:pt x="6338" y="0"/>
                    </a:moveTo>
                    <a:cubicBezTo>
                      <a:pt x="6208" y="0"/>
                      <a:pt x="6080" y="6"/>
                      <a:pt x="5952" y="18"/>
                    </a:cubicBezTo>
                    <a:cubicBezTo>
                      <a:pt x="5438" y="44"/>
                      <a:pt x="4924" y="95"/>
                      <a:pt x="4419" y="164"/>
                    </a:cubicBezTo>
                    <a:cubicBezTo>
                      <a:pt x="3399" y="301"/>
                      <a:pt x="2405" y="567"/>
                      <a:pt x="1455" y="952"/>
                    </a:cubicBezTo>
                    <a:cubicBezTo>
                      <a:pt x="940" y="1149"/>
                      <a:pt x="461" y="1415"/>
                      <a:pt x="15" y="1740"/>
                    </a:cubicBezTo>
                    <a:cubicBezTo>
                      <a:pt x="1" y="1747"/>
                      <a:pt x="17" y="1778"/>
                      <a:pt x="32" y="1778"/>
                    </a:cubicBezTo>
                    <a:cubicBezTo>
                      <a:pt x="35" y="1778"/>
                      <a:pt x="38" y="1777"/>
                      <a:pt x="41" y="1774"/>
                    </a:cubicBezTo>
                    <a:cubicBezTo>
                      <a:pt x="426" y="1466"/>
                      <a:pt x="889" y="1260"/>
                      <a:pt x="1343" y="1072"/>
                    </a:cubicBezTo>
                    <a:cubicBezTo>
                      <a:pt x="1814" y="884"/>
                      <a:pt x="2294" y="712"/>
                      <a:pt x="2782" y="584"/>
                    </a:cubicBezTo>
                    <a:cubicBezTo>
                      <a:pt x="3768" y="310"/>
                      <a:pt x="4779" y="164"/>
                      <a:pt x="5798" y="138"/>
                    </a:cubicBezTo>
                    <a:cubicBezTo>
                      <a:pt x="5935" y="132"/>
                      <a:pt x="6072" y="130"/>
                      <a:pt x="6209" y="130"/>
                    </a:cubicBezTo>
                    <a:cubicBezTo>
                      <a:pt x="6483" y="130"/>
                      <a:pt x="6758" y="141"/>
                      <a:pt x="7032" y="164"/>
                    </a:cubicBezTo>
                    <a:cubicBezTo>
                      <a:pt x="7034" y="164"/>
                      <a:pt x="7036" y="164"/>
                      <a:pt x="7038" y="164"/>
                    </a:cubicBezTo>
                    <a:cubicBezTo>
                      <a:pt x="7093" y="164"/>
                      <a:pt x="7107" y="61"/>
                      <a:pt x="7049" y="52"/>
                    </a:cubicBezTo>
                    <a:cubicBezTo>
                      <a:pt x="6811" y="19"/>
                      <a:pt x="6573" y="0"/>
                      <a:pt x="63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58"/>
              <p:cNvSpPr/>
              <p:nvPr/>
            </p:nvSpPr>
            <p:spPr>
              <a:xfrm>
                <a:off x="6814102" y="1177697"/>
                <a:ext cx="48442" cy="45075"/>
              </a:xfrm>
              <a:custGeom>
                <a:avLst/>
                <a:gdLst/>
                <a:ahLst/>
                <a:cxnLst/>
                <a:rect l="l" t="t" r="r" b="b"/>
                <a:pathLst>
                  <a:path w="446" h="415" extrusionOk="0">
                    <a:moveTo>
                      <a:pt x="206" y="0"/>
                    </a:moveTo>
                    <a:cubicBezTo>
                      <a:pt x="192" y="0"/>
                      <a:pt x="178" y="1"/>
                      <a:pt x="163" y="3"/>
                    </a:cubicBezTo>
                    <a:cubicBezTo>
                      <a:pt x="60" y="38"/>
                      <a:pt x="0" y="149"/>
                      <a:pt x="34" y="260"/>
                    </a:cubicBezTo>
                    <a:cubicBezTo>
                      <a:pt x="51" y="346"/>
                      <a:pt x="129" y="406"/>
                      <a:pt x="223" y="415"/>
                    </a:cubicBezTo>
                    <a:cubicBezTo>
                      <a:pt x="266" y="415"/>
                      <a:pt x="317" y="398"/>
                      <a:pt x="351" y="372"/>
                    </a:cubicBezTo>
                    <a:cubicBezTo>
                      <a:pt x="394" y="338"/>
                      <a:pt x="420" y="295"/>
                      <a:pt x="428" y="252"/>
                    </a:cubicBezTo>
                    <a:cubicBezTo>
                      <a:pt x="446" y="158"/>
                      <a:pt x="403" y="72"/>
                      <a:pt x="326" y="29"/>
                    </a:cubicBezTo>
                    <a:cubicBezTo>
                      <a:pt x="287" y="10"/>
                      <a:pt x="248" y="0"/>
                      <a:pt x="2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58"/>
              <p:cNvSpPr/>
              <p:nvPr/>
            </p:nvSpPr>
            <p:spPr>
              <a:xfrm>
                <a:off x="6912724" y="1101885"/>
                <a:ext cx="74510" cy="69731"/>
              </a:xfrm>
              <a:custGeom>
                <a:avLst/>
                <a:gdLst/>
                <a:ahLst/>
                <a:cxnLst/>
                <a:rect l="l" t="t" r="r" b="b"/>
                <a:pathLst>
                  <a:path w="686" h="642" extrusionOk="0">
                    <a:moveTo>
                      <a:pt x="385" y="1"/>
                    </a:moveTo>
                    <a:cubicBezTo>
                      <a:pt x="366" y="1"/>
                      <a:pt x="346" y="3"/>
                      <a:pt x="326" y="8"/>
                    </a:cubicBezTo>
                    <a:cubicBezTo>
                      <a:pt x="94" y="76"/>
                      <a:pt x="0" y="359"/>
                      <a:pt x="146" y="556"/>
                    </a:cubicBezTo>
                    <a:cubicBezTo>
                      <a:pt x="189" y="607"/>
                      <a:pt x="249" y="633"/>
                      <a:pt x="309" y="642"/>
                    </a:cubicBezTo>
                    <a:lnTo>
                      <a:pt x="420" y="642"/>
                    </a:lnTo>
                    <a:cubicBezTo>
                      <a:pt x="454" y="633"/>
                      <a:pt x="488" y="624"/>
                      <a:pt x="514" y="607"/>
                    </a:cubicBezTo>
                    <a:cubicBezTo>
                      <a:pt x="626" y="530"/>
                      <a:pt x="686" y="402"/>
                      <a:pt x="668" y="265"/>
                    </a:cubicBezTo>
                    <a:cubicBezTo>
                      <a:pt x="660" y="179"/>
                      <a:pt x="608" y="102"/>
                      <a:pt x="540" y="50"/>
                    </a:cubicBezTo>
                    <a:cubicBezTo>
                      <a:pt x="495" y="19"/>
                      <a:pt x="442" y="1"/>
                      <a:pt x="38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58"/>
              <p:cNvSpPr/>
              <p:nvPr/>
            </p:nvSpPr>
            <p:spPr>
              <a:xfrm>
                <a:off x="6968552" y="1126866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8"/>
              <p:cNvSpPr/>
              <p:nvPr/>
            </p:nvSpPr>
            <p:spPr>
              <a:xfrm>
                <a:off x="7049470" y="1059851"/>
                <a:ext cx="65278" cy="63323"/>
              </a:xfrm>
              <a:custGeom>
                <a:avLst/>
                <a:gdLst/>
                <a:ahLst/>
                <a:cxnLst/>
                <a:rect l="l" t="t" r="r" b="b"/>
                <a:pathLst>
                  <a:path w="601" h="583" extrusionOk="0">
                    <a:moveTo>
                      <a:pt x="327" y="1"/>
                    </a:moveTo>
                    <a:cubicBezTo>
                      <a:pt x="195" y="1"/>
                      <a:pt x="69" y="118"/>
                      <a:pt x="35" y="240"/>
                    </a:cubicBezTo>
                    <a:cubicBezTo>
                      <a:pt x="1" y="360"/>
                      <a:pt x="52" y="480"/>
                      <a:pt x="163" y="540"/>
                    </a:cubicBezTo>
                    <a:cubicBezTo>
                      <a:pt x="206" y="569"/>
                      <a:pt x="257" y="582"/>
                      <a:pt x="307" y="582"/>
                    </a:cubicBezTo>
                    <a:cubicBezTo>
                      <a:pt x="377" y="582"/>
                      <a:pt x="448" y="556"/>
                      <a:pt x="497" y="506"/>
                    </a:cubicBezTo>
                    <a:cubicBezTo>
                      <a:pt x="575" y="420"/>
                      <a:pt x="600" y="292"/>
                      <a:pt x="566" y="180"/>
                    </a:cubicBezTo>
                    <a:cubicBezTo>
                      <a:pt x="540" y="112"/>
                      <a:pt x="489" y="60"/>
                      <a:pt x="429" y="26"/>
                    </a:cubicBezTo>
                    <a:cubicBezTo>
                      <a:pt x="395" y="9"/>
                      <a:pt x="361" y="1"/>
                      <a:pt x="32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58"/>
              <p:cNvSpPr/>
              <p:nvPr/>
            </p:nvSpPr>
            <p:spPr>
              <a:xfrm>
                <a:off x="7176983" y="1014125"/>
                <a:ext cx="76356" cy="74075"/>
              </a:xfrm>
              <a:custGeom>
                <a:avLst/>
                <a:gdLst/>
                <a:ahLst/>
                <a:cxnLst/>
                <a:rect l="l" t="t" r="r" b="b"/>
                <a:pathLst>
                  <a:path w="703" h="682" extrusionOk="0">
                    <a:moveTo>
                      <a:pt x="354" y="1"/>
                    </a:moveTo>
                    <a:cubicBezTo>
                      <a:pt x="214" y="1"/>
                      <a:pt x="79" y="95"/>
                      <a:pt x="35" y="242"/>
                    </a:cubicBezTo>
                    <a:cubicBezTo>
                      <a:pt x="0" y="361"/>
                      <a:pt x="26" y="499"/>
                      <a:pt x="103" y="593"/>
                    </a:cubicBezTo>
                    <a:cubicBezTo>
                      <a:pt x="166" y="651"/>
                      <a:pt x="243" y="682"/>
                      <a:pt x="322" y="682"/>
                    </a:cubicBezTo>
                    <a:cubicBezTo>
                      <a:pt x="381" y="682"/>
                      <a:pt x="442" y="664"/>
                      <a:pt x="497" y="627"/>
                    </a:cubicBezTo>
                    <a:cubicBezTo>
                      <a:pt x="634" y="559"/>
                      <a:pt x="703" y="404"/>
                      <a:pt x="677" y="250"/>
                    </a:cubicBezTo>
                    <a:cubicBezTo>
                      <a:pt x="643" y="156"/>
                      <a:pt x="583" y="79"/>
                      <a:pt x="497" y="36"/>
                    </a:cubicBezTo>
                    <a:cubicBezTo>
                      <a:pt x="451" y="12"/>
                      <a:pt x="402" y="1"/>
                      <a:pt x="3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58"/>
              <p:cNvSpPr/>
              <p:nvPr/>
            </p:nvSpPr>
            <p:spPr>
              <a:xfrm>
                <a:off x="7578965" y="1015211"/>
                <a:ext cx="109" cy="10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8"/>
              <p:cNvSpPr/>
              <p:nvPr/>
            </p:nvSpPr>
            <p:spPr>
              <a:xfrm>
                <a:off x="7439396" y="983170"/>
                <a:ext cx="73207" cy="684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30" extrusionOk="0">
                    <a:moveTo>
                      <a:pt x="291" y="0"/>
                    </a:moveTo>
                    <a:cubicBezTo>
                      <a:pt x="274" y="0"/>
                      <a:pt x="257" y="1"/>
                      <a:pt x="240" y="4"/>
                    </a:cubicBezTo>
                    <a:cubicBezTo>
                      <a:pt x="163" y="21"/>
                      <a:pt x="94" y="64"/>
                      <a:pt x="60" y="132"/>
                    </a:cubicBezTo>
                    <a:cubicBezTo>
                      <a:pt x="9" y="210"/>
                      <a:pt x="0" y="304"/>
                      <a:pt x="34" y="381"/>
                    </a:cubicBezTo>
                    <a:cubicBezTo>
                      <a:pt x="69" y="509"/>
                      <a:pt x="180" y="604"/>
                      <a:pt x="317" y="629"/>
                    </a:cubicBezTo>
                    <a:cubicBezTo>
                      <a:pt x="351" y="629"/>
                      <a:pt x="386" y="629"/>
                      <a:pt x="411" y="621"/>
                    </a:cubicBezTo>
                    <a:cubicBezTo>
                      <a:pt x="429" y="621"/>
                      <a:pt x="454" y="612"/>
                      <a:pt x="471" y="604"/>
                    </a:cubicBezTo>
                    <a:cubicBezTo>
                      <a:pt x="489" y="595"/>
                      <a:pt x="497" y="587"/>
                      <a:pt x="514" y="578"/>
                    </a:cubicBezTo>
                    <a:cubicBezTo>
                      <a:pt x="574" y="544"/>
                      <a:pt x="617" y="484"/>
                      <a:pt x="634" y="424"/>
                    </a:cubicBezTo>
                    <a:cubicBezTo>
                      <a:pt x="674" y="201"/>
                      <a:pt x="507" y="0"/>
                      <a:pt x="29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58"/>
              <p:cNvSpPr/>
              <p:nvPr/>
            </p:nvSpPr>
            <p:spPr>
              <a:xfrm>
                <a:off x="7319377" y="999354"/>
                <a:ext cx="64300" cy="61476"/>
              </a:xfrm>
              <a:custGeom>
                <a:avLst/>
                <a:gdLst/>
                <a:ahLst/>
                <a:cxnLst/>
                <a:rect l="l" t="t" r="r" b="b"/>
                <a:pathLst>
                  <a:path w="592" h="566" extrusionOk="0">
                    <a:moveTo>
                      <a:pt x="245" y="1"/>
                    </a:moveTo>
                    <a:cubicBezTo>
                      <a:pt x="176" y="1"/>
                      <a:pt x="111" y="26"/>
                      <a:pt x="69" y="86"/>
                    </a:cubicBezTo>
                    <a:cubicBezTo>
                      <a:pt x="26" y="146"/>
                      <a:pt x="0" y="215"/>
                      <a:pt x="17" y="283"/>
                    </a:cubicBezTo>
                    <a:cubicBezTo>
                      <a:pt x="26" y="403"/>
                      <a:pt x="103" y="497"/>
                      <a:pt x="206" y="549"/>
                    </a:cubicBezTo>
                    <a:cubicBezTo>
                      <a:pt x="237" y="560"/>
                      <a:pt x="269" y="565"/>
                      <a:pt x="300" y="565"/>
                    </a:cubicBezTo>
                    <a:cubicBezTo>
                      <a:pt x="388" y="565"/>
                      <a:pt x="472" y="522"/>
                      <a:pt x="523" y="446"/>
                    </a:cubicBezTo>
                    <a:cubicBezTo>
                      <a:pt x="591" y="343"/>
                      <a:pt x="591" y="215"/>
                      <a:pt x="514" y="121"/>
                    </a:cubicBezTo>
                    <a:cubicBezTo>
                      <a:pt x="449" y="50"/>
                      <a:pt x="343" y="1"/>
                      <a:pt x="2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7" name="Google Shape;907;p58"/>
            <p:cNvSpPr/>
            <p:nvPr/>
          </p:nvSpPr>
          <p:spPr>
            <a:xfrm>
              <a:off x="6423199" y="977"/>
              <a:ext cx="1149364" cy="770515"/>
            </a:xfrm>
            <a:custGeom>
              <a:avLst/>
              <a:gdLst/>
              <a:ahLst/>
              <a:cxnLst/>
              <a:rect l="l" t="t" r="r" b="b"/>
              <a:pathLst>
                <a:path w="10582" h="7094" extrusionOk="0">
                  <a:moveTo>
                    <a:pt x="1" y="0"/>
                  </a:moveTo>
                  <a:cubicBezTo>
                    <a:pt x="361" y="505"/>
                    <a:pt x="695" y="1131"/>
                    <a:pt x="720" y="1688"/>
                  </a:cubicBezTo>
                  <a:cubicBezTo>
                    <a:pt x="780" y="2861"/>
                    <a:pt x="601" y="3221"/>
                    <a:pt x="900" y="3692"/>
                  </a:cubicBezTo>
                  <a:cubicBezTo>
                    <a:pt x="1192" y="4164"/>
                    <a:pt x="1663" y="4815"/>
                    <a:pt x="1843" y="5466"/>
                  </a:cubicBezTo>
                  <a:cubicBezTo>
                    <a:pt x="2023" y="6117"/>
                    <a:pt x="2554" y="7094"/>
                    <a:pt x="2554" y="7094"/>
                  </a:cubicBezTo>
                  <a:cubicBezTo>
                    <a:pt x="2554" y="7094"/>
                    <a:pt x="3856" y="6348"/>
                    <a:pt x="6332" y="6143"/>
                  </a:cubicBezTo>
                  <a:cubicBezTo>
                    <a:pt x="7901" y="6013"/>
                    <a:pt x="9057" y="5989"/>
                    <a:pt x="9695" y="5989"/>
                  </a:cubicBezTo>
                  <a:cubicBezTo>
                    <a:pt x="10068" y="5989"/>
                    <a:pt x="10264" y="5997"/>
                    <a:pt x="10264" y="5997"/>
                  </a:cubicBezTo>
                  <a:cubicBezTo>
                    <a:pt x="10264" y="5997"/>
                    <a:pt x="10581" y="5140"/>
                    <a:pt x="10496" y="4429"/>
                  </a:cubicBezTo>
                  <a:cubicBezTo>
                    <a:pt x="10410" y="3727"/>
                    <a:pt x="10084" y="3367"/>
                    <a:pt x="10204" y="2604"/>
                  </a:cubicBezTo>
                  <a:cubicBezTo>
                    <a:pt x="10324" y="1833"/>
                    <a:pt x="10556" y="1474"/>
                    <a:pt x="10556" y="977"/>
                  </a:cubicBezTo>
                  <a:cubicBezTo>
                    <a:pt x="10556" y="643"/>
                    <a:pt x="10453" y="343"/>
                    <a:pt x="10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8"/>
            <p:cNvSpPr/>
            <p:nvPr/>
          </p:nvSpPr>
          <p:spPr>
            <a:xfrm>
              <a:off x="6670731" y="575109"/>
              <a:ext cx="899984" cy="441086"/>
            </a:xfrm>
            <a:custGeom>
              <a:avLst/>
              <a:gdLst/>
              <a:ahLst/>
              <a:cxnLst/>
              <a:rect l="l" t="t" r="r" b="b"/>
              <a:pathLst>
                <a:path w="8286" h="4061" extrusionOk="0">
                  <a:moveTo>
                    <a:pt x="6608" y="0"/>
                  </a:moveTo>
                  <a:cubicBezTo>
                    <a:pt x="5754" y="0"/>
                    <a:pt x="4663" y="82"/>
                    <a:pt x="3590" y="394"/>
                  </a:cubicBezTo>
                  <a:cubicBezTo>
                    <a:pt x="1329" y="1062"/>
                    <a:pt x="1" y="1876"/>
                    <a:pt x="1" y="1876"/>
                  </a:cubicBezTo>
                  <a:lnTo>
                    <a:pt x="1063" y="4061"/>
                  </a:lnTo>
                  <a:cubicBezTo>
                    <a:pt x="2125" y="3178"/>
                    <a:pt x="3419" y="2613"/>
                    <a:pt x="4781" y="2424"/>
                  </a:cubicBezTo>
                  <a:cubicBezTo>
                    <a:pt x="5483" y="2323"/>
                    <a:pt x="6081" y="2288"/>
                    <a:pt x="6573" y="2288"/>
                  </a:cubicBezTo>
                  <a:cubicBezTo>
                    <a:pt x="7710" y="2288"/>
                    <a:pt x="8285" y="2476"/>
                    <a:pt x="8285" y="2476"/>
                  </a:cubicBezTo>
                  <a:lnTo>
                    <a:pt x="8217" y="103"/>
                  </a:lnTo>
                  <a:cubicBezTo>
                    <a:pt x="8217" y="103"/>
                    <a:pt x="7561" y="0"/>
                    <a:pt x="6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8"/>
            <p:cNvSpPr/>
            <p:nvPr/>
          </p:nvSpPr>
          <p:spPr>
            <a:xfrm>
              <a:off x="6732098" y="807759"/>
              <a:ext cx="78311" cy="116109"/>
            </a:xfrm>
            <a:custGeom>
              <a:avLst/>
              <a:gdLst/>
              <a:ahLst/>
              <a:cxnLst/>
              <a:rect l="l" t="t" r="r" b="b"/>
              <a:pathLst>
                <a:path w="721" h="1069" extrusionOk="0">
                  <a:moveTo>
                    <a:pt x="140" y="0"/>
                  </a:moveTo>
                  <a:cubicBezTo>
                    <a:pt x="0" y="0"/>
                    <a:pt x="93" y="267"/>
                    <a:pt x="130" y="377"/>
                  </a:cubicBezTo>
                  <a:cubicBezTo>
                    <a:pt x="190" y="574"/>
                    <a:pt x="301" y="762"/>
                    <a:pt x="438" y="916"/>
                  </a:cubicBezTo>
                  <a:cubicBezTo>
                    <a:pt x="489" y="976"/>
                    <a:pt x="558" y="1028"/>
                    <a:pt x="627" y="1062"/>
                  </a:cubicBezTo>
                  <a:cubicBezTo>
                    <a:pt x="635" y="1066"/>
                    <a:pt x="646" y="1068"/>
                    <a:pt x="657" y="1068"/>
                  </a:cubicBezTo>
                  <a:cubicBezTo>
                    <a:pt x="667" y="1068"/>
                    <a:pt x="678" y="1066"/>
                    <a:pt x="687" y="1062"/>
                  </a:cubicBezTo>
                  <a:cubicBezTo>
                    <a:pt x="704" y="1045"/>
                    <a:pt x="712" y="1028"/>
                    <a:pt x="712" y="1011"/>
                  </a:cubicBezTo>
                  <a:cubicBezTo>
                    <a:pt x="721" y="908"/>
                    <a:pt x="712" y="796"/>
                    <a:pt x="678" y="694"/>
                  </a:cubicBezTo>
                  <a:cubicBezTo>
                    <a:pt x="652" y="557"/>
                    <a:pt x="601" y="428"/>
                    <a:pt x="532" y="308"/>
                  </a:cubicBezTo>
                  <a:cubicBezTo>
                    <a:pt x="464" y="180"/>
                    <a:pt x="361" y="85"/>
                    <a:pt x="232" y="25"/>
                  </a:cubicBezTo>
                  <a:cubicBezTo>
                    <a:pt x="194" y="8"/>
                    <a:pt x="164" y="0"/>
                    <a:pt x="1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8"/>
            <p:cNvSpPr/>
            <p:nvPr/>
          </p:nvSpPr>
          <p:spPr>
            <a:xfrm>
              <a:off x="6832024" y="734119"/>
              <a:ext cx="84502" cy="146196"/>
            </a:xfrm>
            <a:custGeom>
              <a:avLst/>
              <a:gdLst/>
              <a:ahLst/>
              <a:cxnLst/>
              <a:rect l="l" t="t" r="r" b="b"/>
              <a:pathLst>
                <a:path w="778" h="1346" extrusionOk="0">
                  <a:moveTo>
                    <a:pt x="190" y="0"/>
                  </a:moveTo>
                  <a:cubicBezTo>
                    <a:pt x="0" y="0"/>
                    <a:pt x="53" y="287"/>
                    <a:pt x="92" y="404"/>
                  </a:cubicBezTo>
                  <a:cubicBezTo>
                    <a:pt x="169" y="618"/>
                    <a:pt x="255" y="823"/>
                    <a:pt x="349" y="1029"/>
                  </a:cubicBezTo>
                  <a:cubicBezTo>
                    <a:pt x="383" y="1123"/>
                    <a:pt x="443" y="1209"/>
                    <a:pt x="503" y="1277"/>
                  </a:cubicBezTo>
                  <a:cubicBezTo>
                    <a:pt x="538" y="1320"/>
                    <a:pt x="580" y="1346"/>
                    <a:pt x="632" y="1346"/>
                  </a:cubicBezTo>
                  <a:cubicBezTo>
                    <a:pt x="717" y="1337"/>
                    <a:pt x="752" y="1235"/>
                    <a:pt x="760" y="1149"/>
                  </a:cubicBezTo>
                  <a:cubicBezTo>
                    <a:pt x="777" y="781"/>
                    <a:pt x="657" y="421"/>
                    <a:pt x="426" y="138"/>
                  </a:cubicBezTo>
                  <a:cubicBezTo>
                    <a:pt x="383" y="78"/>
                    <a:pt x="323" y="35"/>
                    <a:pt x="255" y="10"/>
                  </a:cubicBezTo>
                  <a:cubicBezTo>
                    <a:pt x="231" y="3"/>
                    <a:pt x="209" y="0"/>
                    <a:pt x="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8"/>
            <p:cNvSpPr/>
            <p:nvPr/>
          </p:nvSpPr>
          <p:spPr>
            <a:xfrm>
              <a:off x="6955518" y="679595"/>
              <a:ext cx="75487" cy="153039"/>
            </a:xfrm>
            <a:custGeom>
              <a:avLst/>
              <a:gdLst/>
              <a:ahLst/>
              <a:cxnLst/>
              <a:rect l="l" t="t" r="r" b="b"/>
              <a:pathLst>
                <a:path w="695" h="1409" extrusionOk="0">
                  <a:moveTo>
                    <a:pt x="153" y="0"/>
                  </a:moveTo>
                  <a:cubicBezTo>
                    <a:pt x="134" y="0"/>
                    <a:pt x="114" y="5"/>
                    <a:pt x="94" y="15"/>
                  </a:cubicBezTo>
                  <a:cubicBezTo>
                    <a:pt x="0" y="66"/>
                    <a:pt x="52" y="229"/>
                    <a:pt x="60" y="314"/>
                  </a:cubicBezTo>
                  <a:cubicBezTo>
                    <a:pt x="94" y="631"/>
                    <a:pt x="197" y="931"/>
                    <a:pt x="352" y="1205"/>
                  </a:cubicBezTo>
                  <a:cubicBezTo>
                    <a:pt x="394" y="1291"/>
                    <a:pt x="471" y="1368"/>
                    <a:pt x="566" y="1402"/>
                  </a:cubicBezTo>
                  <a:cubicBezTo>
                    <a:pt x="574" y="1407"/>
                    <a:pt x="585" y="1409"/>
                    <a:pt x="596" y="1409"/>
                  </a:cubicBezTo>
                  <a:cubicBezTo>
                    <a:pt x="606" y="1409"/>
                    <a:pt x="617" y="1407"/>
                    <a:pt x="626" y="1402"/>
                  </a:cubicBezTo>
                  <a:cubicBezTo>
                    <a:pt x="660" y="1385"/>
                    <a:pt x="668" y="1351"/>
                    <a:pt x="668" y="1317"/>
                  </a:cubicBezTo>
                  <a:cubicBezTo>
                    <a:pt x="694" y="940"/>
                    <a:pt x="600" y="563"/>
                    <a:pt x="420" y="229"/>
                  </a:cubicBezTo>
                  <a:cubicBezTo>
                    <a:pt x="376" y="155"/>
                    <a:pt x="269" y="0"/>
                    <a:pt x="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8"/>
            <p:cNvSpPr/>
            <p:nvPr/>
          </p:nvSpPr>
          <p:spPr>
            <a:xfrm>
              <a:off x="7479366" y="637127"/>
              <a:ext cx="46596" cy="129686"/>
            </a:xfrm>
            <a:custGeom>
              <a:avLst/>
              <a:gdLst/>
              <a:ahLst/>
              <a:cxnLst/>
              <a:rect l="l" t="t" r="r" b="b"/>
              <a:pathLst>
                <a:path w="429" h="1194" extrusionOk="0">
                  <a:moveTo>
                    <a:pt x="262" y="0"/>
                  </a:moveTo>
                  <a:cubicBezTo>
                    <a:pt x="233" y="0"/>
                    <a:pt x="198" y="21"/>
                    <a:pt x="155" y="71"/>
                  </a:cubicBezTo>
                  <a:cubicBezTo>
                    <a:pt x="69" y="183"/>
                    <a:pt x="18" y="311"/>
                    <a:pt x="9" y="457"/>
                  </a:cubicBezTo>
                  <a:cubicBezTo>
                    <a:pt x="1" y="594"/>
                    <a:pt x="9" y="731"/>
                    <a:pt x="43" y="868"/>
                  </a:cubicBezTo>
                  <a:cubicBezTo>
                    <a:pt x="52" y="971"/>
                    <a:pt x="95" y="1074"/>
                    <a:pt x="146" y="1168"/>
                  </a:cubicBezTo>
                  <a:cubicBezTo>
                    <a:pt x="155" y="1177"/>
                    <a:pt x="172" y="1194"/>
                    <a:pt x="189" y="1194"/>
                  </a:cubicBezTo>
                  <a:cubicBezTo>
                    <a:pt x="215" y="1194"/>
                    <a:pt x="232" y="1185"/>
                    <a:pt x="240" y="1168"/>
                  </a:cubicBezTo>
                  <a:cubicBezTo>
                    <a:pt x="292" y="1108"/>
                    <a:pt x="335" y="1040"/>
                    <a:pt x="352" y="962"/>
                  </a:cubicBezTo>
                  <a:cubicBezTo>
                    <a:pt x="412" y="765"/>
                    <a:pt x="429" y="551"/>
                    <a:pt x="403" y="346"/>
                  </a:cubicBezTo>
                  <a:cubicBezTo>
                    <a:pt x="390" y="240"/>
                    <a:pt x="361" y="0"/>
                    <a:pt x="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8"/>
            <p:cNvSpPr/>
            <p:nvPr/>
          </p:nvSpPr>
          <p:spPr>
            <a:xfrm>
              <a:off x="7350006" y="614861"/>
              <a:ext cx="59738" cy="155645"/>
            </a:xfrm>
            <a:custGeom>
              <a:avLst/>
              <a:gdLst/>
              <a:ahLst/>
              <a:cxnLst/>
              <a:rect l="l" t="t" r="r" b="b"/>
              <a:pathLst>
                <a:path w="550" h="1433" extrusionOk="0">
                  <a:moveTo>
                    <a:pt x="307" y="1"/>
                  </a:moveTo>
                  <a:cubicBezTo>
                    <a:pt x="275" y="1"/>
                    <a:pt x="239" y="16"/>
                    <a:pt x="198" y="54"/>
                  </a:cubicBezTo>
                  <a:cubicBezTo>
                    <a:pt x="146" y="105"/>
                    <a:pt x="104" y="174"/>
                    <a:pt x="95" y="242"/>
                  </a:cubicBezTo>
                  <a:cubicBezTo>
                    <a:pt x="1" y="602"/>
                    <a:pt x="52" y="979"/>
                    <a:pt x="232" y="1296"/>
                  </a:cubicBezTo>
                  <a:cubicBezTo>
                    <a:pt x="268" y="1361"/>
                    <a:pt x="323" y="1432"/>
                    <a:pt x="390" y="1432"/>
                  </a:cubicBezTo>
                  <a:cubicBezTo>
                    <a:pt x="403" y="1432"/>
                    <a:pt x="416" y="1430"/>
                    <a:pt x="429" y="1424"/>
                  </a:cubicBezTo>
                  <a:cubicBezTo>
                    <a:pt x="472" y="1399"/>
                    <a:pt x="506" y="1356"/>
                    <a:pt x="515" y="1313"/>
                  </a:cubicBezTo>
                  <a:cubicBezTo>
                    <a:pt x="540" y="1210"/>
                    <a:pt x="549" y="1116"/>
                    <a:pt x="549" y="1013"/>
                  </a:cubicBezTo>
                  <a:cubicBezTo>
                    <a:pt x="549" y="791"/>
                    <a:pt x="532" y="568"/>
                    <a:pt x="506" y="336"/>
                  </a:cubicBezTo>
                  <a:cubicBezTo>
                    <a:pt x="493" y="228"/>
                    <a:pt x="431" y="1"/>
                    <a:pt x="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8"/>
            <p:cNvSpPr/>
            <p:nvPr/>
          </p:nvSpPr>
          <p:spPr>
            <a:xfrm>
              <a:off x="7228141" y="617902"/>
              <a:ext cx="56914" cy="161076"/>
            </a:xfrm>
            <a:custGeom>
              <a:avLst/>
              <a:gdLst/>
              <a:ahLst/>
              <a:cxnLst/>
              <a:rect l="l" t="t" r="r" b="b"/>
              <a:pathLst>
                <a:path w="524" h="1483" extrusionOk="0">
                  <a:moveTo>
                    <a:pt x="223" y="0"/>
                  </a:moveTo>
                  <a:cubicBezTo>
                    <a:pt x="69" y="0"/>
                    <a:pt x="35" y="223"/>
                    <a:pt x="26" y="334"/>
                  </a:cubicBezTo>
                  <a:cubicBezTo>
                    <a:pt x="0" y="711"/>
                    <a:pt x="86" y="1088"/>
                    <a:pt x="266" y="1414"/>
                  </a:cubicBezTo>
                  <a:cubicBezTo>
                    <a:pt x="283" y="1448"/>
                    <a:pt x="309" y="1482"/>
                    <a:pt x="343" y="1482"/>
                  </a:cubicBezTo>
                  <a:cubicBezTo>
                    <a:pt x="360" y="1482"/>
                    <a:pt x="386" y="1474"/>
                    <a:pt x="403" y="1456"/>
                  </a:cubicBezTo>
                  <a:cubicBezTo>
                    <a:pt x="463" y="1379"/>
                    <a:pt x="506" y="1285"/>
                    <a:pt x="506" y="1182"/>
                  </a:cubicBezTo>
                  <a:cubicBezTo>
                    <a:pt x="523" y="865"/>
                    <a:pt x="489" y="548"/>
                    <a:pt x="386" y="257"/>
                  </a:cubicBezTo>
                  <a:cubicBezTo>
                    <a:pt x="360" y="180"/>
                    <a:pt x="326" y="0"/>
                    <a:pt x="2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8"/>
            <p:cNvSpPr/>
            <p:nvPr/>
          </p:nvSpPr>
          <p:spPr>
            <a:xfrm>
              <a:off x="7079882" y="633760"/>
              <a:ext cx="71143" cy="173675"/>
            </a:xfrm>
            <a:custGeom>
              <a:avLst/>
              <a:gdLst/>
              <a:ahLst/>
              <a:cxnLst/>
              <a:rect l="l" t="t" r="r" b="b"/>
              <a:pathLst>
                <a:path w="655" h="1599" extrusionOk="0">
                  <a:moveTo>
                    <a:pt x="123" y="1"/>
                  </a:moveTo>
                  <a:cubicBezTo>
                    <a:pt x="0" y="1"/>
                    <a:pt x="56" y="395"/>
                    <a:pt x="63" y="505"/>
                  </a:cubicBezTo>
                  <a:cubicBezTo>
                    <a:pt x="89" y="805"/>
                    <a:pt x="157" y="1096"/>
                    <a:pt x="252" y="1379"/>
                  </a:cubicBezTo>
                  <a:cubicBezTo>
                    <a:pt x="269" y="1439"/>
                    <a:pt x="303" y="1490"/>
                    <a:pt x="337" y="1542"/>
                  </a:cubicBezTo>
                  <a:cubicBezTo>
                    <a:pt x="371" y="1575"/>
                    <a:pt x="415" y="1599"/>
                    <a:pt x="466" y="1599"/>
                  </a:cubicBezTo>
                  <a:cubicBezTo>
                    <a:pt x="480" y="1599"/>
                    <a:pt x="494" y="1597"/>
                    <a:pt x="509" y="1593"/>
                  </a:cubicBezTo>
                  <a:cubicBezTo>
                    <a:pt x="603" y="1567"/>
                    <a:pt x="637" y="1439"/>
                    <a:pt x="637" y="1336"/>
                  </a:cubicBezTo>
                  <a:cubicBezTo>
                    <a:pt x="654" y="891"/>
                    <a:pt x="560" y="411"/>
                    <a:pt x="252" y="85"/>
                  </a:cubicBezTo>
                  <a:cubicBezTo>
                    <a:pt x="195" y="25"/>
                    <a:pt x="153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47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6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●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○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Char char="■"/>
              <a:defRPr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60"/>
          <p:cNvSpPr txBox="1">
            <a:spLocks noGrp="1"/>
          </p:cNvSpPr>
          <p:nvPr>
            <p:ph type="subTitle" idx="1"/>
          </p:nvPr>
        </p:nvSpPr>
        <p:spPr>
          <a:xfrm>
            <a:off x="2066525" y="1362451"/>
            <a:ext cx="5010900" cy="4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Recensione del film</a:t>
            </a:r>
            <a:endParaRPr/>
          </a:p>
        </p:txBody>
      </p:sp>
      <p:sp>
        <p:nvSpPr>
          <p:cNvPr id="922" name="Google Shape;922;p60"/>
          <p:cNvSpPr txBox="1">
            <a:spLocks noGrp="1"/>
          </p:cNvSpPr>
          <p:nvPr>
            <p:ph type="ctrTitle"/>
          </p:nvPr>
        </p:nvSpPr>
        <p:spPr>
          <a:xfrm>
            <a:off x="713225" y="539500"/>
            <a:ext cx="77175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Il momento di uccidere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61"/>
          <p:cNvSpPr txBox="1">
            <a:spLocks noGrp="1"/>
          </p:cNvSpPr>
          <p:nvPr>
            <p:ph type="title"/>
          </p:nvPr>
        </p:nvSpPr>
        <p:spPr>
          <a:xfrm>
            <a:off x="712175" y="448056"/>
            <a:ext cx="5802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Trama</a:t>
            </a:r>
            <a:r>
              <a:rPr lang="en">
                <a:solidFill>
                  <a:schemeClr val="dk2"/>
                </a:solidFill>
              </a:rPr>
              <a:t> </a:t>
            </a:r>
            <a:r>
              <a:rPr lang="en"/>
              <a:t>del film</a:t>
            </a:r>
            <a:endParaRPr/>
          </a:p>
        </p:txBody>
      </p:sp>
      <p:sp>
        <p:nvSpPr>
          <p:cNvPr id="928" name="Google Shape;928;p61"/>
          <p:cNvSpPr txBox="1">
            <a:spLocks noGrp="1"/>
          </p:cNvSpPr>
          <p:nvPr>
            <p:ph type="subTitle" idx="1"/>
          </p:nvPr>
        </p:nvSpPr>
        <p:spPr>
          <a:xfrm>
            <a:off x="742950" y="1204725"/>
            <a:ext cx="4162800" cy="340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91919"/>
                </a:solidFill>
              </a:rPr>
              <a:t>“Il momento di uccidere” (A Time to Kill) è un film del 1996 diretto da Joel Schumacher e basato sull'omonimo romanzo di John Grisham. La storia è ambientata a Canton, una piccola cittadina del Mississippi, e ruota attorno al dramma di Carl Lee Hailey, un padre che uccide due uomini che hanno brutalmente violentato sua figlia Tonia. La trama affronta il processo giudiziario e il caso dell'avvocato difensore Jake Brigance, interpretato da Matthew McConaughey, mentre lotta contro pregiudizi razziali, opposizione politica e minacce alla sua vita. Il film esplora in modo intenso e provocatorio temi di razzismo, giustizia e moralità.</a:t>
            </a:r>
            <a:endParaRPr sz="1300">
              <a:solidFill>
                <a:srgbClr val="19191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>
              <a:solidFill>
                <a:srgbClr val="19191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62"/>
          <p:cNvSpPr txBox="1">
            <a:spLocks noGrp="1"/>
          </p:cNvSpPr>
          <p:nvPr>
            <p:ph type="title"/>
          </p:nvPr>
        </p:nvSpPr>
        <p:spPr>
          <a:xfrm>
            <a:off x="2995025" y="608300"/>
            <a:ext cx="3359700" cy="6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Ambientazione</a:t>
            </a:r>
            <a:r>
              <a:rPr lang="en" b="1">
                <a:solidFill>
                  <a:srgbClr val="000000"/>
                </a:solidFill>
              </a:rPr>
              <a:t> e periodo storico</a:t>
            </a:r>
            <a:endParaRPr b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</p:txBody>
      </p:sp>
      <p:sp>
        <p:nvSpPr>
          <p:cNvPr id="934" name="Google Shape;934;p62"/>
          <p:cNvSpPr txBox="1">
            <a:spLocks noGrp="1"/>
          </p:cNvSpPr>
          <p:nvPr>
            <p:ph type="subTitle" idx="1"/>
          </p:nvPr>
        </p:nvSpPr>
        <p:spPr>
          <a:xfrm>
            <a:off x="2995025" y="2378049"/>
            <a:ext cx="3359700" cy="26334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dirty="0"/>
              <a:t>Il film è ambientato nella piccola città di Canton, </a:t>
            </a:r>
            <a:r>
              <a:rPr lang="en" sz="1300" dirty="0" smtClean="0"/>
              <a:t>Mississippi, e fornisce </a:t>
            </a:r>
            <a:r>
              <a:rPr lang="en" sz="1300" dirty="0"/>
              <a:t>un'ambientazione autentica e coinvolgente.</a:t>
            </a:r>
            <a:endParaRPr sz="1300" dirty="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dirty="0"/>
              <a:t>La storia si svolge durante la fine degli anni ‘80, un'epoca segnata da significativi cambiamenti sociali, politici e culturali, che influenzano profondamente i temi trattati nel film.</a:t>
            </a:r>
            <a:endParaRPr sz="1300" dirty="0"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63"/>
          <p:cNvSpPr txBox="1">
            <a:spLocks noGrp="1"/>
          </p:cNvSpPr>
          <p:nvPr>
            <p:ph type="title"/>
          </p:nvPr>
        </p:nvSpPr>
        <p:spPr>
          <a:xfrm>
            <a:off x="720000" y="740567"/>
            <a:ext cx="7704000" cy="6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Messaggi e temi</a:t>
            </a:r>
            <a:endParaRPr/>
          </a:p>
        </p:txBody>
      </p:sp>
      <p:sp>
        <p:nvSpPr>
          <p:cNvPr id="940" name="Google Shape;940;p63"/>
          <p:cNvSpPr txBox="1">
            <a:spLocks noGrp="1"/>
          </p:cNvSpPr>
          <p:nvPr>
            <p:ph type="subTitle" idx="1"/>
          </p:nvPr>
        </p:nvSpPr>
        <p:spPr>
          <a:xfrm>
            <a:off x="720000" y="1676400"/>
            <a:ext cx="3359700" cy="22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Il film esplora in modo audace e crudo il razzismo e l'ingiustizia affrontati dalle comunità afroamericane nell'America profonda, sollevando importanti questioni sociali e politiche presenti nella società dell'epoca, mettendo in luce la lotta per i diritti civili e la necessità di cambiamento e giustizia. La storia evidenzia anche il ruolo fondamentale dei giovani nel perseguire un futuro migliore, comunicando un messaggio di speranza e determinazione che risuona profondamente.</a:t>
            </a: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64"/>
          <p:cNvSpPr txBox="1">
            <a:spLocks noGrp="1"/>
          </p:cNvSpPr>
          <p:nvPr>
            <p:ph type="title"/>
          </p:nvPr>
        </p:nvSpPr>
        <p:spPr>
          <a:xfrm>
            <a:off x="3691075" y="4104166"/>
            <a:ext cx="4269000" cy="8151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tx1"/>
                </a:solidFill>
              </a:rPr>
              <a:t>                          Jake</a:t>
            </a:r>
            <a:r>
              <a:rPr lang="en" dirty="0" smtClean="0">
                <a:solidFill>
                  <a:schemeClr val="lt1"/>
                </a:solidFill>
              </a:rPr>
              <a:t> </a:t>
            </a:r>
            <a:r>
              <a:rPr lang="en" dirty="0"/>
              <a:t>Brigance</a:t>
            </a:r>
            <a:r>
              <a:rPr lang="en" sz="3400" dirty="0">
                <a:solidFill>
                  <a:schemeClr val="lt1"/>
                </a:solidFill>
              </a:rPr>
              <a:t> </a:t>
            </a:r>
            <a:endParaRPr sz="3400" dirty="0">
              <a:solidFill>
                <a:schemeClr val="lt1"/>
              </a:solidFill>
            </a:endParaRPr>
          </a:p>
        </p:txBody>
      </p:sp>
      <p:sp>
        <p:nvSpPr>
          <p:cNvPr id="946" name="Google Shape;946;p64"/>
          <p:cNvSpPr txBox="1">
            <a:spLocks noGrp="1"/>
          </p:cNvSpPr>
          <p:nvPr>
            <p:ph type="subTitle" idx="1"/>
          </p:nvPr>
        </p:nvSpPr>
        <p:spPr>
          <a:xfrm>
            <a:off x="3691075" y="699525"/>
            <a:ext cx="4397400" cy="31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333333"/>
                </a:solidFill>
              </a:rPr>
              <a:t>«Dobbiamo osservare la verità attraverso il cuore. Perché dove osserviamo con gli occhi e con la mente, paura e odio convertono la solidarietà in pregiudizio. E alla fine, signori, cosa è la giustizia, se non il riflesso dei nostri pregiudizi? »</a:t>
            </a:r>
            <a:endParaRPr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65"/>
          <p:cNvSpPr txBox="1">
            <a:spLocks noGrp="1"/>
          </p:cNvSpPr>
          <p:nvPr>
            <p:ph type="title"/>
          </p:nvPr>
        </p:nvSpPr>
        <p:spPr>
          <a:xfrm>
            <a:off x="1670550" y="448056"/>
            <a:ext cx="58029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Motivi per</a:t>
            </a:r>
            <a:r>
              <a:rPr lang="en">
                <a:solidFill>
                  <a:schemeClr val="dk2"/>
                </a:solidFill>
              </a:rPr>
              <a:t> </a:t>
            </a:r>
            <a:r>
              <a:rPr lang="en"/>
              <a:t>guardare questo film</a:t>
            </a:r>
            <a:endParaRPr/>
          </a:p>
        </p:txBody>
      </p:sp>
      <p:sp>
        <p:nvSpPr>
          <p:cNvPr id="952" name="Google Shape;952;p65"/>
          <p:cNvSpPr txBox="1">
            <a:spLocks noGrp="1"/>
          </p:cNvSpPr>
          <p:nvPr>
            <p:ph type="subTitle" idx="1"/>
          </p:nvPr>
        </p:nvSpPr>
        <p:spPr>
          <a:xfrm>
            <a:off x="2550600" y="1628275"/>
            <a:ext cx="4042800" cy="9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300"/>
              <a:t>Il film ha contribuito a sensibilizzare il grande pubblico su importanti questioni sociali, promuovendo il dialogo e la riflessione sulla giustizia e l'uguaglianza.</a:t>
            </a:r>
            <a:endParaRPr sz="1300"/>
          </a:p>
          <a:p>
            <a:pPr marL="457200" lvl="0" indent="-2984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 sz="1300"/>
              <a:t>Le recensioni elogiano unanimemente sia la regia che le interpretazioni, riconoscendo la profondità e l'urgenza del messaggio del film. È stato definito un capolavoro dal pubblico e dalla critica.</a:t>
            </a:r>
            <a:endParaRPr sz="1300"/>
          </a:p>
          <a:p>
            <a:pPr marL="457200" lvl="0" indent="-2921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lang="en" sz="1300"/>
              <a:t>L'influenza culturale della pellicola si riflette nelle difese dei diritti civili e nelle lotte per l'uguaglianza legale.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pSp>
        <p:nvGrpSpPr>
          <p:cNvPr id="953" name="Google Shape;953;p65"/>
          <p:cNvGrpSpPr/>
          <p:nvPr/>
        </p:nvGrpSpPr>
        <p:grpSpPr>
          <a:xfrm>
            <a:off x="-908241" y="947351"/>
            <a:ext cx="3501512" cy="5071534"/>
            <a:chOff x="-908241" y="947351"/>
            <a:chExt cx="3501512" cy="5071534"/>
          </a:xfrm>
        </p:grpSpPr>
        <p:grpSp>
          <p:nvGrpSpPr>
            <p:cNvPr id="954" name="Google Shape;954;p65"/>
            <p:cNvGrpSpPr/>
            <p:nvPr/>
          </p:nvGrpSpPr>
          <p:grpSpPr>
            <a:xfrm>
              <a:off x="-897250" y="950640"/>
              <a:ext cx="3490521" cy="5068245"/>
              <a:chOff x="-897250" y="904050"/>
              <a:chExt cx="3490521" cy="5068245"/>
            </a:xfrm>
          </p:grpSpPr>
          <p:sp>
            <p:nvSpPr>
              <p:cNvPr id="955" name="Google Shape;955;p65"/>
              <p:cNvSpPr/>
              <p:nvPr/>
            </p:nvSpPr>
            <p:spPr>
              <a:xfrm>
                <a:off x="-897250" y="904050"/>
                <a:ext cx="3490521" cy="4169830"/>
              </a:xfrm>
              <a:custGeom>
                <a:avLst/>
                <a:gdLst/>
                <a:ahLst/>
                <a:cxnLst/>
                <a:rect l="l" t="t" r="r" b="b"/>
                <a:pathLst>
                  <a:path w="36549" h="43662" extrusionOk="0">
                    <a:moveTo>
                      <a:pt x="17099" y="0"/>
                    </a:moveTo>
                    <a:cubicBezTo>
                      <a:pt x="17040" y="0"/>
                      <a:pt x="16983" y="4"/>
                      <a:pt x="16929" y="12"/>
                    </a:cubicBezTo>
                    <a:lnTo>
                      <a:pt x="11378" y="834"/>
                    </a:lnTo>
                    <a:cubicBezTo>
                      <a:pt x="10778" y="928"/>
                      <a:pt x="9998" y="1220"/>
                      <a:pt x="10058" y="1837"/>
                    </a:cubicBezTo>
                    <a:cubicBezTo>
                      <a:pt x="9935" y="1801"/>
                      <a:pt x="9810" y="1784"/>
                      <a:pt x="9684" y="1784"/>
                    </a:cubicBezTo>
                    <a:cubicBezTo>
                      <a:pt x="8959" y="1784"/>
                      <a:pt x="8236" y="2340"/>
                      <a:pt x="8105" y="3070"/>
                    </a:cubicBezTo>
                    <a:cubicBezTo>
                      <a:pt x="6546" y="3353"/>
                      <a:pt x="5201" y="4330"/>
                      <a:pt x="4447" y="5726"/>
                    </a:cubicBezTo>
                    <a:cubicBezTo>
                      <a:pt x="4393" y="5718"/>
                      <a:pt x="4339" y="5714"/>
                      <a:pt x="4285" y="5714"/>
                    </a:cubicBezTo>
                    <a:cubicBezTo>
                      <a:pt x="3539" y="5714"/>
                      <a:pt x="2853" y="6465"/>
                      <a:pt x="2973" y="7217"/>
                    </a:cubicBezTo>
                    <a:cubicBezTo>
                      <a:pt x="2909" y="7201"/>
                      <a:pt x="2845" y="7193"/>
                      <a:pt x="2782" y="7193"/>
                    </a:cubicBezTo>
                    <a:cubicBezTo>
                      <a:pt x="2092" y="7193"/>
                      <a:pt x="1489" y="8080"/>
                      <a:pt x="1834" y="8716"/>
                    </a:cubicBezTo>
                    <a:cubicBezTo>
                      <a:pt x="1114" y="9144"/>
                      <a:pt x="754" y="9992"/>
                      <a:pt x="960" y="10806"/>
                    </a:cubicBezTo>
                    <a:cubicBezTo>
                      <a:pt x="937" y="10803"/>
                      <a:pt x="915" y="10802"/>
                      <a:pt x="894" y="10802"/>
                    </a:cubicBezTo>
                    <a:cubicBezTo>
                      <a:pt x="438" y="10802"/>
                      <a:pt x="267" y="11480"/>
                      <a:pt x="292" y="11972"/>
                    </a:cubicBezTo>
                    <a:lnTo>
                      <a:pt x="437" y="14859"/>
                    </a:lnTo>
                    <a:cubicBezTo>
                      <a:pt x="0" y="15930"/>
                      <a:pt x="180" y="17146"/>
                      <a:pt x="917" y="18037"/>
                    </a:cubicBezTo>
                    <a:cubicBezTo>
                      <a:pt x="412" y="19057"/>
                      <a:pt x="917" y="20444"/>
                      <a:pt x="1937" y="20924"/>
                    </a:cubicBezTo>
                    <a:cubicBezTo>
                      <a:pt x="1508" y="21892"/>
                      <a:pt x="2177" y="23160"/>
                      <a:pt x="3205" y="23366"/>
                    </a:cubicBezTo>
                    <a:cubicBezTo>
                      <a:pt x="2913" y="23897"/>
                      <a:pt x="3085" y="24557"/>
                      <a:pt x="3599" y="24882"/>
                    </a:cubicBezTo>
                    <a:cubicBezTo>
                      <a:pt x="3813" y="25011"/>
                      <a:pt x="4053" y="25062"/>
                      <a:pt x="4267" y="25191"/>
                    </a:cubicBezTo>
                    <a:cubicBezTo>
                      <a:pt x="4661" y="25431"/>
                      <a:pt x="4841" y="25902"/>
                      <a:pt x="5107" y="26279"/>
                    </a:cubicBezTo>
                    <a:cubicBezTo>
                      <a:pt x="5311" y="26575"/>
                      <a:pt x="5656" y="26836"/>
                      <a:pt x="5988" y="26836"/>
                    </a:cubicBezTo>
                    <a:cubicBezTo>
                      <a:pt x="6088" y="26836"/>
                      <a:pt x="6187" y="26812"/>
                      <a:pt x="6280" y="26758"/>
                    </a:cubicBezTo>
                    <a:lnTo>
                      <a:pt x="6280" y="26758"/>
                    </a:lnTo>
                    <a:cubicBezTo>
                      <a:pt x="6066" y="27118"/>
                      <a:pt x="6366" y="27598"/>
                      <a:pt x="6769" y="27735"/>
                    </a:cubicBezTo>
                    <a:cubicBezTo>
                      <a:pt x="6899" y="27780"/>
                      <a:pt x="7033" y="27799"/>
                      <a:pt x="7168" y="27799"/>
                    </a:cubicBezTo>
                    <a:cubicBezTo>
                      <a:pt x="7443" y="27799"/>
                      <a:pt x="7724" y="27724"/>
                      <a:pt x="7994" y="27649"/>
                    </a:cubicBezTo>
                    <a:lnTo>
                      <a:pt x="7994" y="27649"/>
                    </a:lnTo>
                    <a:cubicBezTo>
                      <a:pt x="7762" y="28181"/>
                      <a:pt x="8585" y="28506"/>
                      <a:pt x="9167" y="28506"/>
                    </a:cubicBezTo>
                    <a:lnTo>
                      <a:pt x="12457" y="28472"/>
                    </a:lnTo>
                    <a:cubicBezTo>
                      <a:pt x="12664" y="28894"/>
                      <a:pt x="13152" y="29101"/>
                      <a:pt x="13625" y="29101"/>
                    </a:cubicBezTo>
                    <a:cubicBezTo>
                      <a:pt x="13661" y="29101"/>
                      <a:pt x="13698" y="29100"/>
                      <a:pt x="13734" y="29097"/>
                    </a:cubicBezTo>
                    <a:cubicBezTo>
                      <a:pt x="13922" y="29080"/>
                      <a:pt x="14102" y="29029"/>
                      <a:pt x="14282" y="28952"/>
                    </a:cubicBezTo>
                    <a:lnTo>
                      <a:pt x="14282" y="28952"/>
                    </a:lnTo>
                    <a:cubicBezTo>
                      <a:pt x="15190" y="32319"/>
                      <a:pt x="14196" y="35137"/>
                      <a:pt x="14196" y="35137"/>
                    </a:cubicBezTo>
                    <a:cubicBezTo>
                      <a:pt x="17666" y="38847"/>
                      <a:pt x="27887" y="43661"/>
                      <a:pt x="27887" y="43661"/>
                    </a:cubicBezTo>
                    <a:cubicBezTo>
                      <a:pt x="26216" y="42291"/>
                      <a:pt x="24614" y="40774"/>
                      <a:pt x="24614" y="37502"/>
                    </a:cubicBezTo>
                    <a:cubicBezTo>
                      <a:pt x="24614" y="34238"/>
                      <a:pt x="25582" y="33501"/>
                      <a:pt x="25582" y="33501"/>
                    </a:cubicBezTo>
                    <a:cubicBezTo>
                      <a:pt x="25582" y="33501"/>
                      <a:pt x="26105" y="33706"/>
                      <a:pt x="27415" y="34820"/>
                    </a:cubicBezTo>
                    <a:cubicBezTo>
                      <a:pt x="28497" y="35732"/>
                      <a:pt x="29766" y="35950"/>
                      <a:pt x="30682" y="35950"/>
                    </a:cubicBezTo>
                    <a:cubicBezTo>
                      <a:pt x="30876" y="35950"/>
                      <a:pt x="31054" y="35940"/>
                      <a:pt x="31211" y="35925"/>
                    </a:cubicBezTo>
                    <a:cubicBezTo>
                      <a:pt x="32110" y="35840"/>
                      <a:pt x="32522" y="34966"/>
                      <a:pt x="32667" y="34263"/>
                    </a:cubicBezTo>
                    <a:cubicBezTo>
                      <a:pt x="32744" y="33869"/>
                      <a:pt x="33036" y="33544"/>
                      <a:pt x="33430" y="33449"/>
                    </a:cubicBezTo>
                    <a:cubicBezTo>
                      <a:pt x="33430" y="33449"/>
                      <a:pt x="33493" y="33638"/>
                      <a:pt x="33877" y="33638"/>
                    </a:cubicBezTo>
                    <a:cubicBezTo>
                      <a:pt x="33942" y="33638"/>
                      <a:pt x="34015" y="33633"/>
                      <a:pt x="34098" y="33621"/>
                    </a:cubicBezTo>
                    <a:cubicBezTo>
                      <a:pt x="34680" y="33535"/>
                      <a:pt x="34338" y="32019"/>
                      <a:pt x="34338" y="32019"/>
                    </a:cubicBezTo>
                    <a:cubicBezTo>
                      <a:pt x="35357" y="31753"/>
                      <a:pt x="35503" y="31376"/>
                      <a:pt x="35649" y="30819"/>
                    </a:cubicBezTo>
                    <a:cubicBezTo>
                      <a:pt x="35751" y="30528"/>
                      <a:pt x="35589" y="30211"/>
                      <a:pt x="35297" y="30117"/>
                    </a:cubicBezTo>
                    <a:lnTo>
                      <a:pt x="35066" y="29217"/>
                    </a:lnTo>
                    <a:cubicBezTo>
                      <a:pt x="36548" y="28455"/>
                      <a:pt x="36497" y="28044"/>
                      <a:pt x="34509" y="25799"/>
                    </a:cubicBezTo>
                    <a:cubicBezTo>
                      <a:pt x="32522" y="23546"/>
                      <a:pt x="34363" y="22064"/>
                      <a:pt x="34800" y="19168"/>
                    </a:cubicBezTo>
                    <a:cubicBezTo>
                      <a:pt x="35177" y="16709"/>
                      <a:pt x="34098" y="14961"/>
                      <a:pt x="33001" y="13505"/>
                    </a:cubicBezTo>
                    <a:cubicBezTo>
                      <a:pt x="33421" y="13102"/>
                      <a:pt x="33472" y="12314"/>
                      <a:pt x="33027" y="11912"/>
                    </a:cubicBezTo>
                    <a:cubicBezTo>
                      <a:pt x="33601" y="11406"/>
                      <a:pt x="33670" y="10412"/>
                      <a:pt x="33155" y="9838"/>
                    </a:cubicBezTo>
                    <a:cubicBezTo>
                      <a:pt x="33687" y="9693"/>
                      <a:pt x="33652" y="8922"/>
                      <a:pt x="33430" y="8416"/>
                    </a:cubicBezTo>
                    <a:cubicBezTo>
                      <a:pt x="32864" y="7148"/>
                      <a:pt x="31905" y="6112"/>
                      <a:pt x="30688" y="5460"/>
                    </a:cubicBezTo>
                    <a:cubicBezTo>
                      <a:pt x="30483" y="4664"/>
                      <a:pt x="29831" y="4064"/>
                      <a:pt x="29026" y="3918"/>
                    </a:cubicBezTo>
                    <a:cubicBezTo>
                      <a:pt x="28623" y="3409"/>
                      <a:pt x="28016" y="3129"/>
                      <a:pt x="27397" y="3129"/>
                    </a:cubicBezTo>
                    <a:cubicBezTo>
                      <a:pt x="27120" y="3129"/>
                      <a:pt x="26841" y="3185"/>
                      <a:pt x="26576" y="3302"/>
                    </a:cubicBezTo>
                    <a:cubicBezTo>
                      <a:pt x="26550" y="2890"/>
                      <a:pt x="26165" y="2608"/>
                      <a:pt x="25805" y="2411"/>
                    </a:cubicBezTo>
                    <a:cubicBezTo>
                      <a:pt x="24623" y="1777"/>
                      <a:pt x="23303" y="1425"/>
                      <a:pt x="21967" y="1400"/>
                    </a:cubicBezTo>
                    <a:cubicBezTo>
                      <a:pt x="21670" y="893"/>
                      <a:pt x="21123" y="588"/>
                      <a:pt x="20547" y="588"/>
                    </a:cubicBezTo>
                    <a:cubicBezTo>
                      <a:pt x="20441" y="588"/>
                      <a:pt x="20334" y="599"/>
                      <a:pt x="20228" y="620"/>
                    </a:cubicBezTo>
                    <a:cubicBezTo>
                      <a:pt x="19941" y="244"/>
                      <a:pt x="19469" y="52"/>
                      <a:pt x="18999" y="52"/>
                    </a:cubicBezTo>
                    <a:cubicBezTo>
                      <a:pt x="18571" y="52"/>
                      <a:pt x="18145" y="212"/>
                      <a:pt x="17863" y="534"/>
                    </a:cubicBezTo>
                    <a:cubicBezTo>
                      <a:pt x="17990" y="182"/>
                      <a:pt x="17509" y="0"/>
                      <a:pt x="170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65"/>
              <p:cNvSpPr/>
              <p:nvPr/>
            </p:nvSpPr>
            <p:spPr>
              <a:xfrm>
                <a:off x="-31610" y="4485508"/>
                <a:ext cx="2443240" cy="1230645"/>
              </a:xfrm>
              <a:custGeom>
                <a:avLst/>
                <a:gdLst/>
                <a:ahLst/>
                <a:cxnLst/>
                <a:rect l="l" t="t" r="r" b="b"/>
                <a:pathLst>
                  <a:path w="25583" h="12886" extrusionOk="0">
                    <a:moveTo>
                      <a:pt x="3513" y="1"/>
                    </a:moveTo>
                    <a:cubicBezTo>
                      <a:pt x="3513" y="1"/>
                      <a:pt x="335" y="6255"/>
                      <a:pt x="1" y="12886"/>
                    </a:cubicBezTo>
                    <a:lnTo>
                      <a:pt x="24091" y="12886"/>
                    </a:lnTo>
                    <a:cubicBezTo>
                      <a:pt x="24091" y="12886"/>
                      <a:pt x="25582" y="9382"/>
                      <a:pt x="21881" y="9039"/>
                    </a:cubicBezTo>
                    <a:cubicBezTo>
                      <a:pt x="18180" y="8705"/>
                      <a:pt x="3513" y="1"/>
                      <a:pt x="351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65"/>
              <p:cNvSpPr/>
              <p:nvPr/>
            </p:nvSpPr>
            <p:spPr>
              <a:xfrm>
                <a:off x="825816" y="5065593"/>
                <a:ext cx="899347" cy="903358"/>
              </a:xfrm>
              <a:custGeom>
                <a:avLst/>
                <a:gdLst/>
                <a:ahLst/>
                <a:cxnLst/>
                <a:rect l="l" t="t" r="r" b="b"/>
                <a:pathLst>
                  <a:path w="9417" h="9459" extrusionOk="0">
                    <a:moveTo>
                      <a:pt x="8859" y="1"/>
                    </a:moveTo>
                    <a:lnTo>
                      <a:pt x="1" y="2203"/>
                    </a:lnTo>
                    <a:lnTo>
                      <a:pt x="7300" y="9459"/>
                    </a:lnTo>
                    <a:lnTo>
                      <a:pt x="7737" y="8859"/>
                    </a:lnTo>
                    <a:lnTo>
                      <a:pt x="1509" y="2597"/>
                    </a:lnTo>
                    <a:lnTo>
                      <a:pt x="9416" y="780"/>
                    </a:lnTo>
                    <a:lnTo>
                      <a:pt x="88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65"/>
              <p:cNvSpPr/>
              <p:nvPr/>
            </p:nvSpPr>
            <p:spPr>
              <a:xfrm>
                <a:off x="1071355" y="5190797"/>
                <a:ext cx="1057117" cy="633373"/>
              </a:xfrm>
              <a:custGeom>
                <a:avLst/>
                <a:gdLst/>
                <a:ahLst/>
                <a:cxnLst/>
                <a:rect l="l" t="t" r="r" b="b"/>
                <a:pathLst>
                  <a:path w="11069" h="6632" extrusionOk="0">
                    <a:moveTo>
                      <a:pt x="6854" y="1"/>
                    </a:moveTo>
                    <a:lnTo>
                      <a:pt x="0" y="1637"/>
                    </a:lnTo>
                    <a:lnTo>
                      <a:pt x="5295" y="6632"/>
                    </a:lnTo>
                    <a:lnTo>
                      <a:pt x="11069" y="4079"/>
                    </a:lnTo>
                    <a:lnTo>
                      <a:pt x="685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65"/>
              <p:cNvSpPr/>
              <p:nvPr/>
            </p:nvSpPr>
            <p:spPr>
              <a:xfrm>
                <a:off x="737476" y="5408353"/>
                <a:ext cx="357657" cy="563942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5905" extrusionOk="0">
                    <a:moveTo>
                      <a:pt x="1388" y="0"/>
                    </a:moveTo>
                    <a:cubicBezTo>
                      <a:pt x="1366" y="0"/>
                      <a:pt x="1" y="5022"/>
                      <a:pt x="1" y="5022"/>
                    </a:cubicBezTo>
                    <a:lnTo>
                      <a:pt x="3745" y="5904"/>
                    </a:lnTo>
                    <a:cubicBezTo>
                      <a:pt x="3745" y="5904"/>
                      <a:pt x="1389" y="79"/>
                      <a:pt x="1389" y="1"/>
                    </a:cubicBezTo>
                    <a:cubicBezTo>
                      <a:pt x="1389" y="1"/>
                      <a:pt x="1388" y="0"/>
                      <a:pt x="13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65"/>
              <p:cNvSpPr/>
              <p:nvPr/>
            </p:nvSpPr>
            <p:spPr>
              <a:xfrm>
                <a:off x="252320" y="5387151"/>
                <a:ext cx="469681" cy="434536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4550" extrusionOk="0">
                    <a:moveTo>
                      <a:pt x="4918" y="1"/>
                    </a:moveTo>
                    <a:lnTo>
                      <a:pt x="0" y="3882"/>
                    </a:lnTo>
                    <a:lnTo>
                      <a:pt x="2999" y="4550"/>
                    </a:lnTo>
                    <a:lnTo>
                      <a:pt x="491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65"/>
              <p:cNvSpPr/>
              <p:nvPr/>
            </p:nvSpPr>
            <p:spPr>
              <a:xfrm>
                <a:off x="265404" y="4257065"/>
                <a:ext cx="1971936" cy="1158159"/>
              </a:xfrm>
              <a:custGeom>
                <a:avLst/>
                <a:gdLst/>
                <a:ahLst/>
                <a:cxnLst/>
                <a:rect l="l" t="t" r="r" b="b"/>
                <a:pathLst>
                  <a:path w="20648" h="12127" extrusionOk="0">
                    <a:moveTo>
                      <a:pt x="1746" y="1"/>
                    </a:moveTo>
                    <a:cubicBezTo>
                      <a:pt x="1208" y="1"/>
                      <a:pt x="66" y="285"/>
                      <a:pt x="0" y="2684"/>
                    </a:cubicBezTo>
                    <a:cubicBezTo>
                      <a:pt x="0" y="2684"/>
                      <a:pt x="8800" y="12127"/>
                      <a:pt x="19999" y="12127"/>
                    </a:cubicBezTo>
                    <a:cubicBezTo>
                      <a:pt x="20214" y="12127"/>
                      <a:pt x="20430" y="12124"/>
                      <a:pt x="20647" y="12116"/>
                    </a:cubicBezTo>
                    <a:cubicBezTo>
                      <a:pt x="20647" y="12116"/>
                      <a:pt x="16141" y="8184"/>
                      <a:pt x="13528" y="7147"/>
                    </a:cubicBezTo>
                    <a:lnTo>
                      <a:pt x="2022" y="28"/>
                    </a:lnTo>
                    <a:cubicBezTo>
                      <a:pt x="2022" y="28"/>
                      <a:pt x="1914" y="1"/>
                      <a:pt x="17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65"/>
              <p:cNvSpPr/>
              <p:nvPr/>
            </p:nvSpPr>
            <p:spPr>
              <a:xfrm>
                <a:off x="1559757" y="4958439"/>
                <a:ext cx="583520" cy="450867"/>
              </a:xfrm>
              <a:custGeom>
                <a:avLst/>
                <a:gdLst/>
                <a:ahLst/>
                <a:cxnLst/>
                <a:rect l="l" t="t" r="r" b="b"/>
                <a:pathLst>
                  <a:path w="6110" h="4721" extrusionOk="0">
                    <a:moveTo>
                      <a:pt x="412" y="0"/>
                    </a:moveTo>
                    <a:lnTo>
                      <a:pt x="412" y="0"/>
                    </a:lnTo>
                    <a:cubicBezTo>
                      <a:pt x="438" y="180"/>
                      <a:pt x="429" y="360"/>
                      <a:pt x="386" y="540"/>
                    </a:cubicBezTo>
                    <a:cubicBezTo>
                      <a:pt x="232" y="1268"/>
                      <a:pt x="1" y="2005"/>
                      <a:pt x="69" y="2742"/>
                    </a:cubicBezTo>
                    <a:cubicBezTo>
                      <a:pt x="104" y="3093"/>
                      <a:pt x="215" y="3419"/>
                      <a:pt x="403" y="3710"/>
                    </a:cubicBezTo>
                    <a:cubicBezTo>
                      <a:pt x="455" y="3796"/>
                      <a:pt x="515" y="3873"/>
                      <a:pt x="575" y="3950"/>
                    </a:cubicBezTo>
                    <a:cubicBezTo>
                      <a:pt x="892" y="4044"/>
                      <a:pt x="1217" y="4121"/>
                      <a:pt x="1551" y="4198"/>
                    </a:cubicBezTo>
                    <a:cubicBezTo>
                      <a:pt x="1646" y="4130"/>
                      <a:pt x="1680" y="3976"/>
                      <a:pt x="1586" y="3899"/>
                    </a:cubicBezTo>
                    <a:cubicBezTo>
                      <a:pt x="1543" y="3864"/>
                      <a:pt x="1483" y="3847"/>
                      <a:pt x="1457" y="3796"/>
                    </a:cubicBezTo>
                    <a:cubicBezTo>
                      <a:pt x="1414" y="3676"/>
                      <a:pt x="1628" y="3590"/>
                      <a:pt x="1603" y="3470"/>
                    </a:cubicBezTo>
                    <a:cubicBezTo>
                      <a:pt x="1603" y="3444"/>
                      <a:pt x="1586" y="3419"/>
                      <a:pt x="1569" y="3393"/>
                    </a:cubicBezTo>
                    <a:cubicBezTo>
                      <a:pt x="1466" y="3273"/>
                      <a:pt x="1337" y="3170"/>
                      <a:pt x="1192" y="3102"/>
                    </a:cubicBezTo>
                    <a:cubicBezTo>
                      <a:pt x="1054" y="3033"/>
                      <a:pt x="892" y="2990"/>
                      <a:pt x="806" y="2862"/>
                    </a:cubicBezTo>
                    <a:cubicBezTo>
                      <a:pt x="772" y="2828"/>
                      <a:pt x="763" y="2785"/>
                      <a:pt x="755" y="2742"/>
                    </a:cubicBezTo>
                    <a:cubicBezTo>
                      <a:pt x="755" y="2639"/>
                      <a:pt x="866" y="2554"/>
                      <a:pt x="960" y="2511"/>
                    </a:cubicBezTo>
                    <a:cubicBezTo>
                      <a:pt x="1089" y="2451"/>
                      <a:pt x="1234" y="2408"/>
                      <a:pt x="1371" y="2399"/>
                    </a:cubicBezTo>
                    <a:cubicBezTo>
                      <a:pt x="1466" y="2391"/>
                      <a:pt x="1569" y="2382"/>
                      <a:pt x="1620" y="2305"/>
                    </a:cubicBezTo>
                    <a:cubicBezTo>
                      <a:pt x="1680" y="2211"/>
                      <a:pt x="1594" y="2091"/>
                      <a:pt x="1517" y="2005"/>
                    </a:cubicBezTo>
                    <a:lnTo>
                      <a:pt x="849" y="1286"/>
                    </a:lnTo>
                    <a:cubicBezTo>
                      <a:pt x="755" y="1174"/>
                      <a:pt x="643" y="1037"/>
                      <a:pt x="695" y="900"/>
                    </a:cubicBezTo>
                    <a:cubicBezTo>
                      <a:pt x="743" y="804"/>
                      <a:pt x="836" y="745"/>
                      <a:pt x="939" y="745"/>
                    </a:cubicBezTo>
                    <a:cubicBezTo>
                      <a:pt x="946" y="745"/>
                      <a:pt x="953" y="745"/>
                      <a:pt x="960" y="746"/>
                    </a:cubicBezTo>
                    <a:cubicBezTo>
                      <a:pt x="1174" y="746"/>
                      <a:pt x="1389" y="926"/>
                      <a:pt x="1560" y="1054"/>
                    </a:cubicBezTo>
                    <a:cubicBezTo>
                      <a:pt x="1748" y="1200"/>
                      <a:pt x="1903" y="1388"/>
                      <a:pt x="2014" y="1603"/>
                    </a:cubicBezTo>
                    <a:cubicBezTo>
                      <a:pt x="2254" y="2108"/>
                      <a:pt x="2297" y="2682"/>
                      <a:pt x="2485" y="3213"/>
                    </a:cubicBezTo>
                    <a:cubicBezTo>
                      <a:pt x="2682" y="3753"/>
                      <a:pt x="3042" y="4233"/>
                      <a:pt x="3513" y="4575"/>
                    </a:cubicBezTo>
                    <a:cubicBezTo>
                      <a:pt x="3933" y="4635"/>
                      <a:pt x="4353" y="4678"/>
                      <a:pt x="4781" y="4721"/>
                    </a:cubicBezTo>
                    <a:cubicBezTo>
                      <a:pt x="4798" y="4687"/>
                      <a:pt x="4807" y="4661"/>
                      <a:pt x="4807" y="4635"/>
                    </a:cubicBezTo>
                    <a:cubicBezTo>
                      <a:pt x="4833" y="4395"/>
                      <a:pt x="4610" y="4224"/>
                      <a:pt x="4421" y="4096"/>
                    </a:cubicBezTo>
                    <a:cubicBezTo>
                      <a:pt x="3822" y="3676"/>
                      <a:pt x="3333" y="3128"/>
                      <a:pt x="2982" y="2494"/>
                    </a:cubicBezTo>
                    <a:cubicBezTo>
                      <a:pt x="3060" y="2468"/>
                      <a:pt x="3138" y="2456"/>
                      <a:pt x="3217" y="2456"/>
                    </a:cubicBezTo>
                    <a:cubicBezTo>
                      <a:pt x="3579" y="2456"/>
                      <a:pt x="3936" y="2709"/>
                      <a:pt x="4190" y="2990"/>
                    </a:cubicBezTo>
                    <a:cubicBezTo>
                      <a:pt x="4499" y="3333"/>
                      <a:pt x="4764" y="3744"/>
                      <a:pt x="5184" y="3933"/>
                    </a:cubicBezTo>
                    <a:cubicBezTo>
                      <a:pt x="5336" y="3998"/>
                      <a:pt x="5496" y="4030"/>
                      <a:pt x="5655" y="4030"/>
                    </a:cubicBezTo>
                    <a:cubicBezTo>
                      <a:pt x="5808" y="4030"/>
                      <a:pt x="5962" y="4000"/>
                      <a:pt x="6109" y="3941"/>
                    </a:cubicBezTo>
                    <a:cubicBezTo>
                      <a:pt x="4738" y="2819"/>
                      <a:pt x="2254" y="866"/>
                      <a:pt x="41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65"/>
              <p:cNvSpPr/>
              <p:nvPr/>
            </p:nvSpPr>
            <p:spPr>
              <a:xfrm>
                <a:off x="956751" y="4627903"/>
                <a:ext cx="241526" cy="545797"/>
              </a:xfrm>
              <a:custGeom>
                <a:avLst/>
                <a:gdLst/>
                <a:ahLst/>
                <a:cxnLst/>
                <a:rect l="l" t="t" r="r" b="b"/>
                <a:pathLst>
                  <a:path w="2529" h="5715" extrusionOk="0">
                    <a:moveTo>
                      <a:pt x="1020" y="0"/>
                    </a:moveTo>
                    <a:cubicBezTo>
                      <a:pt x="995" y="95"/>
                      <a:pt x="943" y="172"/>
                      <a:pt x="892" y="249"/>
                    </a:cubicBezTo>
                    <a:cubicBezTo>
                      <a:pt x="695" y="514"/>
                      <a:pt x="438" y="831"/>
                      <a:pt x="566" y="1123"/>
                    </a:cubicBezTo>
                    <a:lnTo>
                      <a:pt x="720" y="1123"/>
                    </a:lnTo>
                    <a:cubicBezTo>
                      <a:pt x="780" y="1140"/>
                      <a:pt x="832" y="1174"/>
                      <a:pt x="866" y="1217"/>
                    </a:cubicBezTo>
                    <a:cubicBezTo>
                      <a:pt x="952" y="1303"/>
                      <a:pt x="1012" y="1397"/>
                      <a:pt x="1054" y="1508"/>
                    </a:cubicBezTo>
                    <a:cubicBezTo>
                      <a:pt x="1149" y="1765"/>
                      <a:pt x="969" y="2125"/>
                      <a:pt x="875" y="2365"/>
                    </a:cubicBezTo>
                    <a:cubicBezTo>
                      <a:pt x="780" y="2605"/>
                      <a:pt x="678" y="2836"/>
                      <a:pt x="549" y="3067"/>
                    </a:cubicBezTo>
                    <a:cubicBezTo>
                      <a:pt x="369" y="3384"/>
                      <a:pt x="112" y="3684"/>
                      <a:pt x="26" y="4053"/>
                    </a:cubicBezTo>
                    <a:cubicBezTo>
                      <a:pt x="9" y="4130"/>
                      <a:pt x="1" y="4207"/>
                      <a:pt x="18" y="4284"/>
                    </a:cubicBezTo>
                    <a:cubicBezTo>
                      <a:pt x="35" y="4361"/>
                      <a:pt x="95" y="4430"/>
                      <a:pt x="172" y="4455"/>
                    </a:cubicBezTo>
                    <a:cubicBezTo>
                      <a:pt x="186" y="4459"/>
                      <a:pt x="200" y="4460"/>
                      <a:pt x="213" y="4460"/>
                    </a:cubicBezTo>
                    <a:cubicBezTo>
                      <a:pt x="340" y="4460"/>
                      <a:pt x="443" y="4323"/>
                      <a:pt x="498" y="4207"/>
                    </a:cubicBezTo>
                    <a:cubicBezTo>
                      <a:pt x="703" y="3770"/>
                      <a:pt x="797" y="3256"/>
                      <a:pt x="1174" y="2939"/>
                    </a:cubicBezTo>
                    <a:cubicBezTo>
                      <a:pt x="1217" y="2896"/>
                      <a:pt x="1277" y="2862"/>
                      <a:pt x="1346" y="2862"/>
                    </a:cubicBezTo>
                    <a:cubicBezTo>
                      <a:pt x="1440" y="2879"/>
                      <a:pt x="1509" y="2956"/>
                      <a:pt x="1517" y="3042"/>
                    </a:cubicBezTo>
                    <a:cubicBezTo>
                      <a:pt x="1517" y="3136"/>
                      <a:pt x="1500" y="3230"/>
                      <a:pt x="1466" y="3307"/>
                    </a:cubicBezTo>
                    <a:cubicBezTo>
                      <a:pt x="1337" y="3624"/>
                      <a:pt x="1174" y="3924"/>
                      <a:pt x="977" y="4198"/>
                    </a:cubicBezTo>
                    <a:cubicBezTo>
                      <a:pt x="943" y="4241"/>
                      <a:pt x="917" y="4293"/>
                      <a:pt x="917" y="4344"/>
                    </a:cubicBezTo>
                    <a:cubicBezTo>
                      <a:pt x="926" y="4404"/>
                      <a:pt x="960" y="4455"/>
                      <a:pt x="1020" y="4472"/>
                    </a:cubicBezTo>
                    <a:cubicBezTo>
                      <a:pt x="1050" y="4481"/>
                      <a:pt x="1082" y="4485"/>
                      <a:pt x="1113" y="4485"/>
                    </a:cubicBezTo>
                    <a:cubicBezTo>
                      <a:pt x="1144" y="4485"/>
                      <a:pt x="1174" y="4481"/>
                      <a:pt x="1200" y="4472"/>
                    </a:cubicBezTo>
                    <a:cubicBezTo>
                      <a:pt x="1311" y="4438"/>
                      <a:pt x="1414" y="4370"/>
                      <a:pt x="1483" y="4275"/>
                    </a:cubicBezTo>
                    <a:cubicBezTo>
                      <a:pt x="1542" y="4201"/>
                      <a:pt x="1614" y="4096"/>
                      <a:pt x="1704" y="4096"/>
                    </a:cubicBezTo>
                    <a:cubicBezTo>
                      <a:pt x="1718" y="4096"/>
                      <a:pt x="1733" y="4098"/>
                      <a:pt x="1748" y="4104"/>
                    </a:cubicBezTo>
                    <a:cubicBezTo>
                      <a:pt x="1808" y="4275"/>
                      <a:pt x="1774" y="4447"/>
                      <a:pt x="1766" y="4618"/>
                    </a:cubicBezTo>
                    <a:cubicBezTo>
                      <a:pt x="1740" y="4832"/>
                      <a:pt x="1714" y="5046"/>
                      <a:pt x="1663" y="5252"/>
                    </a:cubicBezTo>
                    <a:cubicBezTo>
                      <a:pt x="1663" y="5278"/>
                      <a:pt x="1654" y="5303"/>
                      <a:pt x="1654" y="5321"/>
                    </a:cubicBezTo>
                    <a:cubicBezTo>
                      <a:pt x="1903" y="5458"/>
                      <a:pt x="2168" y="5586"/>
                      <a:pt x="2434" y="5715"/>
                    </a:cubicBezTo>
                    <a:cubicBezTo>
                      <a:pt x="2528" y="4918"/>
                      <a:pt x="2314" y="4078"/>
                      <a:pt x="2117" y="3282"/>
                    </a:cubicBezTo>
                    <a:lnTo>
                      <a:pt x="1714" y="1782"/>
                    </a:lnTo>
                    <a:cubicBezTo>
                      <a:pt x="1646" y="1534"/>
                      <a:pt x="1586" y="1268"/>
                      <a:pt x="1680" y="1046"/>
                    </a:cubicBezTo>
                    <a:cubicBezTo>
                      <a:pt x="1766" y="866"/>
                      <a:pt x="1920" y="737"/>
                      <a:pt x="2100" y="669"/>
                    </a:cubicBez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65"/>
              <p:cNvSpPr/>
              <p:nvPr/>
            </p:nvSpPr>
            <p:spPr>
              <a:xfrm>
                <a:off x="357851" y="4271963"/>
                <a:ext cx="202179" cy="124249"/>
              </a:xfrm>
              <a:custGeom>
                <a:avLst/>
                <a:gdLst/>
                <a:ahLst/>
                <a:cxnLst/>
                <a:rect l="l" t="t" r="r" b="b"/>
                <a:pathLst>
                  <a:path w="2117" h="1301" extrusionOk="0">
                    <a:moveTo>
                      <a:pt x="1251" y="1"/>
                    </a:moveTo>
                    <a:cubicBezTo>
                      <a:pt x="1054" y="86"/>
                      <a:pt x="857" y="181"/>
                      <a:pt x="643" y="275"/>
                    </a:cubicBezTo>
                    <a:cubicBezTo>
                      <a:pt x="472" y="335"/>
                      <a:pt x="318" y="429"/>
                      <a:pt x="180" y="558"/>
                    </a:cubicBezTo>
                    <a:cubicBezTo>
                      <a:pt x="43" y="686"/>
                      <a:pt x="1" y="883"/>
                      <a:pt x="69" y="1063"/>
                    </a:cubicBezTo>
                    <a:cubicBezTo>
                      <a:pt x="82" y="1085"/>
                      <a:pt x="108" y="1093"/>
                      <a:pt x="141" y="1093"/>
                    </a:cubicBezTo>
                    <a:cubicBezTo>
                      <a:pt x="267" y="1093"/>
                      <a:pt x="500" y="970"/>
                      <a:pt x="540" y="943"/>
                    </a:cubicBezTo>
                    <a:cubicBezTo>
                      <a:pt x="703" y="832"/>
                      <a:pt x="840" y="703"/>
                      <a:pt x="994" y="592"/>
                    </a:cubicBezTo>
                    <a:cubicBezTo>
                      <a:pt x="1031" y="568"/>
                      <a:pt x="1239" y="445"/>
                      <a:pt x="1357" y="445"/>
                    </a:cubicBezTo>
                    <a:cubicBezTo>
                      <a:pt x="1406" y="445"/>
                      <a:pt x="1440" y="466"/>
                      <a:pt x="1440" y="523"/>
                    </a:cubicBezTo>
                    <a:cubicBezTo>
                      <a:pt x="1440" y="592"/>
                      <a:pt x="1183" y="695"/>
                      <a:pt x="1131" y="729"/>
                    </a:cubicBezTo>
                    <a:cubicBezTo>
                      <a:pt x="1029" y="797"/>
                      <a:pt x="917" y="874"/>
                      <a:pt x="814" y="952"/>
                    </a:cubicBezTo>
                    <a:cubicBezTo>
                      <a:pt x="763" y="994"/>
                      <a:pt x="712" y="1037"/>
                      <a:pt x="669" y="1097"/>
                    </a:cubicBezTo>
                    <a:cubicBezTo>
                      <a:pt x="626" y="1149"/>
                      <a:pt x="609" y="1217"/>
                      <a:pt x="617" y="1286"/>
                    </a:cubicBezTo>
                    <a:cubicBezTo>
                      <a:pt x="662" y="1286"/>
                      <a:pt x="707" y="1300"/>
                      <a:pt x="749" y="1300"/>
                    </a:cubicBezTo>
                    <a:cubicBezTo>
                      <a:pt x="762" y="1300"/>
                      <a:pt x="776" y="1299"/>
                      <a:pt x="789" y="1294"/>
                    </a:cubicBezTo>
                    <a:cubicBezTo>
                      <a:pt x="814" y="1294"/>
                      <a:pt x="840" y="1277"/>
                      <a:pt x="857" y="1260"/>
                    </a:cubicBezTo>
                    <a:cubicBezTo>
                      <a:pt x="1011" y="1157"/>
                      <a:pt x="1174" y="1063"/>
                      <a:pt x="1346" y="977"/>
                    </a:cubicBezTo>
                    <a:cubicBezTo>
                      <a:pt x="1474" y="909"/>
                      <a:pt x="1568" y="806"/>
                      <a:pt x="1697" y="720"/>
                    </a:cubicBezTo>
                    <a:cubicBezTo>
                      <a:pt x="1825" y="643"/>
                      <a:pt x="1971" y="575"/>
                      <a:pt x="2117" y="532"/>
                    </a:cubicBezTo>
                    <a:lnTo>
                      <a:pt x="12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65"/>
              <p:cNvSpPr/>
              <p:nvPr/>
            </p:nvSpPr>
            <p:spPr>
              <a:xfrm>
                <a:off x="1374004" y="4847942"/>
                <a:ext cx="165410" cy="461564"/>
              </a:xfrm>
              <a:custGeom>
                <a:avLst/>
                <a:gdLst/>
                <a:ahLst/>
                <a:cxnLst/>
                <a:rect l="l" t="t" r="r" b="b"/>
                <a:pathLst>
                  <a:path w="1732" h="4833" extrusionOk="0">
                    <a:moveTo>
                      <a:pt x="387" y="1"/>
                    </a:moveTo>
                    <a:lnTo>
                      <a:pt x="387" y="1"/>
                    </a:lnTo>
                    <a:cubicBezTo>
                      <a:pt x="464" y="147"/>
                      <a:pt x="498" y="301"/>
                      <a:pt x="481" y="464"/>
                    </a:cubicBezTo>
                    <a:cubicBezTo>
                      <a:pt x="455" y="635"/>
                      <a:pt x="301" y="823"/>
                      <a:pt x="232" y="995"/>
                    </a:cubicBezTo>
                    <a:cubicBezTo>
                      <a:pt x="155" y="1192"/>
                      <a:pt x="104" y="1397"/>
                      <a:pt x="78" y="1612"/>
                    </a:cubicBezTo>
                    <a:cubicBezTo>
                      <a:pt x="52" y="1672"/>
                      <a:pt x="70" y="1740"/>
                      <a:pt x="112" y="1791"/>
                    </a:cubicBezTo>
                    <a:cubicBezTo>
                      <a:pt x="134" y="1813"/>
                      <a:pt x="160" y="1828"/>
                      <a:pt x="193" y="1828"/>
                    </a:cubicBezTo>
                    <a:cubicBezTo>
                      <a:pt x="200" y="1828"/>
                      <a:pt x="208" y="1827"/>
                      <a:pt x="215" y="1826"/>
                    </a:cubicBezTo>
                    <a:cubicBezTo>
                      <a:pt x="301" y="1826"/>
                      <a:pt x="387" y="1817"/>
                      <a:pt x="481" y="1800"/>
                    </a:cubicBezTo>
                    <a:cubicBezTo>
                      <a:pt x="498" y="1797"/>
                      <a:pt x="515" y="1795"/>
                      <a:pt x="532" y="1795"/>
                    </a:cubicBezTo>
                    <a:cubicBezTo>
                      <a:pt x="600" y="1795"/>
                      <a:pt x="664" y="1822"/>
                      <a:pt x="712" y="1877"/>
                    </a:cubicBezTo>
                    <a:cubicBezTo>
                      <a:pt x="763" y="1963"/>
                      <a:pt x="763" y="2066"/>
                      <a:pt x="712" y="2151"/>
                    </a:cubicBezTo>
                    <a:cubicBezTo>
                      <a:pt x="618" y="2408"/>
                      <a:pt x="429" y="2605"/>
                      <a:pt x="284" y="2837"/>
                    </a:cubicBezTo>
                    <a:cubicBezTo>
                      <a:pt x="1" y="3325"/>
                      <a:pt x="172" y="3899"/>
                      <a:pt x="438" y="4422"/>
                    </a:cubicBezTo>
                    <a:cubicBezTo>
                      <a:pt x="832" y="4559"/>
                      <a:pt x="1226" y="4696"/>
                      <a:pt x="1629" y="4833"/>
                    </a:cubicBezTo>
                    <a:cubicBezTo>
                      <a:pt x="1569" y="4704"/>
                      <a:pt x="1492" y="4593"/>
                      <a:pt x="1397" y="4499"/>
                    </a:cubicBezTo>
                    <a:cubicBezTo>
                      <a:pt x="1200" y="4285"/>
                      <a:pt x="1012" y="3968"/>
                      <a:pt x="1192" y="3753"/>
                    </a:cubicBezTo>
                    <a:cubicBezTo>
                      <a:pt x="1320" y="3599"/>
                      <a:pt x="1586" y="3591"/>
                      <a:pt x="1680" y="3419"/>
                    </a:cubicBezTo>
                    <a:cubicBezTo>
                      <a:pt x="1732" y="3299"/>
                      <a:pt x="1732" y="3171"/>
                      <a:pt x="1680" y="3059"/>
                    </a:cubicBezTo>
                    <a:cubicBezTo>
                      <a:pt x="1577" y="2717"/>
                      <a:pt x="1389" y="2408"/>
                      <a:pt x="1269" y="2074"/>
                    </a:cubicBezTo>
                    <a:cubicBezTo>
                      <a:pt x="1158" y="1731"/>
                      <a:pt x="1123" y="1337"/>
                      <a:pt x="1312" y="1038"/>
                    </a:cubicBezTo>
                    <a:cubicBezTo>
                      <a:pt x="1389" y="918"/>
                      <a:pt x="1500" y="823"/>
                      <a:pt x="1637" y="781"/>
                    </a:cubicBezTo>
                    <a:lnTo>
                      <a:pt x="38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65"/>
              <p:cNvSpPr/>
              <p:nvPr/>
            </p:nvSpPr>
            <p:spPr>
              <a:xfrm>
                <a:off x="1214514" y="4765331"/>
                <a:ext cx="148984" cy="459081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4807" extrusionOk="0">
                    <a:moveTo>
                      <a:pt x="643" y="1"/>
                    </a:moveTo>
                    <a:cubicBezTo>
                      <a:pt x="634" y="129"/>
                      <a:pt x="600" y="249"/>
                      <a:pt x="549" y="360"/>
                    </a:cubicBezTo>
                    <a:cubicBezTo>
                      <a:pt x="343" y="815"/>
                      <a:pt x="95" y="1251"/>
                      <a:pt x="9" y="1748"/>
                    </a:cubicBezTo>
                    <a:cubicBezTo>
                      <a:pt x="0" y="1800"/>
                      <a:pt x="0" y="1843"/>
                      <a:pt x="18" y="1894"/>
                    </a:cubicBezTo>
                    <a:cubicBezTo>
                      <a:pt x="41" y="1937"/>
                      <a:pt x="87" y="1955"/>
                      <a:pt x="137" y="1955"/>
                    </a:cubicBezTo>
                    <a:cubicBezTo>
                      <a:pt x="197" y="1955"/>
                      <a:pt x="263" y="1931"/>
                      <a:pt x="309" y="1894"/>
                    </a:cubicBezTo>
                    <a:cubicBezTo>
                      <a:pt x="395" y="1831"/>
                      <a:pt x="482" y="1746"/>
                      <a:pt x="582" y="1746"/>
                    </a:cubicBezTo>
                    <a:cubicBezTo>
                      <a:pt x="591" y="1746"/>
                      <a:pt x="600" y="1747"/>
                      <a:pt x="609" y="1748"/>
                    </a:cubicBezTo>
                    <a:cubicBezTo>
                      <a:pt x="711" y="1765"/>
                      <a:pt x="789" y="1894"/>
                      <a:pt x="797" y="2014"/>
                    </a:cubicBezTo>
                    <a:cubicBezTo>
                      <a:pt x="823" y="2280"/>
                      <a:pt x="626" y="2477"/>
                      <a:pt x="514" y="2699"/>
                    </a:cubicBezTo>
                    <a:cubicBezTo>
                      <a:pt x="257" y="3239"/>
                      <a:pt x="95" y="3822"/>
                      <a:pt x="35" y="4421"/>
                    </a:cubicBezTo>
                    <a:cubicBezTo>
                      <a:pt x="317" y="4550"/>
                      <a:pt x="609" y="4678"/>
                      <a:pt x="900" y="4807"/>
                    </a:cubicBezTo>
                    <a:cubicBezTo>
                      <a:pt x="900" y="4593"/>
                      <a:pt x="866" y="4378"/>
                      <a:pt x="806" y="4173"/>
                    </a:cubicBezTo>
                    <a:cubicBezTo>
                      <a:pt x="771" y="4079"/>
                      <a:pt x="754" y="3984"/>
                      <a:pt x="771" y="3890"/>
                    </a:cubicBezTo>
                    <a:cubicBezTo>
                      <a:pt x="806" y="3736"/>
                      <a:pt x="994" y="3667"/>
                      <a:pt x="1123" y="3565"/>
                    </a:cubicBezTo>
                    <a:cubicBezTo>
                      <a:pt x="1431" y="3316"/>
                      <a:pt x="1431" y="2845"/>
                      <a:pt x="1311" y="2459"/>
                    </a:cubicBezTo>
                    <a:cubicBezTo>
                      <a:pt x="1191" y="2082"/>
                      <a:pt x="986" y="1723"/>
                      <a:pt x="986" y="1329"/>
                    </a:cubicBezTo>
                    <a:cubicBezTo>
                      <a:pt x="986" y="977"/>
                      <a:pt x="1234" y="600"/>
                      <a:pt x="1560" y="566"/>
                    </a:cubicBezTo>
                    <a:lnTo>
                      <a:pt x="64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65"/>
              <p:cNvSpPr/>
              <p:nvPr/>
            </p:nvSpPr>
            <p:spPr>
              <a:xfrm>
                <a:off x="351262" y="4344832"/>
                <a:ext cx="350303" cy="368258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3856" extrusionOk="0">
                    <a:moveTo>
                      <a:pt x="2563" y="0"/>
                    </a:moveTo>
                    <a:cubicBezTo>
                      <a:pt x="2280" y="386"/>
                      <a:pt x="1792" y="626"/>
                      <a:pt x="1363" y="891"/>
                    </a:cubicBezTo>
                    <a:cubicBezTo>
                      <a:pt x="721" y="1294"/>
                      <a:pt x="138" y="1919"/>
                      <a:pt x="1" y="2639"/>
                    </a:cubicBezTo>
                    <a:cubicBezTo>
                      <a:pt x="112" y="2742"/>
                      <a:pt x="232" y="2853"/>
                      <a:pt x="361" y="2973"/>
                    </a:cubicBezTo>
                    <a:lnTo>
                      <a:pt x="738" y="2091"/>
                    </a:lnTo>
                    <a:cubicBezTo>
                      <a:pt x="797" y="1943"/>
                      <a:pt x="919" y="1777"/>
                      <a:pt x="1056" y="1777"/>
                    </a:cubicBezTo>
                    <a:cubicBezTo>
                      <a:pt x="1078" y="1777"/>
                      <a:pt x="1101" y="1781"/>
                      <a:pt x="1123" y="1791"/>
                    </a:cubicBezTo>
                    <a:cubicBezTo>
                      <a:pt x="1102" y="1882"/>
                      <a:pt x="1196" y="1956"/>
                      <a:pt x="1288" y="1956"/>
                    </a:cubicBezTo>
                    <a:cubicBezTo>
                      <a:pt x="1308" y="1956"/>
                      <a:pt x="1328" y="1953"/>
                      <a:pt x="1346" y="1945"/>
                    </a:cubicBezTo>
                    <a:cubicBezTo>
                      <a:pt x="1440" y="1885"/>
                      <a:pt x="1517" y="1799"/>
                      <a:pt x="1552" y="1688"/>
                    </a:cubicBezTo>
                    <a:cubicBezTo>
                      <a:pt x="1766" y="1251"/>
                      <a:pt x="2109" y="780"/>
                      <a:pt x="2597" y="763"/>
                    </a:cubicBezTo>
                    <a:lnTo>
                      <a:pt x="2597" y="763"/>
                    </a:lnTo>
                    <a:cubicBezTo>
                      <a:pt x="2545" y="1225"/>
                      <a:pt x="2126" y="1542"/>
                      <a:pt x="1792" y="1859"/>
                    </a:cubicBezTo>
                    <a:cubicBezTo>
                      <a:pt x="1440" y="2202"/>
                      <a:pt x="1149" y="2596"/>
                      <a:pt x="935" y="3033"/>
                    </a:cubicBezTo>
                    <a:cubicBezTo>
                      <a:pt x="875" y="3144"/>
                      <a:pt x="832" y="3256"/>
                      <a:pt x="806" y="3376"/>
                    </a:cubicBezTo>
                    <a:cubicBezTo>
                      <a:pt x="986" y="3530"/>
                      <a:pt x="1175" y="3684"/>
                      <a:pt x="1372" y="3855"/>
                    </a:cubicBezTo>
                    <a:cubicBezTo>
                      <a:pt x="1852" y="2733"/>
                      <a:pt x="2374" y="1568"/>
                      <a:pt x="3342" y="823"/>
                    </a:cubicBezTo>
                    <a:cubicBezTo>
                      <a:pt x="3436" y="745"/>
                      <a:pt x="3548" y="694"/>
                      <a:pt x="3668" y="677"/>
                    </a:cubicBezTo>
                    <a:lnTo>
                      <a:pt x="25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65"/>
              <p:cNvSpPr/>
              <p:nvPr/>
            </p:nvSpPr>
            <p:spPr>
              <a:xfrm>
                <a:off x="582857" y="4424959"/>
                <a:ext cx="408369" cy="551527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5775" extrusionOk="0">
                    <a:moveTo>
                      <a:pt x="1491" y="1"/>
                    </a:moveTo>
                    <a:cubicBezTo>
                      <a:pt x="1534" y="146"/>
                      <a:pt x="1457" y="343"/>
                      <a:pt x="1346" y="463"/>
                    </a:cubicBezTo>
                    <a:cubicBezTo>
                      <a:pt x="1191" y="618"/>
                      <a:pt x="986" y="772"/>
                      <a:pt x="977" y="986"/>
                    </a:cubicBezTo>
                    <a:cubicBezTo>
                      <a:pt x="1014" y="1001"/>
                      <a:pt x="1051" y="1008"/>
                      <a:pt x="1086" y="1008"/>
                    </a:cubicBezTo>
                    <a:cubicBezTo>
                      <a:pt x="1343" y="1008"/>
                      <a:pt x="1573" y="660"/>
                      <a:pt x="1859" y="660"/>
                    </a:cubicBezTo>
                    <a:cubicBezTo>
                      <a:pt x="1865" y="660"/>
                      <a:pt x="1871" y="660"/>
                      <a:pt x="1877" y="660"/>
                    </a:cubicBezTo>
                    <a:cubicBezTo>
                      <a:pt x="2237" y="669"/>
                      <a:pt x="2305" y="1226"/>
                      <a:pt x="2074" y="1491"/>
                    </a:cubicBezTo>
                    <a:cubicBezTo>
                      <a:pt x="1834" y="1757"/>
                      <a:pt x="1448" y="1834"/>
                      <a:pt x="1123" y="1980"/>
                    </a:cubicBezTo>
                    <a:cubicBezTo>
                      <a:pt x="626" y="2228"/>
                      <a:pt x="258" y="2665"/>
                      <a:pt x="103" y="3188"/>
                    </a:cubicBezTo>
                    <a:cubicBezTo>
                      <a:pt x="26" y="3419"/>
                      <a:pt x="1" y="3659"/>
                      <a:pt x="26" y="3890"/>
                    </a:cubicBezTo>
                    <a:lnTo>
                      <a:pt x="343" y="4139"/>
                    </a:lnTo>
                    <a:cubicBezTo>
                      <a:pt x="395" y="4096"/>
                      <a:pt x="429" y="4044"/>
                      <a:pt x="463" y="3984"/>
                    </a:cubicBezTo>
                    <a:cubicBezTo>
                      <a:pt x="515" y="3864"/>
                      <a:pt x="566" y="3736"/>
                      <a:pt x="609" y="3607"/>
                    </a:cubicBezTo>
                    <a:cubicBezTo>
                      <a:pt x="652" y="3496"/>
                      <a:pt x="712" y="3393"/>
                      <a:pt x="780" y="3299"/>
                    </a:cubicBezTo>
                    <a:cubicBezTo>
                      <a:pt x="863" y="3187"/>
                      <a:pt x="985" y="3087"/>
                      <a:pt x="1111" y="3087"/>
                    </a:cubicBezTo>
                    <a:cubicBezTo>
                      <a:pt x="1129" y="3087"/>
                      <a:pt x="1148" y="3089"/>
                      <a:pt x="1166" y="3093"/>
                    </a:cubicBezTo>
                    <a:cubicBezTo>
                      <a:pt x="1251" y="3308"/>
                      <a:pt x="1003" y="3505"/>
                      <a:pt x="994" y="3736"/>
                    </a:cubicBezTo>
                    <a:cubicBezTo>
                      <a:pt x="994" y="3753"/>
                      <a:pt x="1003" y="3770"/>
                      <a:pt x="1011" y="3787"/>
                    </a:cubicBezTo>
                    <a:cubicBezTo>
                      <a:pt x="1022" y="3802"/>
                      <a:pt x="1038" y="3807"/>
                      <a:pt x="1055" y="3807"/>
                    </a:cubicBezTo>
                    <a:cubicBezTo>
                      <a:pt x="1079" y="3807"/>
                      <a:pt x="1107" y="3797"/>
                      <a:pt x="1131" y="3787"/>
                    </a:cubicBezTo>
                    <a:cubicBezTo>
                      <a:pt x="1663" y="3496"/>
                      <a:pt x="1774" y="2854"/>
                      <a:pt x="1988" y="2340"/>
                    </a:cubicBezTo>
                    <a:cubicBezTo>
                      <a:pt x="2219" y="1774"/>
                      <a:pt x="2656" y="1174"/>
                      <a:pt x="3282" y="1174"/>
                    </a:cubicBezTo>
                    <a:cubicBezTo>
                      <a:pt x="3292" y="1172"/>
                      <a:pt x="3304" y="1171"/>
                      <a:pt x="3315" y="1171"/>
                    </a:cubicBezTo>
                    <a:cubicBezTo>
                      <a:pt x="3350" y="1171"/>
                      <a:pt x="3387" y="1181"/>
                      <a:pt x="3419" y="1200"/>
                    </a:cubicBezTo>
                    <a:cubicBezTo>
                      <a:pt x="3796" y="1423"/>
                      <a:pt x="2793" y="2142"/>
                      <a:pt x="2656" y="2271"/>
                    </a:cubicBezTo>
                    <a:cubicBezTo>
                      <a:pt x="2519" y="2391"/>
                      <a:pt x="2382" y="2528"/>
                      <a:pt x="2391" y="2708"/>
                    </a:cubicBezTo>
                    <a:cubicBezTo>
                      <a:pt x="2391" y="2716"/>
                      <a:pt x="2391" y="2734"/>
                      <a:pt x="2399" y="2751"/>
                    </a:cubicBezTo>
                    <a:cubicBezTo>
                      <a:pt x="2416" y="2759"/>
                      <a:pt x="2425" y="2768"/>
                      <a:pt x="2442" y="2768"/>
                    </a:cubicBezTo>
                    <a:cubicBezTo>
                      <a:pt x="2466" y="2771"/>
                      <a:pt x="2490" y="2773"/>
                      <a:pt x="2513" y="2773"/>
                    </a:cubicBezTo>
                    <a:cubicBezTo>
                      <a:pt x="2611" y="2773"/>
                      <a:pt x="2709" y="2744"/>
                      <a:pt x="2785" y="2682"/>
                    </a:cubicBezTo>
                    <a:cubicBezTo>
                      <a:pt x="2853" y="2631"/>
                      <a:pt x="2922" y="2588"/>
                      <a:pt x="2999" y="2562"/>
                    </a:cubicBezTo>
                    <a:cubicBezTo>
                      <a:pt x="3005" y="2562"/>
                      <a:pt x="3010" y="2561"/>
                      <a:pt x="3016" y="2561"/>
                    </a:cubicBezTo>
                    <a:cubicBezTo>
                      <a:pt x="3096" y="2561"/>
                      <a:pt x="3178" y="2619"/>
                      <a:pt x="3170" y="2691"/>
                    </a:cubicBezTo>
                    <a:cubicBezTo>
                      <a:pt x="3162" y="2716"/>
                      <a:pt x="3153" y="2742"/>
                      <a:pt x="3136" y="2768"/>
                    </a:cubicBezTo>
                    <a:cubicBezTo>
                      <a:pt x="2982" y="3008"/>
                      <a:pt x="2776" y="3222"/>
                      <a:pt x="2545" y="3393"/>
                    </a:cubicBezTo>
                    <a:cubicBezTo>
                      <a:pt x="2399" y="3488"/>
                      <a:pt x="2039" y="3633"/>
                      <a:pt x="2168" y="3890"/>
                    </a:cubicBezTo>
                    <a:cubicBezTo>
                      <a:pt x="2211" y="3984"/>
                      <a:pt x="2339" y="3993"/>
                      <a:pt x="2434" y="4044"/>
                    </a:cubicBezTo>
                    <a:cubicBezTo>
                      <a:pt x="2648" y="4147"/>
                      <a:pt x="2648" y="4473"/>
                      <a:pt x="2528" y="4678"/>
                    </a:cubicBezTo>
                    <a:cubicBezTo>
                      <a:pt x="2408" y="4884"/>
                      <a:pt x="2202" y="5038"/>
                      <a:pt x="2082" y="5235"/>
                    </a:cubicBezTo>
                    <a:cubicBezTo>
                      <a:pt x="2065" y="5270"/>
                      <a:pt x="2048" y="5304"/>
                      <a:pt x="2031" y="5347"/>
                    </a:cubicBezTo>
                    <a:cubicBezTo>
                      <a:pt x="2245" y="5484"/>
                      <a:pt x="2459" y="5629"/>
                      <a:pt x="2673" y="5775"/>
                    </a:cubicBezTo>
                    <a:cubicBezTo>
                      <a:pt x="2699" y="5741"/>
                      <a:pt x="2725" y="5706"/>
                      <a:pt x="2742" y="5672"/>
                    </a:cubicBezTo>
                    <a:cubicBezTo>
                      <a:pt x="2802" y="5544"/>
                      <a:pt x="2836" y="5398"/>
                      <a:pt x="2836" y="5252"/>
                    </a:cubicBezTo>
                    <a:cubicBezTo>
                      <a:pt x="2862" y="5047"/>
                      <a:pt x="2913" y="4850"/>
                      <a:pt x="2956" y="4653"/>
                    </a:cubicBezTo>
                    <a:cubicBezTo>
                      <a:pt x="2973" y="4507"/>
                      <a:pt x="3016" y="4370"/>
                      <a:pt x="3076" y="4241"/>
                    </a:cubicBezTo>
                    <a:cubicBezTo>
                      <a:pt x="3128" y="4104"/>
                      <a:pt x="3230" y="4002"/>
                      <a:pt x="3359" y="3942"/>
                    </a:cubicBezTo>
                    <a:cubicBezTo>
                      <a:pt x="3376" y="3937"/>
                      <a:pt x="3393" y="3933"/>
                      <a:pt x="3409" y="3933"/>
                    </a:cubicBezTo>
                    <a:cubicBezTo>
                      <a:pt x="3425" y="3933"/>
                      <a:pt x="3440" y="3937"/>
                      <a:pt x="3453" y="3950"/>
                    </a:cubicBezTo>
                    <a:cubicBezTo>
                      <a:pt x="3462" y="3959"/>
                      <a:pt x="3462" y="3976"/>
                      <a:pt x="3462" y="3993"/>
                    </a:cubicBezTo>
                    <a:cubicBezTo>
                      <a:pt x="3445" y="4327"/>
                      <a:pt x="3316" y="4653"/>
                      <a:pt x="3316" y="4978"/>
                    </a:cubicBezTo>
                    <a:cubicBezTo>
                      <a:pt x="3316" y="5012"/>
                      <a:pt x="3325" y="5038"/>
                      <a:pt x="3342" y="5064"/>
                    </a:cubicBezTo>
                    <a:cubicBezTo>
                      <a:pt x="3361" y="5089"/>
                      <a:pt x="3393" y="5105"/>
                      <a:pt x="3426" y="5105"/>
                    </a:cubicBezTo>
                    <a:cubicBezTo>
                      <a:pt x="3438" y="5105"/>
                      <a:pt x="3450" y="5103"/>
                      <a:pt x="3462" y="5098"/>
                    </a:cubicBezTo>
                    <a:cubicBezTo>
                      <a:pt x="3504" y="5090"/>
                      <a:pt x="3539" y="5055"/>
                      <a:pt x="3564" y="5021"/>
                    </a:cubicBezTo>
                    <a:cubicBezTo>
                      <a:pt x="3727" y="4815"/>
                      <a:pt x="3744" y="4550"/>
                      <a:pt x="3762" y="4301"/>
                    </a:cubicBezTo>
                    <a:cubicBezTo>
                      <a:pt x="3787" y="4010"/>
                      <a:pt x="3796" y="3727"/>
                      <a:pt x="3804" y="3445"/>
                    </a:cubicBezTo>
                    <a:cubicBezTo>
                      <a:pt x="3830" y="2888"/>
                      <a:pt x="3881" y="2314"/>
                      <a:pt x="4181" y="1834"/>
                    </a:cubicBezTo>
                    <a:cubicBezTo>
                      <a:pt x="4207" y="1791"/>
                      <a:pt x="4241" y="1757"/>
                      <a:pt x="4276" y="1714"/>
                    </a:cubicBezTo>
                    <a:lnTo>
                      <a:pt x="149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65"/>
              <p:cNvSpPr/>
              <p:nvPr/>
            </p:nvSpPr>
            <p:spPr>
              <a:xfrm>
                <a:off x="545228" y="3203380"/>
                <a:ext cx="1076027" cy="1040882"/>
              </a:xfrm>
              <a:custGeom>
                <a:avLst/>
                <a:gdLst/>
                <a:ahLst/>
                <a:cxnLst/>
                <a:rect l="l" t="t" r="r" b="b"/>
                <a:pathLst>
                  <a:path w="11267" h="10899" extrusionOk="0">
                    <a:moveTo>
                      <a:pt x="5783" y="1"/>
                    </a:moveTo>
                    <a:cubicBezTo>
                      <a:pt x="5655" y="1"/>
                      <a:pt x="5526" y="9"/>
                      <a:pt x="5406" y="18"/>
                    </a:cubicBezTo>
                    <a:cubicBezTo>
                      <a:pt x="5406" y="27"/>
                      <a:pt x="5398" y="44"/>
                      <a:pt x="5398" y="52"/>
                    </a:cubicBezTo>
                    <a:cubicBezTo>
                      <a:pt x="5526" y="44"/>
                      <a:pt x="5655" y="44"/>
                      <a:pt x="5783" y="44"/>
                    </a:cubicBezTo>
                    <a:cubicBezTo>
                      <a:pt x="8371" y="35"/>
                      <a:pt x="10538" y="2006"/>
                      <a:pt x="10787" y="4584"/>
                    </a:cubicBezTo>
                    <a:cubicBezTo>
                      <a:pt x="11026" y="7163"/>
                      <a:pt x="9270" y="9502"/>
                      <a:pt x="6734" y="9990"/>
                    </a:cubicBezTo>
                    <a:cubicBezTo>
                      <a:pt x="4190" y="10479"/>
                      <a:pt x="1697" y="8954"/>
                      <a:pt x="969" y="6469"/>
                    </a:cubicBezTo>
                    <a:cubicBezTo>
                      <a:pt x="240" y="3985"/>
                      <a:pt x="1525" y="1355"/>
                      <a:pt x="3924" y="395"/>
                    </a:cubicBezTo>
                    <a:cubicBezTo>
                      <a:pt x="3924" y="378"/>
                      <a:pt x="3916" y="369"/>
                      <a:pt x="3907" y="352"/>
                    </a:cubicBezTo>
                    <a:cubicBezTo>
                      <a:pt x="1371" y="1320"/>
                      <a:pt x="0" y="4062"/>
                      <a:pt x="737" y="6675"/>
                    </a:cubicBezTo>
                    <a:cubicBezTo>
                      <a:pt x="1474" y="9279"/>
                      <a:pt x="4078" y="10898"/>
                      <a:pt x="6743" y="10401"/>
                    </a:cubicBezTo>
                    <a:cubicBezTo>
                      <a:pt x="9416" y="9905"/>
                      <a:pt x="11266" y="7463"/>
                      <a:pt x="11009" y="4764"/>
                    </a:cubicBezTo>
                    <a:cubicBezTo>
                      <a:pt x="10761" y="2066"/>
                      <a:pt x="8499" y="1"/>
                      <a:pt x="57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70" name="Google Shape;970;p65"/>
            <p:cNvSpPr/>
            <p:nvPr/>
          </p:nvSpPr>
          <p:spPr>
            <a:xfrm>
              <a:off x="-908241" y="947351"/>
              <a:ext cx="3239939" cy="2798181"/>
            </a:xfrm>
            <a:custGeom>
              <a:avLst/>
              <a:gdLst/>
              <a:ahLst/>
              <a:cxnLst/>
              <a:rect l="l" t="t" r="r" b="b"/>
              <a:pathLst>
                <a:path w="242329" h="209288" extrusionOk="0">
                  <a:moveTo>
                    <a:pt x="122968" y="1"/>
                  </a:moveTo>
                  <a:cubicBezTo>
                    <a:pt x="122547" y="1"/>
                    <a:pt x="122136" y="28"/>
                    <a:pt x="121750" y="82"/>
                  </a:cubicBezTo>
                  <a:lnTo>
                    <a:pt x="81885" y="6058"/>
                  </a:lnTo>
                  <a:cubicBezTo>
                    <a:pt x="77511" y="6674"/>
                    <a:pt x="71965" y="8831"/>
                    <a:pt x="72397" y="13205"/>
                  </a:cubicBezTo>
                  <a:cubicBezTo>
                    <a:pt x="71504" y="12950"/>
                    <a:pt x="70591" y="12830"/>
                    <a:pt x="69680" y="12830"/>
                  </a:cubicBezTo>
                  <a:cubicBezTo>
                    <a:pt x="64429" y="12830"/>
                    <a:pt x="59241" y="16828"/>
                    <a:pt x="58349" y="22078"/>
                  </a:cubicBezTo>
                  <a:cubicBezTo>
                    <a:pt x="47135" y="24111"/>
                    <a:pt x="37400" y="31135"/>
                    <a:pt x="32040" y="41178"/>
                  </a:cubicBezTo>
                  <a:cubicBezTo>
                    <a:pt x="31655" y="41121"/>
                    <a:pt x="31270" y="41093"/>
                    <a:pt x="30887" y="41093"/>
                  </a:cubicBezTo>
                  <a:cubicBezTo>
                    <a:pt x="25508" y="41093"/>
                    <a:pt x="20522" y="46550"/>
                    <a:pt x="21442" y="51899"/>
                  </a:cubicBezTo>
                  <a:cubicBezTo>
                    <a:pt x="20991" y="51794"/>
                    <a:pt x="20541" y="51744"/>
                    <a:pt x="20096" y="51744"/>
                  </a:cubicBezTo>
                  <a:cubicBezTo>
                    <a:pt x="15069" y="51744"/>
                    <a:pt x="10700" y="58097"/>
                    <a:pt x="13247" y="62682"/>
                  </a:cubicBezTo>
                  <a:cubicBezTo>
                    <a:pt x="8010" y="65762"/>
                    <a:pt x="5484" y="71862"/>
                    <a:pt x="6963" y="77716"/>
                  </a:cubicBezTo>
                  <a:cubicBezTo>
                    <a:pt x="6797" y="77693"/>
                    <a:pt x="6637" y="77683"/>
                    <a:pt x="6481" y="77683"/>
                  </a:cubicBezTo>
                  <a:cubicBezTo>
                    <a:pt x="3153" y="77683"/>
                    <a:pt x="1980" y="82561"/>
                    <a:pt x="2157" y="86033"/>
                  </a:cubicBezTo>
                  <a:cubicBezTo>
                    <a:pt x="2465" y="92996"/>
                    <a:pt x="2835" y="99958"/>
                    <a:pt x="3143" y="106859"/>
                  </a:cubicBezTo>
                  <a:cubicBezTo>
                    <a:pt x="0" y="114499"/>
                    <a:pt x="1356" y="123248"/>
                    <a:pt x="6593" y="129656"/>
                  </a:cubicBezTo>
                  <a:cubicBezTo>
                    <a:pt x="3019" y="137050"/>
                    <a:pt x="6593" y="146970"/>
                    <a:pt x="13987" y="150482"/>
                  </a:cubicBezTo>
                  <a:cubicBezTo>
                    <a:pt x="10906" y="157383"/>
                    <a:pt x="15650" y="166502"/>
                    <a:pt x="23044" y="167980"/>
                  </a:cubicBezTo>
                  <a:cubicBezTo>
                    <a:pt x="21011" y="171800"/>
                    <a:pt x="22243" y="176606"/>
                    <a:pt x="25878" y="178886"/>
                  </a:cubicBezTo>
                  <a:cubicBezTo>
                    <a:pt x="27419" y="179810"/>
                    <a:pt x="29205" y="180180"/>
                    <a:pt x="30746" y="181104"/>
                  </a:cubicBezTo>
                  <a:cubicBezTo>
                    <a:pt x="33580" y="182829"/>
                    <a:pt x="34812" y="186218"/>
                    <a:pt x="36722" y="188991"/>
                  </a:cubicBezTo>
                  <a:cubicBezTo>
                    <a:pt x="38185" y="191066"/>
                    <a:pt x="40694" y="192962"/>
                    <a:pt x="43063" y="192962"/>
                  </a:cubicBezTo>
                  <a:cubicBezTo>
                    <a:pt x="43787" y="192962"/>
                    <a:pt x="44499" y="192784"/>
                    <a:pt x="45163" y="192380"/>
                  </a:cubicBezTo>
                  <a:lnTo>
                    <a:pt x="45163" y="192380"/>
                  </a:lnTo>
                  <a:cubicBezTo>
                    <a:pt x="43623" y="195029"/>
                    <a:pt x="45841" y="198479"/>
                    <a:pt x="48675" y="199465"/>
                  </a:cubicBezTo>
                  <a:cubicBezTo>
                    <a:pt x="49586" y="199762"/>
                    <a:pt x="50529" y="199881"/>
                    <a:pt x="51485" y="199881"/>
                  </a:cubicBezTo>
                  <a:cubicBezTo>
                    <a:pt x="53504" y="199881"/>
                    <a:pt x="55582" y="199351"/>
                    <a:pt x="57548" y="198849"/>
                  </a:cubicBezTo>
                  <a:lnTo>
                    <a:pt x="57548" y="198849"/>
                  </a:lnTo>
                  <a:cubicBezTo>
                    <a:pt x="55884" y="202669"/>
                    <a:pt x="61799" y="205011"/>
                    <a:pt x="66051" y="205011"/>
                  </a:cubicBezTo>
                  <a:lnTo>
                    <a:pt x="89649" y="204764"/>
                  </a:lnTo>
                  <a:cubicBezTo>
                    <a:pt x="91140" y="207747"/>
                    <a:pt x="94660" y="209287"/>
                    <a:pt x="98072" y="209287"/>
                  </a:cubicBezTo>
                  <a:cubicBezTo>
                    <a:pt x="98325" y="209287"/>
                    <a:pt x="98578" y="209279"/>
                    <a:pt x="98829" y="209262"/>
                  </a:cubicBezTo>
                  <a:cubicBezTo>
                    <a:pt x="100246" y="209200"/>
                    <a:pt x="101725" y="209200"/>
                    <a:pt x="102772" y="208214"/>
                  </a:cubicBezTo>
                  <a:cubicBezTo>
                    <a:pt x="104991" y="206120"/>
                    <a:pt x="101910" y="202115"/>
                    <a:pt x="100924" y="198479"/>
                  </a:cubicBezTo>
                  <a:lnTo>
                    <a:pt x="100924" y="198479"/>
                  </a:lnTo>
                  <a:cubicBezTo>
                    <a:pt x="102033" y="199096"/>
                    <a:pt x="103142" y="199773"/>
                    <a:pt x="104190" y="200513"/>
                  </a:cubicBezTo>
                  <a:cubicBezTo>
                    <a:pt x="104855" y="200963"/>
                    <a:pt x="105614" y="201165"/>
                    <a:pt x="106380" y="201165"/>
                  </a:cubicBezTo>
                  <a:cubicBezTo>
                    <a:pt x="108023" y="201165"/>
                    <a:pt x="109695" y="200236"/>
                    <a:pt x="110536" y="198849"/>
                  </a:cubicBezTo>
                  <a:cubicBezTo>
                    <a:pt x="111707" y="196754"/>
                    <a:pt x="111090" y="194043"/>
                    <a:pt x="109057" y="192688"/>
                  </a:cubicBezTo>
                  <a:cubicBezTo>
                    <a:pt x="111090" y="192626"/>
                    <a:pt x="113000" y="192380"/>
                    <a:pt x="114171" y="191086"/>
                  </a:cubicBezTo>
                  <a:cubicBezTo>
                    <a:pt x="115896" y="189114"/>
                    <a:pt x="114787" y="186218"/>
                    <a:pt x="113617" y="183384"/>
                  </a:cubicBezTo>
                  <a:lnTo>
                    <a:pt x="113617" y="183384"/>
                  </a:lnTo>
                  <a:lnTo>
                    <a:pt x="115034" y="184493"/>
                  </a:lnTo>
                  <a:cubicBezTo>
                    <a:pt x="115653" y="184977"/>
                    <a:pt x="116393" y="185187"/>
                    <a:pt x="117152" y="185187"/>
                  </a:cubicBezTo>
                  <a:cubicBezTo>
                    <a:pt x="118810" y="185187"/>
                    <a:pt x="120557" y="184182"/>
                    <a:pt x="121318" y="182829"/>
                  </a:cubicBezTo>
                  <a:cubicBezTo>
                    <a:pt x="122735" y="180426"/>
                    <a:pt x="121688" y="178024"/>
                    <a:pt x="119655" y="176483"/>
                  </a:cubicBezTo>
                  <a:lnTo>
                    <a:pt x="119470" y="176298"/>
                  </a:lnTo>
                  <a:lnTo>
                    <a:pt x="119470" y="176298"/>
                  </a:lnTo>
                  <a:cubicBezTo>
                    <a:pt x="119809" y="176329"/>
                    <a:pt x="120148" y="176345"/>
                    <a:pt x="120487" y="176345"/>
                  </a:cubicBezTo>
                  <a:cubicBezTo>
                    <a:pt x="120825" y="176345"/>
                    <a:pt x="121164" y="176329"/>
                    <a:pt x="121503" y="176298"/>
                  </a:cubicBezTo>
                  <a:cubicBezTo>
                    <a:pt x="124645" y="175867"/>
                    <a:pt x="129451" y="173895"/>
                    <a:pt x="133456" y="168966"/>
                  </a:cubicBezTo>
                  <a:cubicBezTo>
                    <a:pt x="134451" y="171423"/>
                    <a:pt x="136889" y="173047"/>
                    <a:pt x="139506" y="173047"/>
                  </a:cubicBezTo>
                  <a:cubicBezTo>
                    <a:pt x="139645" y="173047"/>
                    <a:pt x="139785" y="173042"/>
                    <a:pt x="139926" y="173033"/>
                  </a:cubicBezTo>
                  <a:cubicBezTo>
                    <a:pt x="143130" y="172786"/>
                    <a:pt x="145841" y="170630"/>
                    <a:pt x="146703" y="167549"/>
                  </a:cubicBezTo>
                  <a:cubicBezTo>
                    <a:pt x="146888" y="166933"/>
                    <a:pt x="147011" y="166317"/>
                    <a:pt x="147073" y="165701"/>
                  </a:cubicBezTo>
                  <a:cubicBezTo>
                    <a:pt x="147135" y="165639"/>
                    <a:pt x="147196" y="165639"/>
                    <a:pt x="147319" y="165577"/>
                  </a:cubicBezTo>
                  <a:cubicBezTo>
                    <a:pt x="147443" y="165886"/>
                    <a:pt x="147566" y="166194"/>
                    <a:pt x="147689" y="166440"/>
                  </a:cubicBezTo>
                  <a:cubicBezTo>
                    <a:pt x="149661" y="170014"/>
                    <a:pt x="153296" y="172293"/>
                    <a:pt x="157301" y="172478"/>
                  </a:cubicBezTo>
                  <a:cubicBezTo>
                    <a:pt x="157469" y="172486"/>
                    <a:pt x="157637" y="172490"/>
                    <a:pt x="157804" y="172490"/>
                  </a:cubicBezTo>
                  <a:cubicBezTo>
                    <a:pt x="161619" y="172490"/>
                    <a:pt x="165155" y="170487"/>
                    <a:pt x="167221" y="167241"/>
                  </a:cubicBezTo>
                  <a:cubicBezTo>
                    <a:pt x="168022" y="165886"/>
                    <a:pt x="168576" y="164407"/>
                    <a:pt x="168823" y="162866"/>
                  </a:cubicBezTo>
                  <a:cubicBezTo>
                    <a:pt x="168884" y="163298"/>
                    <a:pt x="168884" y="163791"/>
                    <a:pt x="168946" y="164222"/>
                  </a:cubicBezTo>
                  <a:cubicBezTo>
                    <a:pt x="169038" y="167210"/>
                    <a:pt x="171395" y="168704"/>
                    <a:pt x="173706" y="168704"/>
                  </a:cubicBezTo>
                  <a:cubicBezTo>
                    <a:pt x="176016" y="168704"/>
                    <a:pt x="178280" y="167210"/>
                    <a:pt x="178188" y="164222"/>
                  </a:cubicBezTo>
                  <a:cubicBezTo>
                    <a:pt x="178188" y="163852"/>
                    <a:pt x="178126" y="163483"/>
                    <a:pt x="178065" y="163051"/>
                  </a:cubicBezTo>
                  <a:cubicBezTo>
                    <a:pt x="179359" y="163051"/>
                    <a:pt x="180653" y="162866"/>
                    <a:pt x="181885" y="162497"/>
                  </a:cubicBezTo>
                  <a:cubicBezTo>
                    <a:pt x="186999" y="160956"/>
                    <a:pt x="189587" y="156397"/>
                    <a:pt x="189771" y="151591"/>
                  </a:cubicBezTo>
                  <a:cubicBezTo>
                    <a:pt x="190819" y="152392"/>
                    <a:pt x="191928" y="153131"/>
                    <a:pt x="193037" y="153871"/>
                  </a:cubicBezTo>
                  <a:cubicBezTo>
                    <a:pt x="193864" y="154437"/>
                    <a:pt x="194684" y="154681"/>
                    <a:pt x="195452" y="154681"/>
                  </a:cubicBezTo>
                  <a:cubicBezTo>
                    <a:pt x="197947" y="154681"/>
                    <a:pt x="199894" y="152101"/>
                    <a:pt x="199753" y="149558"/>
                  </a:cubicBezTo>
                  <a:cubicBezTo>
                    <a:pt x="202094" y="148942"/>
                    <a:pt x="204066" y="147463"/>
                    <a:pt x="205298" y="145430"/>
                  </a:cubicBezTo>
                  <a:cubicBezTo>
                    <a:pt x="207640" y="141548"/>
                    <a:pt x="207147" y="137112"/>
                    <a:pt x="205175" y="133292"/>
                  </a:cubicBezTo>
                  <a:lnTo>
                    <a:pt x="205175" y="133292"/>
                  </a:lnTo>
                  <a:cubicBezTo>
                    <a:pt x="206407" y="133661"/>
                    <a:pt x="207701" y="133908"/>
                    <a:pt x="208933" y="134031"/>
                  </a:cubicBezTo>
                  <a:cubicBezTo>
                    <a:pt x="212815" y="134031"/>
                    <a:pt x="216389" y="132183"/>
                    <a:pt x="218176" y="128732"/>
                  </a:cubicBezTo>
                  <a:cubicBezTo>
                    <a:pt x="219408" y="126576"/>
                    <a:pt x="219778" y="124049"/>
                    <a:pt x="219223" y="121647"/>
                  </a:cubicBezTo>
                  <a:lnTo>
                    <a:pt x="219223" y="121647"/>
                  </a:lnTo>
                  <a:lnTo>
                    <a:pt x="220147" y="122139"/>
                  </a:lnTo>
                  <a:cubicBezTo>
                    <a:pt x="220874" y="122543"/>
                    <a:pt x="221660" y="122735"/>
                    <a:pt x="222436" y="122735"/>
                  </a:cubicBezTo>
                  <a:cubicBezTo>
                    <a:pt x="224030" y="122735"/>
                    <a:pt x="225582" y="121926"/>
                    <a:pt x="226493" y="120476"/>
                  </a:cubicBezTo>
                  <a:cubicBezTo>
                    <a:pt x="227726" y="118258"/>
                    <a:pt x="226986" y="115485"/>
                    <a:pt x="224830" y="114191"/>
                  </a:cubicBezTo>
                  <a:lnTo>
                    <a:pt x="223782" y="113637"/>
                  </a:lnTo>
                  <a:cubicBezTo>
                    <a:pt x="225939" y="112712"/>
                    <a:pt x="227726" y="111049"/>
                    <a:pt x="228773" y="109016"/>
                  </a:cubicBezTo>
                  <a:cubicBezTo>
                    <a:pt x="230252" y="105750"/>
                    <a:pt x="229636" y="101992"/>
                    <a:pt x="227233" y="99342"/>
                  </a:cubicBezTo>
                  <a:cubicBezTo>
                    <a:pt x="229204" y="99157"/>
                    <a:pt x="231176" y="99034"/>
                    <a:pt x="233209" y="99034"/>
                  </a:cubicBezTo>
                  <a:cubicBezTo>
                    <a:pt x="237029" y="97925"/>
                    <a:pt x="239679" y="94783"/>
                    <a:pt x="239802" y="91394"/>
                  </a:cubicBezTo>
                  <a:cubicBezTo>
                    <a:pt x="239864" y="89299"/>
                    <a:pt x="239063" y="87204"/>
                    <a:pt x="237584" y="85664"/>
                  </a:cubicBezTo>
                  <a:cubicBezTo>
                    <a:pt x="241712" y="82029"/>
                    <a:pt x="242143" y="74943"/>
                    <a:pt x="238508" y="70753"/>
                  </a:cubicBezTo>
                  <a:cubicBezTo>
                    <a:pt x="242328" y="69706"/>
                    <a:pt x="242020" y="64160"/>
                    <a:pt x="240418" y="60525"/>
                  </a:cubicBezTo>
                  <a:cubicBezTo>
                    <a:pt x="236413" y="51468"/>
                    <a:pt x="229451" y="43951"/>
                    <a:pt x="220763" y="39268"/>
                  </a:cubicBezTo>
                  <a:cubicBezTo>
                    <a:pt x="219223" y="33538"/>
                    <a:pt x="214540" y="29225"/>
                    <a:pt x="208749" y="28178"/>
                  </a:cubicBezTo>
                  <a:cubicBezTo>
                    <a:pt x="205896" y="24516"/>
                    <a:pt x="201542" y="22502"/>
                    <a:pt x="197091" y="22502"/>
                  </a:cubicBezTo>
                  <a:cubicBezTo>
                    <a:pt x="195101" y="22502"/>
                    <a:pt x="193092" y="22904"/>
                    <a:pt x="191189" y="23741"/>
                  </a:cubicBezTo>
                  <a:cubicBezTo>
                    <a:pt x="191004" y="20846"/>
                    <a:pt x="188231" y="18751"/>
                    <a:pt x="185582" y="17334"/>
                  </a:cubicBezTo>
                  <a:cubicBezTo>
                    <a:pt x="177141" y="12774"/>
                    <a:pt x="167652" y="10248"/>
                    <a:pt x="157979" y="10125"/>
                  </a:cubicBezTo>
                  <a:cubicBezTo>
                    <a:pt x="155845" y="6429"/>
                    <a:pt x="151952" y="4229"/>
                    <a:pt x="147824" y="4229"/>
                  </a:cubicBezTo>
                  <a:cubicBezTo>
                    <a:pt x="147065" y="4229"/>
                    <a:pt x="146298" y="4303"/>
                    <a:pt x="145533" y="4456"/>
                  </a:cubicBezTo>
                  <a:cubicBezTo>
                    <a:pt x="143483" y="1735"/>
                    <a:pt x="140119" y="361"/>
                    <a:pt x="136755" y="361"/>
                  </a:cubicBezTo>
                  <a:cubicBezTo>
                    <a:pt x="133646" y="361"/>
                    <a:pt x="130537" y="1534"/>
                    <a:pt x="128466" y="3902"/>
                  </a:cubicBezTo>
                  <a:cubicBezTo>
                    <a:pt x="129382" y="1315"/>
                    <a:pt x="125914" y="1"/>
                    <a:pt x="1229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1" name="Google Shape;971;p65"/>
          <p:cNvGrpSpPr/>
          <p:nvPr/>
        </p:nvGrpSpPr>
        <p:grpSpPr>
          <a:xfrm>
            <a:off x="6649450" y="915950"/>
            <a:ext cx="3470109" cy="4649393"/>
            <a:chOff x="6649450" y="915950"/>
            <a:chExt cx="3470109" cy="4649393"/>
          </a:xfrm>
        </p:grpSpPr>
        <p:grpSp>
          <p:nvGrpSpPr>
            <p:cNvPr id="972" name="Google Shape;972;p65"/>
            <p:cNvGrpSpPr/>
            <p:nvPr/>
          </p:nvGrpSpPr>
          <p:grpSpPr>
            <a:xfrm>
              <a:off x="6649450" y="915950"/>
              <a:ext cx="3470109" cy="4649393"/>
              <a:chOff x="6649450" y="915950"/>
              <a:chExt cx="3470109" cy="4649393"/>
            </a:xfrm>
          </p:grpSpPr>
          <p:grpSp>
            <p:nvGrpSpPr>
              <p:cNvPr id="973" name="Google Shape;973;p65"/>
              <p:cNvGrpSpPr/>
              <p:nvPr/>
            </p:nvGrpSpPr>
            <p:grpSpPr>
              <a:xfrm>
                <a:off x="6649450" y="950627"/>
                <a:ext cx="3398364" cy="4614715"/>
                <a:chOff x="6649450" y="950627"/>
                <a:chExt cx="3398364" cy="4614715"/>
              </a:xfrm>
            </p:grpSpPr>
            <p:grpSp>
              <p:nvGrpSpPr>
                <p:cNvPr id="974" name="Google Shape;974;p65"/>
                <p:cNvGrpSpPr/>
                <p:nvPr/>
              </p:nvGrpSpPr>
              <p:grpSpPr>
                <a:xfrm>
                  <a:off x="6649450" y="950627"/>
                  <a:ext cx="3398364" cy="4614715"/>
                  <a:chOff x="6472425" y="708363"/>
                  <a:chExt cx="3398364" cy="4614715"/>
                </a:xfrm>
              </p:grpSpPr>
              <p:sp>
                <p:nvSpPr>
                  <p:cNvPr id="975" name="Google Shape;975;p65"/>
                  <p:cNvSpPr/>
                  <p:nvPr/>
                </p:nvSpPr>
                <p:spPr>
                  <a:xfrm>
                    <a:off x="6472425" y="708363"/>
                    <a:ext cx="3398364" cy="46147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58" h="55482" extrusionOk="0">
                        <a:moveTo>
                          <a:pt x="19159" y="0"/>
                        </a:moveTo>
                        <a:cubicBezTo>
                          <a:pt x="19102" y="0"/>
                          <a:pt x="19044" y="0"/>
                          <a:pt x="18986" y="1"/>
                        </a:cubicBezTo>
                        <a:cubicBezTo>
                          <a:pt x="16973" y="18"/>
                          <a:pt x="14548" y="763"/>
                          <a:pt x="13743" y="2794"/>
                        </a:cubicBezTo>
                        <a:cubicBezTo>
                          <a:pt x="13666" y="2974"/>
                          <a:pt x="13597" y="3282"/>
                          <a:pt x="13409" y="3342"/>
                        </a:cubicBezTo>
                        <a:cubicBezTo>
                          <a:pt x="12526" y="3616"/>
                          <a:pt x="11652" y="3685"/>
                          <a:pt x="10813" y="4130"/>
                        </a:cubicBezTo>
                        <a:cubicBezTo>
                          <a:pt x="9356" y="4893"/>
                          <a:pt x="8243" y="6126"/>
                          <a:pt x="7900" y="7754"/>
                        </a:cubicBezTo>
                        <a:cubicBezTo>
                          <a:pt x="7806" y="8174"/>
                          <a:pt x="7780" y="8611"/>
                          <a:pt x="7694" y="9031"/>
                        </a:cubicBezTo>
                        <a:cubicBezTo>
                          <a:pt x="7617" y="9399"/>
                          <a:pt x="7232" y="9331"/>
                          <a:pt x="6923" y="9451"/>
                        </a:cubicBezTo>
                        <a:cubicBezTo>
                          <a:pt x="4781" y="10299"/>
                          <a:pt x="4567" y="12852"/>
                          <a:pt x="5527" y="14694"/>
                        </a:cubicBezTo>
                        <a:cubicBezTo>
                          <a:pt x="5544" y="14728"/>
                          <a:pt x="5570" y="14771"/>
                          <a:pt x="5595" y="14814"/>
                        </a:cubicBezTo>
                        <a:cubicBezTo>
                          <a:pt x="5030" y="15473"/>
                          <a:pt x="4567" y="16201"/>
                          <a:pt x="4216" y="16990"/>
                        </a:cubicBezTo>
                        <a:cubicBezTo>
                          <a:pt x="3856" y="17812"/>
                          <a:pt x="3573" y="18669"/>
                          <a:pt x="3394" y="19543"/>
                        </a:cubicBezTo>
                        <a:cubicBezTo>
                          <a:pt x="3179" y="20571"/>
                          <a:pt x="3299" y="21667"/>
                          <a:pt x="3334" y="22713"/>
                        </a:cubicBezTo>
                        <a:cubicBezTo>
                          <a:pt x="3359" y="23398"/>
                          <a:pt x="3556" y="24075"/>
                          <a:pt x="3428" y="24769"/>
                        </a:cubicBezTo>
                        <a:cubicBezTo>
                          <a:pt x="3274" y="25523"/>
                          <a:pt x="2948" y="26242"/>
                          <a:pt x="2460" y="26842"/>
                        </a:cubicBezTo>
                        <a:cubicBezTo>
                          <a:pt x="1954" y="27484"/>
                          <a:pt x="1312" y="28024"/>
                          <a:pt x="661" y="28513"/>
                        </a:cubicBezTo>
                        <a:cubicBezTo>
                          <a:pt x="301" y="28787"/>
                          <a:pt x="1" y="29112"/>
                          <a:pt x="27" y="29583"/>
                        </a:cubicBezTo>
                        <a:cubicBezTo>
                          <a:pt x="52" y="30003"/>
                          <a:pt x="155" y="30389"/>
                          <a:pt x="455" y="30697"/>
                        </a:cubicBezTo>
                        <a:cubicBezTo>
                          <a:pt x="781" y="31040"/>
                          <a:pt x="1235" y="31263"/>
                          <a:pt x="1620" y="31502"/>
                        </a:cubicBezTo>
                        <a:cubicBezTo>
                          <a:pt x="1697" y="31545"/>
                          <a:pt x="1766" y="31597"/>
                          <a:pt x="1826" y="31648"/>
                        </a:cubicBezTo>
                        <a:cubicBezTo>
                          <a:pt x="2134" y="31922"/>
                          <a:pt x="1911" y="32342"/>
                          <a:pt x="1706" y="32513"/>
                        </a:cubicBezTo>
                        <a:cubicBezTo>
                          <a:pt x="1355" y="32813"/>
                          <a:pt x="781" y="32753"/>
                          <a:pt x="464" y="33105"/>
                        </a:cubicBezTo>
                        <a:cubicBezTo>
                          <a:pt x="52" y="33567"/>
                          <a:pt x="369" y="34415"/>
                          <a:pt x="772" y="34775"/>
                        </a:cubicBezTo>
                        <a:cubicBezTo>
                          <a:pt x="1046" y="35024"/>
                          <a:pt x="1449" y="35084"/>
                          <a:pt x="1783" y="35221"/>
                        </a:cubicBezTo>
                        <a:cubicBezTo>
                          <a:pt x="2168" y="35375"/>
                          <a:pt x="2485" y="35649"/>
                          <a:pt x="2691" y="36009"/>
                        </a:cubicBezTo>
                        <a:cubicBezTo>
                          <a:pt x="2802" y="36197"/>
                          <a:pt x="2802" y="36206"/>
                          <a:pt x="2597" y="36266"/>
                        </a:cubicBezTo>
                        <a:cubicBezTo>
                          <a:pt x="2525" y="36282"/>
                          <a:pt x="2453" y="36292"/>
                          <a:pt x="2381" y="36292"/>
                        </a:cubicBezTo>
                        <a:cubicBezTo>
                          <a:pt x="2342" y="36292"/>
                          <a:pt x="2302" y="36289"/>
                          <a:pt x="2263" y="36283"/>
                        </a:cubicBezTo>
                        <a:cubicBezTo>
                          <a:pt x="2194" y="36270"/>
                          <a:pt x="2125" y="36262"/>
                          <a:pt x="2056" y="36262"/>
                        </a:cubicBezTo>
                        <a:cubicBezTo>
                          <a:pt x="2030" y="36262"/>
                          <a:pt x="2005" y="36263"/>
                          <a:pt x="1980" y="36266"/>
                        </a:cubicBezTo>
                        <a:cubicBezTo>
                          <a:pt x="1766" y="36291"/>
                          <a:pt x="1569" y="36386"/>
                          <a:pt x="1415" y="36523"/>
                        </a:cubicBezTo>
                        <a:cubicBezTo>
                          <a:pt x="1003" y="36891"/>
                          <a:pt x="978" y="37585"/>
                          <a:pt x="1269" y="38022"/>
                        </a:cubicBezTo>
                        <a:cubicBezTo>
                          <a:pt x="1526" y="38399"/>
                          <a:pt x="1869" y="38382"/>
                          <a:pt x="2280" y="38390"/>
                        </a:cubicBezTo>
                        <a:cubicBezTo>
                          <a:pt x="2528" y="38390"/>
                          <a:pt x="3034" y="38399"/>
                          <a:pt x="3042" y="38750"/>
                        </a:cubicBezTo>
                        <a:cubicBezTo>
                          <a:pt x="3051" y="39204"/>
                          <a:pt x="3239" y="39598"/>
                          <a:pt x="3094" y="40027"/>
                        </a:cubicBezTo>
                        <a:cubicBezTo>
                          <a:pt x="2965" y="40429"/>
                          <a:pt x="2957" y="40866"/>
                          <a:pt x="3059" y="41278"/>
                        </a:cubicBezTo>
                        <a:cubicBezTo>
                          <a:pt x="3430" y="42702"/>
                          <a:pt x="4482" y="43174"/>
                          <a:pt x="5655" y="43174"/>
                        </a:cubicBezTo>
                        <a:cubicBezTo>
                          <a:pt x="6677" y="43174"/>
                          <a:pt x="7791" y="42816"/>
                          <a:pt x="8628" y="42417"/>
                        </a:cubicBezTo>
                        <a:cubicBezTo>
                          <a:pt x="9528" y="41989"/>
                          <a:pt x="10324" y="41295"/>
                          <a:pt x="11335" y="41141"/>
                        </a:cubicBezTo>
                        <a:cubicBezTo>
                          <a:pt x="11479" y="41119"/>
                          <a:pt x="11627" y="41108"/>
                          <a:pt x="11775" y="41108"/>
                        </a:cubicBezTo>
                        <a:cubicBezTo>
                          <a:pt x="12350" y="41108"/>
                          <a:pt x="12926" y="41284"/>
                          <a:pt x="13280" y="41774"/>
                        </a:cubicBezTo>
                        <a:cubicBezTo>
                          <a:pt x="13451" y="42040"/>
                          <a:pt x="13597" y="42331"/>
                          <a:pt x="13708" y="42623"/>
                        </a:cubicBezTo>
                        <a:cubicBezTo>
                          <a:pt x="14479" y="44499"/>
                          <a:pt x="15208" y="46435"/>
                          <a:pt x="16261" y="48174"/>
                        </a:cubicBezTo>
                        <a:cubicBezTo>
                          <a:pt x="16784" y="49022"/>
                          <a:pt x="17341" y="49905"/>
                          <a:pt x="17452" y="50916"/>
                        </a:cubicBezTo>
                        <a:cubicBezTo>
                          <a:pt x="17555" y="51935"/>
                          <a:pt x="17315" y="52963"/>
                          <a:pt x="16793" y="53837"/>
                        </a:cubicBezTo>
                        <a:cubicBezTo>
                          <a:pt x="16578" y="54180"/>
                          <a:pt x="16253" y="54471"/>
                          <a:pt x="16150" y="54857"/>
                        </a:cubicBezTo>
                        <a:cubicBezTo>
                          <a:pt x="16099" y="55036"/>
                          <a:pt x="16150" y="55302"/>
                          <a:pt x="16150" y="55482"/>
                        </a:cubicBezTo>
                        <a:lnTo>
                          <a:pt x="34612" y="51027"/>
                        </a:lnTo>
                        <a:cubicBezTo>
                          <a:pt x="33113" y="49254"/>
                          <a:pt x="31700" y="47403"/>
                          <a:pt x="30517" y="45398"/>
                        </a:cubicBezTo>
                        <a:cubicBezTo>
                          <a:pt x="29309" y="43359"/>
                          <a:pt x="28598" y="41183"/>
                          <a:pt x="27776" y="38973"/>
                        </a:cubicBezTo>
                        <a:cubicBezTo>
                          <a:pt x="27519" y="38279"/>
                          <a:pt x="27356" y="37542"/>
                          <a:pt x="27287" y="36806"/>
                        </a:cubicBezTo>
                        <a:cubicBezTo>
                          <a:pt x="27287" y="36788"/>
                          <a:pt x="27287" y="36780"/>
                          <a:pt x="27287" y="36771"/>
                        </a:cubicBezTo>
                        <a:cubicBezTo>
                          <a:pt x="27476" y="36908"/>
                          <a:pt x="27613" y="37097"/>
                          <a:pt x="27861" y="37182"/>
                        </a:cubicBezTo>
                        <a:cubicBezTo>
                          <a:pt x="28333" y="37354"/>
                          <a:pt x="28692" y="37637"/>
                          <a:pt x="29215" y="37731"/>
                        </a:cubicBezTo>
                        <a:cubicBezTo>
                          <a:pt x="29428" y="37771"/>
                          <a:pt x="29643" y="37792"/>
                          <a:pt x="29860" y="37792"/>
                        </a:cubicBezTo>
                        <a:cubicBezTo>
                          <a:pt x="30236" y="37792"/>
                          <a:pt x="30612" y="37731"/>
                          <a:pt x="30971" y="37611"/>
                        </a:cubicBezTo>
                        <a:cubicBezTo>
                          <a:pt x="32582" y="37071"/>
                          <a:pt x="33687" y="35263"/>
                          <a:pt x="33781" y="33619"/>
                        </a:cubicBezTo>
                        <a:cubicBezTo>
                          <a:pt x="33790" y="33404"/>
                          <a:pt x="33850" y="32950"/>
                          <a:pt x="33850" y="32728"/>
                        </a:cubicBezTo>
                        <a:cubicBezTo>
                          <a:pt x="33850" y="32745"/>
                          <a:pt x="33931" y="32752"/>
                          <a:pt x="34061" y="32752"/>
                        </a:cubicBezTo>
                        <a:cubicBezTo>
                          <a:pt x="34563" y="32752"/>
                          <a:pt x="35792" y="32647"/>
                          <a:pt x="35915" y="32633"/>
                        </a:cubicBezTo>
                        <a:cubicBezTo>
                          <a:pt x="36943" y="32539"/>
                          <a:pt x="37876" y="32419"/>
                          <a:pt x="38707" y="31751"/>
                        </a:cubicBezTo>
                        <a:cubicBezTo>
                          <a:pt x="40618" y="30209"/>
                          <a:pt x="40258" y="27553"/>
                          <a:pt x="39496" y="25505"/>
                        </a:cubicBezTo>
                        <a:cubicBezTo>
                          <a:pt x="39393" y="25240"/>
                          <a:pt x="39239" y="24923"/>
                          <a:pt x="39427" y="24674"/>
                        </a:cubicBezTo>
                        <a:cubicBezTo>
                          <a:pt x="39530" y="24520"/>
                          <a:pt x="39676" y="24375"/>
                          <a:pt x="39796" y="24229"/>
                        </a:cubicBezTo>
                        <a:cubicBezTo>
                          <a:pt x="40575" y="23304"/>
                          <a:pt x="40858" y="22224"/>
                          <a:pt x="40832" y="21128"/>
                        </a:cubicBezTo>
                        <a:cubicBezTo>
                          <a:pt x="40789" y="19483"/>
                          <a:pt x="40104" y="17795"/>
                          <a:pt x="39042" y="16561"/>
                        </a:cubicBezTo>
                        <a:cubicBezTo>
                          <a:pt x="38810" y="16304"/>
                          <a:pt x="38648" y="16073"/>
                          <a:pt x="38665" y="15747"/>
                        </a:cubicBezTo>
                        <a:cubicBezTo>
                          <a:pt x="38673" y="15542"/>
                          <a:pt x="38665" y="15328"/>
                          <a:pt x="38665" y="15122"/>
                        </a:cubicBezTo>
                        <a:lnTo>
                          <a:pt x="38665" y="14282"/>
                        </a:lnTo>
                        <a:cubicBezTo>
                          <a:pt x="38665" y="13854"/>
                          <a:pt x="38596" y="13426"/>
                          <a:pt x="38476" y="13015"/>
                        </a:cubicBezTo>
                        <a:cubicBezTo>
                          <a:pt x="38014" y="11215"/>
                          <a:pt x="36780" y="9570"/>
                          <a:pt x="35246" y="8517"/>
                        </a:cubicBezTo>
                        <a:cubicBezTo>
                          <a:pt x="34458" y="7968"/>
                          <a:pt x="33559" y="7600"/>
                          <a:pt x="32616" y="7446"/>
                        </a:cubicBezTo>
                        <a:cubicBezTo>
                          <a:pt x="32436" y="7422"/>
                          <a:pt x="30708" y="7235"/>
                          <a:pt x="30394" y="7235"/>
                        </a:cubicBezTo>
                        <a:cubicBezTo>
                          <a:pt x="30364" y="7235"/>
                          <a:pt x="30347" y="7236"/>
                          <a:pt x="30346" y="7240"/>
                        </a:cubicBezTo>
                        <a:cubicBezTo>
                          <a:pt x="30449" y="6958"/>
                          <a:pt x="30380" y="6709"/>
                          <a:pt x="30346" y="6426"/>
                        </a:cubicBezTo>
                        <a:cubicBezTo>
                          <a:pt x="30080" y="4550"/>
                          <a:pt x="29292" y="3239"/>
                          <a:pt x="27553" y="2374"/>
                        </a:cubicBezTo>
                        <a:cubicBezTo>
                          <a:pt x="26962" y="2066"/>
                          <a:pt x="26328" y="1860"/>
                          <a:pt x="25677" y="1766"/>
                        </a:cubicBezTo>
                        <a:cubicBezTo>
                          <a:pt x="25433" y="1736"/>
                          <a:pt x="25188" y="1721"/>
                          <a:pt x="24945" y="1721"/>
                        </a:cubicBezTo>
                        <a:cubicBezTo>
                          <a:pt x="24702" y="1721"/>
                          <a:pt x="24460" y="1736"/>
                          <a:pt x="24220" y="1766"/>
                        </a:cubicBezTo>
                        <a:cubicBezTo>
                          <a:pt x="23963" y="1794"/>
                          <a:pt x="23539" y="2068"/>
                          <a:pt x="23236" y="2068"/>
                        </a:cubicBezTo>
                        <a:cubicBezTo>
                          <a:pt x="23176" y="2068"/>
                          <a:pt x="23121" y="2057"/>
                          <a:pt x="23072" y="2031"/>
                        </a:cubicBezTo>
                        <a:cubicBezTo>
                          <a:pt x="22935" y="1946"/>
                          <a:pt x="22841" y="1826"/>
                          <a:pt x="22781" y="1680"/>
                        </a:cubicBezTo>
                        <a:cubicBezTo>
                          <a:pt x="22030" y="236"/>
                          <a:pt x="20675" y="0"/>
                          <a:pt x="1915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976" name="Google Shape;976;p65"/>
                  <p:cNvGrpSpPr/>
                  <p:nvPr/>
                </p:nvGrpSpPr>
                <p:grpSpPr>
                  <a:xfrm>
                    <a:off x="7690277" y="3250113"/>
                    <a:ext cx="564426" cy="838820"/>
                    <a:chOff x="7690277" y="3250113"/>
                    <a:chExt cx="564426" cy="838820"/>
                  </a:xfrm>
                </p:grpSpPr>
                <p:sp>
                  <p:nvSpPr>
                    <p:cNvPr id="977" name="Google Shape;977;p65"/>
                    <p:cNvSpPr/>
                    <p:nvPr/>
                  </p:nvSpPr>
                  <p:spPr>
                    <a:xfrm>
                      <a:off x="7690277" y="3523759"/>
                      <a:ext cx="564426" cy="56517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86" h="6795" fill="none" extrusionOk="0">
                          <a:moveTo>
                            <a:pt x="5577" y="1209"/>
                          </a:moveTo>
                          <a:cubicBezTo>
                            <a:pt x="6785" y="2417"/>
                            <a:pt x="6785" y="4379"/>
                            <a:pt x="5577" y="5587"/>
                          </a:cubicBezTo>
                          <a:cubicBezTo>
                            <a:pt x="4370" y="6795"/>
                            <a:pt x="2416" y="6795"/>
                            <a:pt x="1208" y="5587"/>
                          </a:cubicBezTo>
                          <a:cubicBezTo>
                            <a:pt x="0" y="4379"/>
                            <a:pt x="0" y="2417"/>
                            <a:pt x="1208" y="1209"/>
                          </a:cubicBezTo>
                          <a:cubicBezTo>
                            <a:pt x="2416" y="1"/>
                            <a:pt x="4370" y="1"/>
                            <a:pt x="5577" y="1209"/>
                          </a:cubicBez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 w="8150" cap="flat" cmpd="sng">
                      <a:solidFill>
                        <a:schemeClr val="lt1"/>
                      </a:solidFill>
                      <a:prstDash val="solid"/>
                      <a:miter lim="8567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78" name="Google Shape;978;p65"/>
                    <p:cNvSpPr/>
                    <p:nvPr/>
                  </p:nvSpPr>
                  <p:spPr>
                    <a:xfrm>
                      <a:off x="7972408" y="3549460"/>
                      <a:ext cx="83" cy="5145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" h="6186" fill="none" extrusionOk="0">
                          <a:moveTo>
                            <a:pt x="1" y="0"/>
                          </a:moveTo>
                          <a:lnTo>
                            <a:pt x="1" y="6186"/>
                          </a:lnTo>
                        </a:path>
                      </a:pathLst>
                    </a:custGeom>
                    <a:solidFill>
                      <a:schemeClr val="lt1"/>
                    </a:solidFill>
                    <a:ln w="8150" cap="flat" cmpd="sng">
                      <a:solidFill>
                        <a:schemeClr val="lt1"/>
                      </a:solidFill>
                      <a:prstDash val="solid"/>
                      <a:miter lim="8567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79" name="Google Shape;979;p65"/>
                    <p:cNvSpPr/>
                    <p:nvPr/>
                  </p:nvSpPr>
                  <p:spPr>
                    <a:xfrm>
                      <a:off x="7850556" y="3805972"/>
                      <a:ext cx="121935" cy="2274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6" h="2734" fill="none" extrusionOk="0">
                          <a:moveTo>
                            <a:pt x="1" y="2733"/>
                          </a:moveTo>
                          <a:lnTo>
                            <a:pt x="1466" y="0"/>
                          </a:lnTo>
                        </a:path>
                      </a:pathLst>
                    </a:custGeom>
                    <a:solidFill>
                      <a:schemeClr val="lt1"/>
                    </a:solidFill>
                    <a:ln w="8150" cap="flat" cmpd="sng">
                      <a:solidFill>
                        <a:schemeClr val="lt1"/>
                      </a:solidFill>
                      <a:prstDash val="solid"/>
                      <a:miter lim="8567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80" name="Google Shape;980;p65"/>
                    <p:cNvSpPr/>
                    <p:nvPr/>
                  </p:nvSpPr>
                  <p:spPr>
                    <a:xfrm>
                      <a:off x="7972408" y="3805972"/>
                      <a:ext cx="121269" cy="2274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58" h="2734" fill="none" extrusionOk="0">
                          <a:moveTo>
                            <a:pt x="1457" y="2733"/>
                          </a:move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chemeClr val="lt1"/>
                    </a:solidFill>
                    <a:ln w="8150" cap="flat" cmpd="sng">
                      <a:solidFill>
                        <a:schemeClr val="lt1"/>
                      </a:solidFill>
                      <a:prstDash val="solid"/>
                      <a:miter lim="8567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81" name="Google Shape;981;p65"/>
                    <p:cNvSpPr/>
                    <p:nvPr/>
                  </p:nvSpPr>
                  <p:spPr>
                    <a:xfrm>
                      <a:off x="7874843" y="3358656"/>
                      <a:ext cx="195295" cy="17782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348" h="2138" extrusionOk="0">
                          <a:moveTo>
                            <a:pt x="1171" y="0"/>
                          </a:moveTo>
                          <a:cubicBezTo>
                            <a:pt x="898" y="0"/>
                            <a:pt x="626" y="105"/>
                            <a:pt x="420" y="315"/>
                          </a:cubicBezTo>
                          <a:cubicBezTo>
                            <a:pt x="0" y="735"/>
                            <a:pt x="0" y="1412"/>
                            <a:pt x="420" y="1823"/>
                          </a:cubicBezTo>
                          <a:cubicBezTo>
                            <a:pt x="626" y="2033"/>
                            <a:pt x="898" y="2138"/>
                            <a:pt x="1171" y="2138"/>
                          </a:cubicBezTo>
                          <a:cubicBezTo>
                            <a:pt x="1444" y="2138"/>
                            <a:pt x="1718" y="2033"/>
                            <a:pt x="1928" y="1823"/>
                          </a:cubicBezTo>
                          <a:cubicBezTo>
                            <a:pt x="2348" y="1412"/>
                            <a:pt x="2348" y="735"/>
                            <a:pt x="1928" y="315"/>
                          </a:cubicBezTo>
                          <a:cubicBezTo>
                            <a:pt x="1718" y="105"/>
                            <a:pt x="1444" y="0"/>
                            <a:pt x="1171" y="0"/>
                          </a:cubicBez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982" name="Google Shape;982;p65"/>
                    <p:cNvSpPr/>
                    <p:nvPr/>
                  </p:nvSpPr>
                  <p:spPr>
                    <a:xfrm>
                      <a:off x="7897134" y="3250113"/>
                      <a:ext cx="132415" cy="11378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92" h="1368" extrusionOk="0">
                          <a:moveTo>
                            <a:pt x="912" y="1"/>
                          </a:moveTo>
                          <a:cubicBezTo>
                            <a:pt x="311" y="1"/>
                            <a:pt x="0" y="723"/>
                            <a:pt x="418" y="1158"/>
                          </a:cubicBezTo>
                          <a:cubicBezTo>
                            <a:pt x="556" y="1302"/>
                            <a:pt x="730" y="1367"/>
                            <a:pt x="901" y="1367"/>
                          </a:cubicBezTo>
                          <a:cubicBezTo>
                            <a:pt x="1246" y="1367"/>
                            <a:pt x="1580" y="1102"/>
                            <a:pt x="1591" y="695"/>
                          </a:cubicBezTo>
                          <a:cubicBezTo>
                            <a:pt x="1591" y="327"/>
                            <a:pt x="1300" y="10"/>
                            <a:pt x="923" y="1"/>
                          </a:cubicBezTo>
                          <a:cubicBezTo>
                            <a:pt x="919" y="1"/>
                            <a:pt x="916" y="1"/>
                            <a:pt x="912" y="1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983" name="Google Shape;983;p65"/>
                <p:cNvSpPr/>
                <p:nvPr/>
              </p:nvSpPr>
              <p:spPr>
                <a:xfrm>
                  <a:off x="6832663" y="3499662"/>
                  <a:ext cx="98649" cy="2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9" h="752" extrusionOk="0">
                      <a:moveTo>
                        <a:pt x="1501" y="1"/>
                      </a:moveTo>
                      <a:cubicBezTo>
                        <a:pt x="1039" y="1"/>
                        <a:pt x="565" y="177"/>
                        <a:pt x="0" y="529"/>
                      </a:cubicBezTo>
                      <a:cubicBezTo>
                        <a:pt x="535" y="684"/>
                        <a:pt x="989" y="751"/>
                        <a:pt x="1428" y="751"/>
                      </a:cubicBezTo>
                      <a:cubicBezTo>
                        <a:pt x="1916" y="751"/>
                        <a:pt x="2386" y="668"/>
                        <a:pt x="2929" y="529"/>
                      </a:cubicBezTo>
                      <a:cubicBezTo>
                        <a:pt x="2413" y="177"/>
                        <a:pt x="1963" y="1"/>
                        <a:pt x="150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84" name="Google Shape;984;p65"/>
              <p:cNvSpPr/>
              <p:nvPr/>
            </p:nvSpPr>
            <p:spPr>
              <a:xfrm>
                <a:off x="6925925" y="915950"/>
                <a:ext cx="3193634" cy="3346171"/>
              </a:xfrm>
              <a:custGeom>
                <a:avLst/>
                <a:gdLst/>
                <a:ahLst/>
                <a:cxnLst/>
                <a:rect l="l" t="t" r="r" b="b"/>
                <a:pathLst>
                  <a:path w="90825" h="94558" extrusionOk="0">
                    <a:moveTo>
                      <a:pt x="36510" y="1"/>
                    </a:moveTo>
                    <a:cubicBezTo>
                      <a:pt x="36371" y="1"/>
                      <a:pt x="36231" y="1"/>
                      <a:pt x="36090" y="3"/>
                    </a:cubicBezTo>
                    <a:cubicBezTo>
                      <a:pt x="31054" y="67"/>
                      <a:pt x="24989" y="1932"/>
                      <a:pt x="22975" y="7011"/>
                    </a:cubicBezTo>
                    <a:cubicBezTo>
                      <a:pt x="22803" y="7461"/>
                      <a:pt x="22610" y="8232"/>
                      <a:pt x="22139" y="8382"/>
                    </a:cubicBezTo>
                    <a:cubicBezTo>
                      <a:pt x="19932" y="9068"/>
                      <a:pt x="17746" y="9240"/>
                      <a:pt x="15645" y="10354"/>
                    </a:cubicBezTo>
                    <a:cubicBezTo>
                      <a:pt x="12002" y="12261"/>
                      <a:pt x="9216" y="15347"/>
                      <a:pt x="8359" y="19419"/>
                    </a:cubicBezTo>
                    <a:cubicBezTo>
                      <a:pt x="8145" y="20469"/>
                      <a:pt x="8059" y="21562"/>
                      <a:pt x="7845" y="22612"/>
                    </a:cubicBezTo>
                    <a:cubicBezTo>
                      <a:pt x="7652" y="23534"/>
                      <a:pt x="6687" y="23363"/>
                      <a:pt x="5916" y="23663"/>
                    </a:cubicBezTo>
                    <a:cubicBezTo>
                      <a:pt x="558" y="25784"/>
                      <a:pt x="1" y="32149"/>
                      <a:pt x="2423" y="36778"/>
                    </a:cubicBezTo>
                    <a:cubicBezTo>
                      <a:pt x="2465" y="36864"/>
                      <a:pt x="2508" y="36971"/>
                      <a:pt x="2573" y="37078"/>
                    </a:cubicBezTo>
                    <a:lnTo>
                      <a:pt x="3687" y="39521"/>
                    </a:lnTo>
                    <a:cubicBezTo>
                      <a:pt x="3687" y="39521"/>
                      <a:pt x="1201" y="48072"/>
                      <a:pt x="6773" y="49165"/>
                    </a:cubicBezTo>
                    <a:cubicBezTo>
                      <a:pt x="7245" y="49259"/>
                      <a:pt x="7705" y="49299"/>
                      <a:pt x="8148" y="49299"/>
                    </a:cubicBezTo>
                    <a:cubicBezTo>
                      <a:pt x="11262" y="49299"/>
                      <a:pt x="13545" y="47279"/>
                      <a:pt x="13545" y="47279"/>
                    </a:cubicBezTo>
                    <a:cubicBezTo>
                      <a:pt x="13545" y="47279"/>
                      <a:pt x="15393" y="45453"/>
                      <a:pt x="17666" y="45453"/>
                    </a:cubicBezTo>
                    <a:cubicBezTo>
                      <a:pt x="19255" y="45453"/>
                      <a:pt x="21051" y="46346"/>
                      <a:pt x="22567" y="49379"/>
                    </a:cubicBezTo>
                    <a:cubicBezTo>
                      <a:pt x="26236" y="56673"/>
                      <a:pt x="23464" y="64512"/>
                      <a:pt x="38305" y="64512"/>
                    </a:cubicBezTo>
                    <a:cubicBezTo>
                      <a:pt x="38465" y="64512"/>
                      <a:pt x="38627" y="64511"/>
                      <a:pt x="38791" y="64510"/>
                    </a:cubicBezTo>
                    <a:cubicBezTo>
                      <a:pt x="38873" y="64509"/>
                      <a:pt x="38955" y="64508"/>
                      <a:pt x="39037" y="64508"/>
                    </a:cubicBezTo>
                    <a:cubicBezTo>
                      <a:pt x="54107" y="64508"/>
                      <a:pt x="47577" y="78247"/>
                      <a:pt x="47534" y="78354"/>
                    </a:cubicBezTo>
                    <a:cubicBezTo>
                      <a:pt x="42712" y="90098"/>
                      <a:pt x="61700" y="94406"/>
                      <a:pt x="61700" y="94406"/>
                    </a:cubicBezTo>
                    <a:cubicBezTo>
                      <a:pt x="62232" y="94507"/>
                      <a:pt x="62772" y="94557"/>
                      <a:pt x="63312" y="94557"/>
                    </a:cubicBezTo>
                    <a:cubicBezTo>
                      <a:pt x="64253" y="94557"/>
                      <a:pt x="65195" y="94405"/>
                      <a:pt x="66093" y="94105"/>
                    </a:cubicBezTo>
                    <a:cubicBezTo>
                      <a:pt x="70122" y="92755"/>
                      <a:pt x="72887" y="88233"/>
                      <a:pt x="73123" y="84119"/>
                    </a:cubicBezTo>
                    <a:cubicBezTo>
                      <a:pt x="73144" y="83583"/>
                      <a:pt x="73294" y="82447"/>
                      <a:pt x="73294" y="81890"/>
                    </a:cubicBezTo>
                    <a:cubicBezTo>
                      <a:pt x="73294" y="81934"/>
                      <a:pt x="73497" y="81952"/>
                      <a:pt x="73823" y="81952"/>
                    </a:cubicBezTo>
                    <a:cubicBezTo>
                      <a:pt x="75077" y="81952"/>
                      <a:pt x="78153" y="81688"/>
                      <a:pt x="78459" y="81654"/>
                    </a:cubicBezTo>
                    <a:cubicBezTo>
                      <a:pt x="81009" y="81418"/>
                      <a:pt x="83367" y="81140"/>
                      <a:pt x="85445" y="79447"/>
                    </a:cubicBezTo>
                    <a:cubicBezTo>
                      <a:pt x="90224" y="75589"/>
                      <a:pt x="89303" y="68946"/>
                      <a:pt x="87417" y="63824"/>
                    </a:cubicBezTo>
                    <a:cubicBezTo>
                      <a:pt x="87160" y="63159"/>
                      <a:pt x="86774" y="62367"/>
                      <a:pt x="87246" y="61745"/>
                    </a:cubicBezTo>
                    <a:cubicBezTo>
                      <a:pt x="87524" y="61359"/>
                      <a:pt x="87867" y="60995"/>
                      <a:pt x="88167" y="60631"/>
                    </a:cubicBezTo>
                    <a:cubicBezTo>
                      <a:pt x="90117" y="58316"/>
                      <a:pt x="90824" y="55616"/>
                      <a:pt x="90760" y="52851"/>
                    </a:cubicBezTo>
                    <a:cubicBezTo>
                      <a:pt x="90653" y="48737"/>
                      <a:pt x="88939" y="44536"/>
                      <a:pt x="86281" y="41450"/>
                    </a:cubicBezTo>
                    <a:cubicBezTo>
                      <a:pt x="85703" y="40786"/>
                      <a:pt x="85295" y="40229"/>
                      <a:pt x="85338" y="39393"/>
                    </a:cubicBezTo>
                    <a:cubicBezTo>
                      <a:pt x="85360" y="38878"/>
                      <a:pt x="85338" y="38364"/>
                      <a:pt x="85338" y="37850"/>
                    </a:cubicBezTo>
                    <a:cubicBezTo>
                      <a:pt x="85338" y="37143"/>
                      <a:pt x="85317" y="36435"/>
                      <a:pt x="85338" y="35750"/>
                    </a:cubicBezTo>
                    <a:cubicBezTo>
                      <a:pt x="85317" y="34657"/>
                      <a:pt x="85167" y="33606"/>
                      <a:pt x="84845" y="32578"/>
                    </a:cubicBezTo>
                    <a:cubicBezTo>
                      <a:pt x="83709" y="28077"/>
                      <a:pt x="80623" y="23941"/>
                      <a:pt x="76787" y="21327"/>
                    </a:cubicBezTo>
                    <a:cubicBezTo>
                      <a:pt x="74816" y="19934"/>
                      <a:pt x="72565" y="19034"/>
                      <a:pt x="70208" y="18648"/>
                    </a:cubicBezTo>
                    <a:cubicBezTo>
                      <a:pt x="69766" y="18571"/>
                      <a:pt x="65579" y="18114"/>
                      <a:pt x="64693" y="18114"/>
                    </a:cubicBezTo>
                    <a:cubicBezTo>
                      <a:pt x="64592" y="18114"/>
                      <a:pt x="64534" y="18120"/>
                      <a:pt x="64529" y="18133"/>
                    </a:cubicBezTo>
                    <a:lnTo>
                      <a:pt x="64529" y="18133"/>
                    </a:lnTo>
                    <a:cubicBezTo>
                      <a:pt x="64786" y="17426"/>
                      <a:pt x="64615" y="16805"/>
                      <a:pt x="64529" y="16076"/>
                    </a:cubicBezTo>
                    <a:cubicBezTo>
                      <a:pt x="63865" y="11404"/>
                      <a:pt x="61893" y="8125"/>
                      <a:pt x="57542" y="5961"/>
                    </a:cubicBezTo>
                    <a:cubicBezTo>
                      <a:pt x="56064" y="5189"/>
                      <a:pt x="54478" y="4675"/>
                      <a:pt x="52828" y="4439"/>
                    </a:cubicBezTo>
                    <a:cubicBezTo>
                      <a:pt x="52228" y="4364"/>
                      <a:pt x="51617" y="4327"/>
                      <a:pt x="51006" y="4327"/>
                    </a:cubicBezTo>
                    <a:cubicBezTo>
                      <a:pt x="50395" y="4327"/>
                      <a:pt x="49785" y="4364"/>
                      <a:pt x="49184" y="4439"/>
                    </a:cubicBezTo>
                    <a:cubicBezTo>
                      <a:pt x="48541" y="4511"/>
                      <a:pt x="47479" y="5194"/>
                      <a:pt x="46722" y="5194"/>
                    </a:cubicBezTo>
                    <a:cubicBezTo>
                      <a:pt x="46571" y="5194"/>
                      <a:pt x="46433" y="5167"/>
                      <a:pt x="46313" y="5104"/>
                    </a:cubicBezTo>
                    <a:cubicBezTo>
                      <a:pt x="45970" y="4889"/>
                      <a:pt x="45734" y="4589"/>
                      <a:pt x="45584" y="4225"/>
                    </a:cubicBezTo>
                    <a:cubicBezTo>
                      <a:pt x="43724" y="607"/>
                      <a:pt x="40308" y="1"/>
                      <a:pt x="365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5" name="Google Shape;985;p65"/>
            <p:cNvSpPr/>
            <p:nvPr/>
          </p:nvSpPr>
          <p:spPr>
            <a:xfrm rot="589033">
              <a:off x="7039650" y="2891478"/>
              <a:ext cx="480897" cy="91753"/>
            </a:xfrm>
            <a:custGeom>
              <a:avLst/>
              <a:gdLst/>
              <a:ahLst/>
              <a:cxnLst/>
              <a:rect l="l" t="t" r="r" b="b"/>
              <a:pathLst>
                <a:path w="18395" h="3510" extrusionOk="0">
                  <a:moveTo>
                    <a:pt x="10163" y="0"/>
                  </a:moveTo>
                  <a:cubicBezTo>
                    <a:pt x="9776" y="0"/>
                    <a:pt x="9388" y="11"/>
                    <a:pt x="9000" y="36"/>
                  </a:cubicBezTo>
                  <a:cubicBezTo>
                    <a:pt x="7379" y="111"/>
                    <a:pt x="5705" y="132"/>
                    <a:pt x="4191" y="729"/>
                  </a:cubicBezTo>
                  <a:cubicBezTo>
                    <a:pt x="3423" y="1007"/>
                    <a:pt x="2688" y="1359"/>
                    <a:pt x="1984" y="1774"/>
                  </a:cubicBezTo>
                  <a:cubicBezTo>
                    <a:pt x="1259" y="2180"/>
                    <a:pt x="587" y="2691"/>
                    <a:pt x="1" y="3289"/>
                  </a:cubicBezTo>
                  <a:lnTo>
                    <a:pt x="96" y="3502"/>
                  </a:lnTo>
                  <a:cubicBezTo>
                    <a:pt x="268" y="3507"/>
                    <a:pt x="438" y="3510"/>
                    <a:pt x="607" y="3510"/>
                  </a:cubicBezTo>
                  <a:cubicBezTo>
                    <a:pt x="2101" y="3510"/>
                    <a:pt x="3470" y="3308"/>
                    <a:pt x="4831" y="3107"/>
                  </a:cubicBezTo>
                  <a:cubicBezTo>
                    <a:pt x="6345" y="2873"/>
                    <a:pt x="7742" y="2265"/>
                    <a:pt x="9224" y="1988"/>
                  </a:cubicBezTo>
                  <a:cubicBezTo>
                    <a:pt x="10717" y="1700"/>
                    <a:pt x="12231" y="1561"/>
                    <a:pt x="13745" y="1561"/>
                  </a:cubicBezTo>
                  <a:cubicBezTo>
                    <a:pt x="15259" y="1561"/>
                    <a:pt x="16816" y="1742"/>
                    <a:pt x="18266" y="2244"/>
                  </a:cubicBezTo>
                  <a:lnTo>
                    <a:pt x="18394" y="2030"/>
                  </a:lnTo>
                  <a:cubicBezTo>
                    <a:pt x="17029" y="1135"/>
                    <a:pt x="15462" y="687"/>
                    <a:pt x="13873" y="335"/>
                  </a:cubicBezTo>
                  <a:cubicBezTo>
                    <a:pt x="13073" y="196"/>
                    <a:pt x="12263" y="90"/>
                    <a:pt x="11453" y="36"/>
                  </a:cubicBezTo>
                  <a:cubicBezTo>
                    <a:pt x="11025" y="14"/>
                    <a:pt x="10595" y="0"/>
                    <a:pt x="10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66"/>
          <p:cNvSpPr txBox="1">
            <a:spLocks noGrp="1"/>
          </p:cNvSpPr>
          <p:nvPr>
            <p:ph type="title" idx="2"/>
          </p:nvPr>
        </p:nvSpPr>
        <p:spPr>
          <a:xfrm>
            <a:off x="5820775" y="539498"/>
            <a:ext cx="2610000" cy="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Conclusioni</a:t>
            </a:r>
            <a:endParaRPr sz="3400"/>
          </a:p>
        </p:txBody>
      </p:sp>
      <p:sp>
        <p:nvSpPr>
          <p:cNvPr id="991" name="Google Shape;991;p66"/>
          <p:cNvSpPr txBox="1">
            <a:spLocks noGrp="1"/>
          </p:cNvSpPr>
          <p:nvPr>
            <p:ph type="subTitle" idx="1"/>
          </p:nvPr>
        </p:nvSpPr>
        <p:spPr>
          <a:xfrm>
            <a:off x="5352775" y="1202675"/>
            <a:ext cx="3078000" cy="6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i="1" dirty="0"/>
              <a:t>Il momento di uccidere </a:t>
            </a:r>
            <a:r>
              <a:rPr lang="en" sz="1300" dirty="0"/>
              <a:t>ha lasciato un'impronta indelebile nel panorama del cinema contemporaneo, rimanendo un riferimento per la sua tematica e profondità.                        Le tematiche forti e la narrazione coinvolgente continuano a ispirare spettatori di tutte le generazioni, offrendo spunti duraturi di riflessione su questioni fondamentali della società umana, invitando il pubblico a esaminare criticamente la realtà e a perseguire la giustizia e l'uguaglianza in ogni contesto.</a:t>
            </a:r>
            <a:endParaRPr sz="1300" dirty="0"/>
          </a:p>
          <a:p>
            <a:pPr marL="0" lvl="0" indent="0" algn="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grpSp>
        <p:nvGrpSpPr>
          <p:cNvPr id="992" name="Google Shape;992;p66"/>
          <p:cNvGrpSpPr/>
          <p:nvPr/>
        </p:nvGrpSpPr>
        <p:grpSpPr>
          <a:xfrm>
            <a:off x="353328" y="245476"/>
            <a:ext cx="4550658" cy="5660041"/>
            <a:chOff x="429521" y="245483"/>
            <a:chExt cx="4923356" cy="6123598"/>
          </a:xfrm>
        </p:grpSpPr>
        <p:grpSp>
          <p:nvGrpSpPr>
            <p:cNvPr id="993" name="Google Shape;993;p66"/>
            <p:cNvGrpSpPr/>
            <p:nvPr/>
          </p:nvGrpSpPr>
          <p:grpSpPr>
            <a:xfrm>
              <a:off x="2304828" y="3023234"/>
              <a:ext cx="3048049" cy="3186555"/>
              <a:chOff x="5232400" y="2623700"/>
              <a:chExt cx="2144550" cy="2242000"/>
            </a:xfrm>
          </p:grpSpPr>
          <p:sp>
            <p:nvSpPr>
              <p:cNvPr id="994" name="Google Shape;994;p66"/>
              <p:cNvSpPr/>
              <p:nvPr/>
            </p:nvSpPr>
            <p:spPr>
              <a:xfrm>
                <a:off x="5232400" y="2623700"/>
                <a:ext cx="2144550" cy="2242000"/>
              </a:xfrm>
              <a:custGeom>
                <a:avLst/>
                <a:gdLst/>
                <a:ahLst/>
                <a:cxnLst/>
                <a:rect l="l" t="t" r="r" b="b"/>
                <a:pathLst>
                  <a:path w="85782" h="89680" extrusionOk="0">
                    <a:moveTo>
                      <a:pt x="68184" y="0"/>
                    </a:moveTo>
                    <a:cubicBezTo>
                      <a:pt x="68075" y="0"/>
                      <a:pt x="67959" y="8"/>
                      <a:pt x="67834" y="23"/>
                    </a:cubicBezTo>
                    <a:cubicBezTo>
                      <a:pt x="65106" y="372"/>
                      <a:pt x="62621" y="5979"/>
                      <a:pt x="62308" y="6710"/>
                    </a:cubicBezTo>
                    <a:cubicBezTo>
                      <a:pt x="62285" y="6768"/>
                      <a:pt x="62261" y="6815"/>
                      <a:pt x="62226" y="6873"/>
                    </a:cubicBezTo>
                    <a:cubicBezTo>
                      <a:pt x="61739" y="7720"/>
                      <a:pt x="57502" y="15046"/>
                      <a:pt x="56480" y="17159"/>
                    </a:cubicBezTo>
                    <a:cubicBezTo>
                      <a:pt x="56468" y="17194"/>
                      <a:pt x="56445" y="17240"/>
                      <a:pt x="56422" y="17275"/>
                    </a:cubicBezTo>
                    <a:cubicBezTo>
                      <a:pt x="56124" y="17851"/>
                      <a:pt x="55586" y="18119"/>
                      <a:pt x="55052" y="18119"/>
                    </a:cubicBezTo>
                    <a:cubicBezTo>
                      <a:pt x="54338" y="18119"/>
                      <a:pt x="53632" y="17639"/>
                      <a:pt x="53520" y="16776"/>
                    </a:cubicBezTo>
                    <a:cubicBezTo>
                      <a:pt x="53125" y="13931"/>
                      <a:pt x="53287" y="7790"/>
                      <a:pt x="53102" y="5166"/>
                    </a:cubicBezTo>
                    <a:cubicBezTo>
                      <a:pt x="52976" y="3395"/>
                      <a:pt x="51905" y="2551"/>
                      <a:pt x="50940" y="2551"/>
                    </a:cubicBezTo>
                    <a:cubicBezTo>
                      <a:pt x="50121" y="2551"/>
                      <a:pt x="49378" y="3158"/>
                      <a:pt x="49352" y="4319"/>
                    </a:cubicBezTo>
                    <a:cubicBezTo>
                      <a:pt x="49294" y="6850"/>
                      <a:pt x="47378" y="18993"/>
                      <a:pt x="47448" y="20676"/>
                    </a:cubicBezTo>
                    <a:cubicBezTo>
                      <a:pt x="47518" y="22162"/>
                      <a:pt x="46241" y="24821"/>
                      <a:pt x="45950" y="25424"/>
                    </a:cubicBezTo>
                    <a:cubicBezTo>
                      <a:pt x="45915" y="25494"/>
                      <a:pt x="45869" y="25575"/>
                      <a:pt x="45811" y="25645"/>
                    </a:cubicBezTo>
                    <a:cubicBezTo>
                      <a:pt x="44337" y="27677"/>
                      <a:pt x="41086" y="33980"/>
                      <a:pt x="39635" y="36778"/>
                    </a:cubicBezTo>
                    <a:cubicBezTo>
                      <a:pt x="38811" y="38380"/>
                      <a:pt x="37847" y="39901"/>
                      <a:pt x="36744" y="41329"/>
                    </a:cubicBezTo>
                    <a:cubicBezTo>
                      <a:pt x="36721" y="41352"/>
                      <a:pt x="36698" y="41376"/>
                      <a:pt x="36675" y="41399"/>
                    </a:cubicBezTo>
                    <a:cubicBezTo>
                      <a:pt x="32867" y="45532"/>
                      <a:pt x="6804" y="68773"/>
                      <a:pt x="686" y="74206"/>
                    </a:cubicBezTo>
                    <a:cubicBezTo>
                      <a:pt x="1" y="74822"/>
                      <a:pt x="1" y="75890"/>
                      <a:pt x="674" y="76505"/>
                    </a:cubicBezTo>
                    <a:lnTo>
                      <a:pt x="14582" y="89275"/>
                    </a:lnTo>
                    <a:cubicBezTo>
                      <a:pt x="14885" y="89546"/>
                      <a:pt x="15262" y="89679"/>
                      <a:pt x="15637" y="89679"/>
                    </a:cubicBezTo>
                    <a:cubicBezTo>
                      <a:pt x="16096" y="89679"/>
                      <a:pt x="16551" y="89479"/>
                      <a:pt x="16858" y="89089"/>
                    </a:cubicBezTo>
                    <a:cubicBezTo>
                      <a:pt x="21675" y="82867"/>
                      <a:pt x="43211" y="58964"/>
                      <a:pt x="43211" y="58964"/>
                    </a:cubicBezTo>
                    <a:cubicBezTo>
                      <a:pt x="44395" y="57617"/>
                      <a:pt x="45625" y="56282"/>
                      <a:pt x="46891" y="55005"/>
                    </a:cubicBezTo>
                    <a:cubicBezTo>
                      <a:pt x="48504" y="53368"/>
                      <a:pt x="50699" y="50570"/>
                      <a:pt x="53160" y="50442"/>
                    </a:cubicBezTo>
                    <a:cubicBezTo>
                      <a:pt x="56062" y="50280"/>
                      <a:pt x="58953" y="49351"/>
                      <a:pt x="61692" y="48434"/>
                    </a:cubicBezTo>
                    <a:cubicBezTo>
                      <a:pt x="63852" y="47714"/>
                      <a:pt x="66603" y="47018"/>
                      <a:pt x="68426" y="45566"/>
                    </a:cubicBezTo>
                    <a:cubicBezTo>
                      <a:pt x="68449" y="45543"/>
                      <a:pt x="68472" y="45520"/>
                      <a:pt x="68507" y="45497"/>
                    </a:cubicBezTo>
                    <a:cubicBezTo>
                      <a:pt x="69981" y="44475"/>
                      <a:pt x="71827" y="44080"/>
                      <a:pt x="73557" y="43721"/>
                    </a:cubicBezTo>
                    <a:cubicBezTo>
                      <a:pt x="75368" y="43337"/>
                      <a:pt x="77168" y="42931"/>
                      <a:pt x="78979" y="42571"/>
                    </a:cubicBezTo>
                    <a:cubicBezTo>
                      <a:pt x="80267" y="42316"/>
                      <a:pt x="81718" y="42211"/>
                      <a:pt x="82856" y="41503"/>
                    </a:cubicBezTo>
                    <a:cubicBezTo>
                      <a:pt x="83924" y="40842"/>
                      <a:pt x="84389" y="39599"/>
                      <a:pt x="83390" y="38682"/>
                    </a:cubicBezTo>
                    <a:cubicBezTo>
                      <a:pt x="81997" y="37394"/>
                      <a:pt x="79478" y="37185"/>
                      <a:pt x="77678" y="37115"/>
                    </a:cubicBezTo>
                    <a:cubicBezTo>
                      <a:pt x="77334" y="37100"/>
                      <a:pt x="76990" y="37093"/>
                      <a:pt x="76646" y="37093"/>
                    </a:cubicBezTo>
                    <a:cubicBezTo>
                      <a:pt x="74878" y="37093"/>
                      <a:pt x="73112" y="37273"/>
                      <a:pt x="71363" y="37428"/>
                    </a:cubicBezTo>
                    <a:cubicBezTo>
                      <a:pt x="70384" y="37515"/>
                      <a:pt x="69594" y="37561"/>
                      <a:pt x="68964" y="37561"/>
                    </a:cubicBezTo>
                    <a:cubicBezTo>
                      <a:pt x="65969" y="37561"/>
                      <a:pt x="66567" y="36536"/>
                      <a:pt x="67497" y="34062"/>
                    </a:cubicBezTo>
                    <a:cubicBezTo>
                      <a:pt x="68588" y="31183"/>
                      <a:pt x="76982" y="22441"/>
                      <a:pt x="77702" y="21698"/>
                    </a:cubicBezTo>
                    <a:cubicBezTo>
                      <a:pt x="77736" y="21663"/>
                      <a:pt x="77771" y="21628"/>
                      <a:pt x="77806" y="21605"/>
                    </a:cubicBezTo>
                    <a:cubicBezTo>
                      <a:pt x="79013" y="20537"/>
                      <a:pt x="80174" y="19411"/>
                      <a:pt x="81289" y="18238"/>
                    </a:cubicBezTo>
                    <a:cubicBezTo>
                      <a:pt x="82856" y="16578"/>
                      <a:pt x="84946" y="14477"/>
                      <a:pt x="85515" y="12178"/>
                    </a:cubicBezTo>
                    <a:cubicBezTo>
                      <a:pt x="85782" y="11075"/>
                      <a:pt x="85004" y="9996"/>
                      <a:pt x="83878" y="9903"/>
                    </a:cubicBezTo>
                    <a:cubicBezTo>
                      <a:pt x="83796" y="9893"/>
                      <a:pt x="83713" y="9889"/>
                      <a:pt x="83631" y="9889"/>
                    </a:cubicBezTo>
                    <a:cubicBezTo>
                      <a:pt x="82809" y="9889"/>
                      <a:pt x="82000" y="10341"/>
                      <a:pt x="81335" y="10774"/>
                    </a:cubicBezTo>
                    <a:cubicBezTo>
                      <a:pt x="80012" y="11633"/>
                      <a:pt x="78828" y="12794"/>
                      <a:pt x="77806" y="14001"/>
                    </a:cubicBezTo>
                    <a:cubicBezTo>
                      <a:pt x="77771" y="14036"/>
                      <a:pt x="77736" y="14071"/>
                      <a:pt x="77702" y="14105"/>
                    </a:cubicBezTo>
                    <a:cubicBezTo>
                      <a:pt x="77017" y="14767"/>
                      <a:pt x="69970" y="21617"/>
                      <a:pt x="67857" y="22905"/>
                    </a:cubicBezTo>
                    <a:cubicBezTo>
                      <a:pt x="67689" y="23008"/>
                      <a:pt x="67568" y="23056"/>
                      <a:pt x="67490" y="23056"/>
                    </a:cubicBezTo>
                    <a:cubicBezTo>
                      <a:pt x="66535" y="23056"/>
                      <a:pt x="71769" y="15998"/>
                      <a:pt x="71769" y="15998"/>
                    </a:cubicBezTo>
                    <a:cubicBezTo>
                      <a:pt x="71781" y="15986"/>
                      <a:pt x="71781" y="15986"/>
                      <a:pt x="71781" y="15975"/>
                    </a:cubicBezTo>
                    <a:cubicBezTo>
                      <a:pt x="73476" y="13873"/>
                      <a:pt x="75101" y="11726"/>
                      <a:pt x="76668" y="9531"/>
                    </a:cubicBezTo>
                    <a:cubicBezTo>
                      <a:pt x="77922" y="7767"/>
                      <a:pt x="81556" y="3657"/>
                      <a:pt x="79269" y="1440"/>
                    </a:cubicBezTo>
                    <a:cubicBezTo>
                      <a:pt x="78915" y="1102"/>
                      <a:pt x="78511" y="966"/>
                      <a:pt x="78094" y="966"/>
                    </a:cubicBezTo>
                    <a:cubicBezTo>
                      <a:pt x="77021" y="966"/>
                      <a:pt x="75858" y="1866"/>
                      <a:pt x="75206" y="2543"/>
                    </a:cubicBezTo>
                    <a:cubicBezTo>
                      <a:pt x="73487" y="4307"/>
                      <a:pt x="72036" y="6420"/>
                      <a:pt x="70515" y="8347"/>
                    </a:cubicBezTo>
                    <a:cubicBezTo>
                      <a:pt x="68948" y="10309"/>
                      <a:pt x="67520" y="12376"/>
                      <a:pt x="66069" y="14407"/>
                    </a:cubicBezTo>
                    <a:cubicBezTo>
                      <a:pt x="65280" y="15499"/>
                      <a:pt x="64490" y="16601"/>
                      <a:pt x="63620" y="17635"/>
                    </a:cubicBezTo>
                    <a:cubicBezTo>
                      <a:pt x="63423" y="17864"/>
                      <a:pt x="62660" y="18948"/>
                      <a:pt x="62203" y="18948"/>
                    </a:cubicBezTo>
                    <a:cubicBezTo>
                      <a:pt x="62175" y="18948"/>
                      <a:pt x="62148" y="18944"/>
                      <a:pt x="62122" y="18935"/>
                    </a:cubicBezTo>
                    <a:cubicBezTo>
                      <a:pt x="61553" y="18738"/>
                      <a:pt x="64572" y="12689"/>
                      <a:pt x="64792" y="12225"/>
                    </a:cubicBezTo>
                    <a:cubicBezTo>
                      <a:pt x="65953" y="9833"/>
                      <a:pt x="67242" y="7488"/>
                      <a:pt x="68379" y="5074"/>
                    </a:cubicBezTo>
                    <a:cubicBezTo>
                      <a:pt x="68946" y="3851"/>
                      <a:pt x="70620" y="0"/>
                      <a:pt x="681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66"/>
              <p:cNvSpPr/>
              <p:nvPr/>
            </p:nvSpPr>
            <p:spPr>
              <a:xfrm>
                <a:off x="6435700" y="3223600"/>
                <a:ext cx="474850" cy="73575"/>
              </a:xfrm>
              <a:custGeom>
                <a:avLst/>
                <a:gdLst/>
                <a:ahLst/>
                <a:cxnLst/>
                <a:rect l="l" t="t" r="r" b="b"/>
                <a:pathLst>
                  <a:path w="18994" h="2943" extrusionOk="0">
                    <a:moveTo>
                      <a:pt x="82" y="1"/>
                    </a:moveTo>
                    <a:lnTo>
                      <a:pt x="1" y="233"/>
                    </a:lnTo>
                    <a:cubicBezTo>
                      <a:pt x="4169" y="1754"/>
                      <a:pt x="8534" y="2647"/>
                      <a:pt x="12957" y="2891"/>
                    </a:cubicBezTo>
                    <a:cubicBezTo>
                      <a:pt x="13482" y="2921"/>
                      <a:pt x="14031" y="2943"/>
                      <a:pt x="14594" y="2943"/>
                    </a:cubicBezTo>
                    <a:cubicBezTo>
                      <a:pt x="16032" y="2943"/>
                      <a:pt x="17558" y="2798"/>
                      <a:pt x="18994" y="2264"/>
                    </a:cubicBezTo>
                    <a:lnTo>
                      <a:pt x="18912" y="2044"/>
                    </a:lnTo>
                    <a:cubicBezTo>
                      <a:pt x="17517" y="2559"/>
                      <a:pt x="16020" y="2699"/>
                      <a:pt x="14605" y="2699"/>
                    </a:cubicBezTo>
                    <a:cubicBezTo>
                      <a:pt x="14043" y="2699"/>
                      <a:pt x="13493" y="2677"/>
                      <a:pt x="12968" y="2647"/>
                    </a:cubicBezTo>
                    <a:cubicBezTo>
                      <a:pt x="8568" y="2404"/>
                      <a:pt x="4227" y="1510"/>
                      <a:pt x="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66"/>
              <p:cNvSpPr/>
              <p:nvPr/>
            </p:nvSpPr>
            <p:spPr>
              <a:xfrm>
                <a:off x="6460100" y="3306900"/>
                <a:ext cx="433900" cy="266450"/>
              </a:xfrm>
              <a:custGeom>
                <a:avLst/>
                <a:gdLst/>
                <a:ahLst/>
                <a:cxnLst/>
                <a:rect l="l" t="t" r="r" b="b"/>
                <a:pathLst>
                  <a:path w="17356" h="10658" extrusionOk="0">
                    <a:moveTo>
                      <a:pt x="2113" y="0"/>
                    </a:moveTo>
                    <a:lnTo>
                      <a:pt x="2066" y="233"/>
                    </a:lnTo>
                    <a:lnTo>
                      <a:pt x="4795" y="755"/>
                    </a:lnTo>
                    <a:cubicBezTo>
                      <a:pt x="5677" y="894"/>
                      <a:pt x="6548" y="1103"/>
                      <a:pt x="7407" y="1370"/>
                    </a:cubicBezTo>
                    <a:cubicBezTo>
                      <a:pt x="9636" y="2113"/>
                      <a:pt x="11493" y="3599"/>
                      <a:pt x="13293" y="5039"/>
                    </a:cubicBezTo>
                    <a:lnTo>
                      <a:pt x="15800" y="7047"/>
                    </a:lnTo>
                    <a:cubicBezTo>
                      <a:pt x="14291" y="6548"/>
                      <a:pt x="12561" y="6443"/>
                      <a:pt x="10762" y="6385"/>
                    </a:cubicBezTo>
                    <a:cubicBezTo>
                      <a:pt x="10279" y="6370"/>
                      <a:pt x="9799" y="6358"/>
                      <a:pt x="9323" y="6358"/>
                    </a:cubicBezTo>
                    <a:cubicBezTo>
                      <a:pt x="8004" y="6358"/>
                      <a:pt x="6717" y="6451"/>
                      <a:pt x="5480" y="6827"/>
                    </a:cubicBezTo>
                    <a:cubicBezTo>
                      <a:pt x="3622" y="7384"/>
                      <a:pt x="1881" y="8545"/>
                      <a:pt x="0" y="10495"/>
                    </a:cubicBezTo>
                    <a:lnTo>
                      <a:pt x="174" y="10658"/>
                    </a:lnTo>
                    <a:cubicBezTo>
                      <a:pt x="2032" y="8742"/>
                      <a:pt x="3738" y="7604"/>
                      <a:pt x="5549" y="7059"/>
                    </a:cubicBezTo>
                    <a:cubicBezTo>
                      <a:pt x="6757" y="6693"/>
                      <a:pt x="8021" y="6602"/>
                      <a:pt x="9322" y="6602"/>
                    </a:cubicBezTo>
                    <a:cubicBezTo>
                      <a:pt x="9797" y="6602"/>
                      <a:pt x="10278" y="6614"/>
                      <a:pt x="10762" y="6629"/>
                    </a:cubicBezTo>
                    <a:cubicBezTo>
                      <a:pt x="12828" y="6699"/>
                      <a:pt x="14837" y="6827"/>
                      <a:pt x="16462" y="7570"/>
                    </a:cubicBezTo>
                    <a:lnTo>
                      <a:pt x="17356" y="7988"/>
                    </a:lnTo>
                    <a:lnTo>
                      <a:pt x="13444" y="4853"/>
                    </a:lnTo>
                    <a:cubicBezTo>
                      <a:pt x="11714" y="3460"/>
                      <a:pt x="9752" y="1893"/>
                      <a:pt x="7488" y="1138"/>
                    </a:cubicBezTo>
                    <a:cubicBezTo>
                      <a:pt x="6617" y="859"/>
                      <a:pt x="5735" y="662"/>
                      <a:pt x="4841" y="511"/>
                    </a:cubicBezTo>
                    <a:lnTo>
                      <a:pt x="21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66"/>
              <p:cNvSpPr/>
              <p:nvPr/>
            </p:nvSpPr>
            <p:spPr>
              <a:xfrm>
                <a:off x="6486800" y="2794650"/>
                <a:ext cx="447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500" extrusionOk="0">
                    <a:moveTo>
                      <a:pt x="47" y="0"/>
                    </a:moveTo>
                    <a:lnTo>
                      <a:pt x="0" y="232"/>
                    </a:lnTo>
                    <a:lnTo>
                      <a:pt x="1753" y="499"/>
                    </a:lnTo>
                    <a:lnTo>
                      <a:pt x="1788" y="25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66"/>
              <p:cNvSpPr/>
              <p:nvPr/>
            </p:nvSpPr>
            <p:spPr>
              <a:xfrm>
                <a:off x="6853925" y="2707575"/>
                <a:ext cx="50825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1243" extrusionOk="0">
                    <a:moveTo>
                      <a:pt x="117" y="0"/>
                    </a:moveTo>
                    <a:lnTo>
                      <a:pt x="1" y="209"/>
                    </a:lnTo>
                    <a:lnTo>
                      <a:pt x="1916" y="1243"/>
                    </a:lnTo>
                    <a:lnTo>
                      <a:pt x="2032" y="1034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66"/>
              <p:cNvSpPr/>
              <p:nvPr/>
            </p:nvSpPr>
            <p:spPr>
              <a:xfrm>
                <a:off x="7092500" y="2747925"/>
                <a:ext cx="52275" cy="48475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939" extrusionOk="0">
                    <a:moveTo>
                      <a:pt x="175" y="0"/>
                    </a:moveTo>
                    <a:lnTo>
                      <a:pt x="1" y="174"/>
                    </a:lnTo>
                    <a:lnTo>
                      <a:pt x="1928" y="1939"/>
                    </a:lnTo>
                    <a:lnTo>
                      <a:pt x="2090" y="1765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66"/>
              <p:cNvSpPr/>
              <p:nvPr/>
            </p:nvSpPr>
            <p:spPr>
              <a:xfrm>
                <a:off x="7239950" y="2944400"/>
                <a:ext cx="42400" cy="47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893" extrusionOk="0">
                    <a:moveTo>
                      <a:pt x="128" y="0"/>
                    </a:moveTo>
                    <a:lnTo>
                      <a:pt x="0" y="209"/>
                    </a:lnTo>
                    <a:cubicBezTo>
                      <a:pt x="662" y="593"/>
                      <a:pt x="1184" y="1185"/>
                      <a:pt x="1474" y="1893"/>
                    </a:cubicBezTo>
                    <a:lnTo>
                      <a:pt x="1695" y="1800"/>
                    </a:lnTo>
                    <a:cubicBezTo>
                      <a:pt x="1382" y="1045"/>
                      <a:pt x="836" y="418"/>
                      <a:pt x="1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66"/>
              <p:cNvSpPr/>
              <p:nvPr/>
            </p:nvSpPr>
            <p:spPr>
              <a:xfrm>
                <a:off x="7104975" y="3567225"/>
                <a:ext cx="14250" cy="92625"/>
              </a:xfrm>
              <a:custGeom>
                <a:avLst/>
                <a:gdLst/>
                <a:ahLst/>
                <a:cxnLst/>
                <a:rect l="l" t="t" r="r" b="b"/>
                <a:pathLst>
                  <a:path w="570" h="3705" extrusionOk="0">
                    <a:moveTo>
                      <a:pt x="1" y="1"/>
                    </a:moveTo>
                    <a:cubicBezTo>
                      <a:pt x="1" y="1243"/>
                      <a:pt x="117" y="2474"/>
                      <a:pt x="326" y="3704"/>
                    </a:cubicBezTo>
                    <a:lnTo>
                      <a:pt x="570" y="3658"/>
                    </a:lnTo>
                    <a:cubicBezTo>
                      <a:pt x="361" y="2450"/>
                      <a:pt x="245" y="1231"/>
                      <a:pt x="2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66"/>
              <p:cNvSpPr/>
              <p:nvPr/>
            </p:nvSpPr>
            <p:spPr>
              <a:xfrm>
                <a:off x="6758450" y="2901725"/>
                <a:ext cx="43850" cy="20800"/>
              </a:xfrm>
              <a:custGeom>
                <a:avLst/>
                <a:gdLst/>
                <a:ahLst/>
                <a:cxnLst/>
                <a:rect l="l" t="t" r="r" b="b"/>
                <a:pathLst>
                  <a:path w="1754" h="832" extrusionOk="0">
                    <a:moveTo>
                      <a:pt x="186" y="1"/>
                    </a:moveTo>
                    <a:lnTo>
                      <a:pt x="0" y="152"/>
                    </a:lnTo>
                    <a:cubicBezTo>
                      <a:pt x="58" y="221"/>
                      <a:pt x="116" y="291"/>
                      <a:pt x="186" y="349"/>
                    </a:cubicBezTo>
                    <a:cubicBezTo>
                      <a:pt x="524" y="659"/>
                      <a:pt x="967" y="832"/>
                      <a:pt x="1425" y="832"/>
                    </a:cubicBezTo>
                    <a:cubicBezTo>
                      <a:pt x="1534" y="832"/>
                      <a:pt x="1644" y="822"/>
                      <a:pt x="1753" y="802"/>
                    </a:cubicBezTo>
                    <a:lnTo>
                      <a:pt x="1707" y="558"/>
                    </a:lnTo>
                    <a:cubicBezTo>
                      <a:pt x="1610" y="576"/>
                      <a:pt x="1513" y="585"/>
                      <a:pt x="1417" y="585"/>
                    </a:cubicBezTo>
                    <a:cubicBezTo>
                      <a:pt x="947" y="585"/>
                      <a:pt x="494" y="377"/>
                      <a:pt x="18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66"/>
              <p:cNvSpPr/>
              <p:nvPr/>
            </p:nvSpPr>
            <p:spPr>
              <a:xfrm>
                <a:off x="6944775" y="2933650"/>
                <a:ext cx="57775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940" extrusionOk="0">
                    <a:moveTo>
                      <a:pt x="186" y="1"/>
                    </a:moveTo>
                    <a:lnTo>
                      <a:pt x="0" y="175"/>
                    </a:lnTo>
                    <a:cubicBezTo>
                      <a:pt x="198" y="384"/>
                      <a:pt x="395" y="581"/>
                      <a:pt x="616" y="779"/>
                    </a:cubicBezTo>
                    <a:cubicBezTo>
                      <a:pt x="1092" y="1220"/>
                      <a:pt x="1626" y="1615"/>
                      <a:pt x="2195" y="1940"/>
                    </a:cubicBezTo>
                    <a:lnTo>
                      <a:pt x="2311" y="1731"/>
                    </a:lnTo>
                    <a:cubicBezTo>
                      <a:pt x="1521" y="1266"/>
                      <a:pt x="802" y="686"/>
                      <a:pt x="18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66"/>
              <p:cNvSpPr/>
              <p:nvPr/>
            </p:nvSpPr>
            <p:spPr>
              <a:xfrm>
                <a:off x="6923300" y="2968500"/>
                <a:ext cx="58075" cy="4702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881" extrusionOk="0">
                    <a:moveTo>
                      <a:pt x="209" y="0"/>
                    </a:moveTo>
                    <a:lnTo>
                      <a:pt x="0" y="128"/>
                    </a:lnTo>
                    <a:cubicBezTo>
                      <a:pt x="198" y="441"/>
                      <a:pt x="442" y="731"/>
                      <a:pt x="709" y="975"/>
                    </a:cubicBezTo>
                    <a:cubicBezTo>
                      <a:pt x="1150" y="1382"/>
                      <a:pt x="1672" y="1695"/>
                      <a:pt x="2241" y="1881"/>
                    </a:cubicBezTo>
                    <a:lnTo>
                      <a:pt x="2322" y="1649"/>
                    </a:lnTo>
                    <a:cubicBezTo>
                      <a:pt x="1452" y="1358"/>
                      <a:pt x="697" y="778"/>
                      <a:pt x="2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66"/>
              <p:cNvSpPr/>
              <p:nvPr/>
            </p:nvSpPr>
            <p:spPr>
              <a:xfrm>
                <a:off x="6772075" y="2875625"/>
                <a:ext cx="58075" cy="212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848" extrusionOk="0">
                    <a:moveTo>
                      <a:pt x="105" y="0"/>
                    </a:moveTo>
                    <a:lnTo>
                      <a:pt x="1" y="221"/>
                    </a:lnTo>
                    <a:cubicBezTo>
                      <a:pt x="721" y="569"/>
                      <a:pt x="1499" y="778"/>
                      <a:pt x="2300" y="848"/>
                    </a:cubicBezTo>
                    <a:lnTo>
                      <a:pt x="2323" y="604"/>
                    </a:lnTo>
                    <a:cubicBezTo>
                      <a:pt x="1545" y="534"/>
                      <a:pt x="802" y="337"/>
                      <a:pt x="1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66"/>
              <p:cNvSpPr/>
              <p:nvPr/>
            </p:nvSpPr>
            <p:spPr>
              <a:xfrm>
                <a:off x="7087575" y="3097350"/>
                <a:ext cx="58350" cy="54300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2172" extrusionOk="0">
                    <a:moveTo>
                      <a:pt x="163" y="1"/>
                    </a:moveTo>
                    <a:lnTo>
                      <a:pt x="0" y="186"/>
                    </a:lnTo>
                    <a:lnTo>
                      <a:pt x="2160" y="2171"/>
                    </a:lnTo>
                    <a:lnTo>
                      <a:pt x="2334" y="1986"/>
                    </a:lnTo>
                    <a:lnTo>
                      <a:pt x="1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66"/>
              <p:cNvSpPr/>
              <p:nvPr/>
            </p:nvSpPr>
            <p:spPr>
              <a:xfrm>
                <a:off x="6475750" y="2919450"/>
                <a:ext cx="60700" cy="11325"/>
              </a:xfrm>
              <a:custGeom>
                <a:avLst/>
                <a:gdLst/>
                <a:ahLst/>
                <a:cxnLst/>
                <a:rect l="l" t="t" r="r" b="b"/>
                <a:pathLst>
                  <a:path w="2428" h="453" extrusionOk="0">
                    <a:moveTo>
                      <a:pt x="1" y="0"/>
                    </a:moveTo>
                    <a:lnTo>
                      <a:pt x="1" y="244"/>
                    </a:lnTo>
                    <a:cubicBezTo>
                      <a:pt x="802" y="244"/>
                      <a:pt x="1591" y="314"/>
                      <a:pt x="2381" y="453"/>
                    </a:cubicBezTo>
                    <a:lnTo>
                      <a:pt x="2427" y="209"/>
                    </a:lnTo>
                    <a:cubicBezTo>
                      <a:pt x="1626" y="70"/>
                      <a:pt x="814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66"/>
              <p:cNvSpPr/>
              <p:nvPr/>
            </p:nvSpPr>
            <p:spPr>
              <a:xfrm>
                <a:off x="7071025" y="3115625"/>
                <a:ext cx="52275" cy="48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1940" extrusionOk="0">
                    <a:moveTo>
                      <a:pt x="163" y="1"/>
                    </a:moveTo>
                    <a:lnTo>
                      <a:pt x="1" y="175"/>
                    </a:lnTo>
                    <a:lnTo>
                      <a:pt x="1928" y="1940"/>
                    </a:lnTo>
                    <a:lnTo>
                      <a:pt x="2090" y="1766"/>
                    </a:lnTo>
                    <a:lnTo>
                      <a:pt x="1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66"/>
              <p:cNvSpPr/>
              <p:nvPr/>
            </p:nvSpPr>
            <p:spPr>
              <a:xfrm>
                <a:off x="6481484" y="2943476"/>
                <a:ext cx="58350" cy="10175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407" extrusionOk="0">
                    <a:moveTo>
                      <a:pt x="12" y="0"/>
                    </a:moveTo>
                    <a:lnTo>
                      <a:pt x="0" y="244"/>
                    </a:lnTo>
                    <a:lnTo>
                      <a:pt x="2322" y="407"/>
                    </a:lnTo>
                    <a:lnTo>
                      <a:pt x="2334" y="16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0" name="Google Shape;1010;p66"/>
            <p:cNvGrpSpPr/>
            <p:nvPr/>
          </p:nvGrpSpPr>
          <p:grpSpPr>
            <a:xfrm>
              <a:off x="1312208" y="1670050"/>
              <a:ext cx="3766196" cy="4664280"/>
              <a:chOff x="3467225" y="1671625"/>
              <a:chExt cx="2649825" cy="3281700"/>
            </a:xfrm>
          </p:grpSpPr>
          <p:sp>
            <p:nvSpPr>
              <p:cNvPr id="1011" name="Google Shape;1011;p66"/>
              <p:cNvSpPr/>
              <p:nvPr/>
            </p:nvSpPr>
            <p:spPr>
              <a:xfrm>
                <a:off x="3467225" y="1671625"/>
                <a:ext cx="2649825" cy="3281700"/>
              </a:xfrm>
              <a:custGeom>
                <a:avLst/>
                <a:gdLst/>
                <a:ahLst/>
                <a:cxnLst/>
                <a:rect l="l" t="t" r="r" b="b"/>
                <a:pathLst>
                  <a:path w="105993" h="131268" extrusionOk="0">
                    <a:moveTo>
                      <a:pt x="90227" y="0"/>
                    </a:moveTo>
                    <a:cubicBezTo>
                      <a:pt x="88667" y="0"/>
                      <a:pt x="87111" y="1598"/>
                      <a:pt x="86315" y="2710"/>
                    </a:cubicBezTo>
                    <a:cubicBezTo>
                      <a:pt x="84376" y="5415"/>
                      <a:pt x="82856" y="8526"/>
                      <a:pt x="81184" y="11417"/>
                    </a:cubicBezTo>
                    <a:cubicBezTo>
                      <a:pt x="79489" y="14354"/>
                      <a:pt x="77991" y="17407"/>
                      <a:pt x="76447" y="20426"/>
                    </a:cubicBezTo>
                    <a:cubicBezTo>
                      <a:pt x="75612" y="22039"/>
                      <a:pt x="74764" y="23676"/>
                      <a:pt x="73812" y="25220"/>
                    </a:cubicBezTo>
                    <a:cubicBezTo>
                      <a:pt x="73587" y="25591"/>
                      <a:pt x="72741" y="27281"/>
                      <a:pt x="72129" y="27281"/>
                    </a:cubicBezTo>
                    <a:cubicBezTo>
                      <a:pt x="72110" y="27281"/>
                      <a:pt x="72090" y="27279"/>
                      <a:pt x="72071" y="27275"/>
                    </a:cubicBezTo>
                    <a:cubicBezTo>
                      <a:pt x="71258" y="27124"/>
                      <a:pt x="74091" y="18417"/>
                      <a:pt x="74300" y="17767"/>
                    </a:cubicBezTo>
                    <a:cubicBezTo>
                      <a:pt x="75391" y="14319"/>
                      <a:pt x="76645" y="10929"/>
                      <a:pt x="77678" y="7470"/>
                    </a:cubicBezTo>
                    <a:cubicBezTo>
                      <a:pt x="78178" y="5798"/>
                      <a:pt x="79549" y="687"/>
                      <a:pt x="76787" y="687"/>
                    </a:cubicBezTo>
                    <a:cubicBezTo>
                      <a:pt x="76538" y="687"/>
                      <a:pt x="76256" y="728"/>
                      <a:pt x="75937" y="818"/>
                    </a:cubicBezTo>
                    <a:cubicBezTo>
                      <a:pt x="72361" y="1828"/>
                      <a:pt x="70155" y="9826"/>
                      <a:pt x="69877" y="10871"/>
                    </a:cubicBezTo>
                    <a:cubicBezTo>
                      <a:pt x="69853" y="10953"/>
                      <a:pt x="69830" y="11034"/>
                      <a:pt x="69807" y="11103"/>
                    </a:cubicBezTo>
                    <a:cubicBezTo>
                      <a:pt x="69308" y="12334"/>
                      <a:pt x="65105" y="22991"/>
                      <a:pt x="64153" y="26021"/>
                    </a:cubicBezTo>
                    <a:cubicBezTo>
                      <a:pt x="64142" y="26079"/>
                      <a:pt x="64118" y="26126"/>
                      <a:pt x="64107" y="26184"/>
                    </a:cubicBezTo>
                    <a:cubicBezTo>
                      <a:pt x="63781" y="27137"/>
                      <a:pt x="62945" y="27611"/>
                      <a:pt x="62111" y="27611"/>
                    </a:cubicBezTo>
                    <a:cubicBezTo>
                      <a:pt x="61249" y="27611"/>
                      <a:pt x="60391" y="27105"/>
                      <a:pt x="60102" y="26103"/>
                    </a:cubicBezTo>
                    <a:cubicBezTo>
                      <a:pt x="59022" y="22364"/>
                      <a:pt x="58000" y="14110"/>
                      <a:pt x="57234" y="10627"/>
                    </a:cubicBezTo>
                    <a:cubicBezTo>
                      <a:pt x="56763" y="8481"/>
                      <a:pt x="55388" y="7532"/>
                      <a:pt x="54169" y="7532"/>
                    </a:cubicBezTo>
                    <a:cubicBezTo>
                      <a:pt x="52922" y="7532"/>
                      <a:pt x="51839" y="8525"/>
                      <a:pt x="52056" y="10244"/>
                    </a:cubicBezTo>
                    <a:cubicBezTo>
                      <a:pt x="52474" y="13646"/>
                      <a:pt x="52323" y="30270"/>
                      <a:pt x="52753" y="32511"/>
                    </a:cubicBezTo>
                    <a:cubicBezTo>
                      <a:pt x="53136" y="34496"/>
                      <a:pt x="51975" y="38304"/>
                      <a:pt x="51696" y="39175"/>
                    </a:cubicBezTo>
                    <a:cubicBezTo>
                      <a:pt x="51650" y="39291"/>
                      <a:pt x="51604" y="39395"/>
                      <a:pt x="51546" y="39500"/>
                    </a:cubicBezTo>
                    <a:cubicBezTo>
                      <a:pt x="49978" y="42518"/>
                      <a:pt x="46879" y="51596"/>
                      <a:pt x="45486" y="55636"/>
                    </a:cubicBezTo>
                    <a:cubicBezTo>
                      <a:pt x="44197" y="59375"/>
                      <a:pt x="42769" y="61882"/>
                      <a:pt x="42525" y="62312"/>
                    </a:cubicBezTo>
                    <a:cubicBezTo>
                      <a:pt x="42502" y="62347"/>
                      <a:pt x="42479" y="62381"/>
                      <a:pt x="42444" y="62428"/>
                    </a:cubicBezTo>
                    <a:cubicBezTo>
                      <a:pt x="38160" y="68708"/>
                      <a:pt x="7883" y="105022"/>
                      <a:pt x="778" y="113520"/>
                    </a:cubicBezTo>
                    <a:cubicBezTo>
                      <a:pt x="0" y="114472"/>
                      <a:pt x="209" y="115900"/>
                      <a:pt x="1231" y="116585"/>
                    </a:cubicBezTo>
                    <a:lnTo>
                      <a:pt x="22406" y="130899"/>
                    </a:lnTo>
                    <a:cubicBezTo>
                      <a:pt x="22768" y="131149"/>
                      <a:pt x="23178" y="131267"/>
                      <a:pt x="23583" y="131267"/>
                    </a:cubicBezTo>
                    <a:cubicBezTo>
                      <a:pt x="24307" y="131267"/>
                      <a:pt x="25014" y="130888"/>
                      <a:pt x="25402" y="130202"/>
                    </a:cubicBezTo>
                    <a:cubicBezTo>
                      <a:pt x="30614" y="120915"/>
                      <a:pt x="54703" y="84625"/>
                      <a:pt x="54703" y="84625"/>
                    </a:cubicBezTo>
                    <a:cubicBezTo>
                      <a:pt x="56015" y="82570"/>
                      <a:pt x="57408" y="80550"/>
                      <a:pt x="58848" y="78576"/>
                    </a:cubicBezTo>
                    <a:cubicBezTo>
                      <a:pt x="60670" y="76069"/>
                      <a:pt x="63062" y="71889"/>
                      <a:pt x="66336" y="71228"/>
                    </a:cubicBezTo>
                    <a:cubicBezTo>
                      <a:pt x="70190" y="70438"/>
                      <a:pt x="73870" y="68627"/>
                      <a:pt x="77365" y="66851"/>
                    </a:cubicBezTo>
                    <a:cubicBezTo>
                      <a:pt x="80116" y="65446"/>
                      <a:pt x="83645" y="63960"/>
                      <a:pt x="85793" y="61662"/>
                    </a:cubicBezTo>
                    <a:cubicBezTo>
                      <a:pt x="85828" y="61627"/>
                      <a:pt x="85862" y="61592"/>
                      <a:pt x="85897" y="61557"/>
                    </a:cubicBezTo>
                    <a:cubicBezTo>
                      <a:pt x="87674" y="59897"/>
                      <a:pt x="90053" y="59003"/>
                      <a:pt x="92306" y="58167"/>
                    </a:cubicBezTo>
                    <a:cubicBezTo>
                      <a:pt x="94651" y="57297"/>
                      <a:pt x="96973" y="56391"/>
                      <a:pt x="99329" y="55555"/>
                    </a:cubicBezTo>
                    <a:cubicBezTo>
                      <a:pt x="101001" y="54951"/>
                      <a:pt x="102928" y="54534"/>
                      <a:pt x="104310" y="53361"/>
                    </a:cubicBezTo>
                    <a:cubicBezTo>
                      <a:pt x="105610" y="52258"/>
                      <a:pt x="105993" y="50494"/>
                      <a:pt x="104472" y="49472"/>
                    </a:cubicBezTo>
                    <a:cubicBezTo>
                      <a:pt x="103145" y="48570"/>
                      <a:pt x="101324" y="48318"/>
                      <a:pt x="99553" y="48318"/>
                    </a:cubicBezTo>
                    <a:cubicBezTo>
                      <a:pt x="98475" y="48318"/>
                      <a:pt x="97415" y="48412"/>
                      <a:pt x="96497" y="48508"/>
                    </a:cubicBezTo>
                    <a:cubicBezTo>
                      <a:pt x="93652" y="48810"/>
                      <a:pt x="90878" y="49530"/>
                      <a:pt x="88103" y="50192"/>
                    </a:cubicBezTo>
                    <a:cubicBezTo>
                      <a:pt x="85937" y="50713"/>
                      <a:pt x="84459" y="50972"/>
                      <a:pt x="83476" y="50972"/>
                    </a:cubicBezTo>
                    <a:cubicBezTo>
                      <a:pt x="81086" y="50972"/>
                      <a:pt x="81614" y="49444"/>
                      <a:pt x="82264" y="46442"/>
                    </a:cubicBezTo>
                    <a:cubicBezTo>
                      <a:pt x="83146" y="42379"/>
                      <a:pt x="92654" y="28993"/>
                      <a:pt x="93467" y="27856"/>
                    </a:cubicBezTo>
                    <a:cubicBezTo>
                      <a:pt x="93513" y="27809"/>
                      <a:pt x="93548" y="27763"/>
                      <a:pt x="93583" y="27716"/>
                    </a:cubicBezTo>
                    <a:cubicBezTo>
                      <a:pt x="94999" y="26045"/>
                      <a:pt x="96334" y="24303"/>
                      <a:pt x="97588" y="22515"/>
                    </a:cubicBezTo>
                    <a:cubicBezTo>
                      <a:pt x="99364" y="19973"/>
                      <a:pt x="101744" y="16746"/>
                      <a:pt x="102046" y="13553"/>
                    </a:cubicBezTo>
                    <a:cubicBezTo>
                      <a:pt x="102181" y="12078"/>
                      <a:pt x="101005" y="10821"/>
                      <a:pt x="99536" y="10821"/>
                    </a:cubicBezTo>
                    <a:cubicBezTo>
                      <a:pt x="99491" y="10821"/>
                      <a:pt x="99445" y="10822"/>
                      <a:pt x="99399" y="10825"/>
                    </a:cubicBezTo>
                    <a:cubicBezTo>
                      <a:pt x="98168" y="10883"/>
                      <a:pt x="97054" y="11730"/>
                      <a:pt x="96171" y="12508"/>
                    </a:cubicBezTo>
                    <a:cubicBezTo>
                      <a:pt x="94558" y="13924"/>
                      <a:pt x="93211" y="15712"/>
                      <a:pt x="92085" y="17535"/>
                    </a:cubicBezTo>
                    <a:cubicBezTo>
                      <a:pt x="92050" y="17593"/>
                      <a:pt x="92004" y="17639"/>
                      <a:pt x="91969" y="17697"/>
                    </a:cubicBezTo>
                    <a:cubicBezTo>
                      <a:pt x="91180" y="18731"/>
                      <a:pt x="83099" y="29295"/>
                      <a:pt x="80534" y="31443"/>
                    </a:cubicBezTo>
                    <a:cubicBezTo>
                      <a:pt x="80307" y="31634"/>
                      <a:pt x="80145" y="31721"/>
                      <a:pt x="80040" y="31721"/>
                    </a:cubicBezTo>
                    <a:cubicBezTo>
                      <a:pt x="78900" y="31721"/>
                      <a:pt x="84400" y="21412"/>
                      <a:pt x="84400" y="21412"/>
                    </a:cubicBezTo>
                    <a:lnTo>
                      <a:pt x="84411" y="21389"/>
                    </a:lnTo>
                    <a:cubicBezTo>
                      <a:pt x="86246" y="18243"/>
                      <a:pt x="88010" y="15039"/>
                      <a:pt x="89670" y="11788"/>
                    </a:cubicBezTo>
                    <a:cubicBezTo>
                      <a:pt x="91005" y="9176"/>
                      <a:pt x="95045" y="2942"/>
                      <a:pt x="91539" y="435"/>
                    </a:cubicBezTo>
                    <a:cubicBezTo>
                      <a:pt x="91113" y="129"/>
                      <a:pt x="90670" y="0"/>
                      <a:pt x="902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66"/>
              <p:cNvSpPr/>
              <p:nvPr/>
            </p:nvSpPr>
            <p:spPr>
              <a:xfrm>
                <a:off x="4826375" y="2566800"/>
                <a:ext cx="646075" cy="64700"/>
              </a:xfrm>
              <a:custGeom>
                <a:avLst/>
                <a:gdLst/>
                <a:ahLst/>
                <a:cxnLst/>
                <a:rect l="l" t="t" r="r" b="b"/>
                <a:pathLst>
                  <a:path w="25843" h="2588" extrusionOk="0">
                    <a:moveTo>
                      <a:pt x="25680" y="1"/>
                    </a:moveTo>
                    <a:cubicBezTo>
                      <a:pt x="23207" y="1359"/>
                      <a:pt x="20340" y="1777"/>
                      <a:pt x="17856" y="1998"/>
                    </a:cubicBezTo>
                    <a:cubicBezTo>
                      <a:pt x="15995" y="2172"/>
                      <a:pt x="14131" y="2259"/>
                      <a:pt x="12267" y="2259"/>
                    </a:cubicBezTo>
                    <a:cubicBezTo>
                      <a:pt x="8176" y="2259"/>
                      <a:pt x="4090" y="1840"/>
                      <a:pt x="70" y="1011"/>
                    </a:cubicBezTo>
                    <a:lnTo>
                      <a:pt x="1" y="1336"/>
                    </a:lnTo>
                    <a:cubicBezTo>
                      <a:pt x="4063" y="2169"/>
                      <a:pt x="8191" y="2588"/>
                      <a:pt x="12325" y="2588"/>
                    </a:cubicBezTo>
                    <a:cubicBezTo>
                      <a:pt x="14181" y="2588"/>
                      <a:pt x="16038" y="2503"/>
                      <a:pt x="17890" y="2334"/>
                    </a:cubicBezTo>
                    <a:cubicBezTo>
                      <a:pt x="20398" y="2102"/>
                      <a:pt x="23312" y="1673"/>
                      <a:pt x="25843" y="291"/>
                    </a:cubicBezTo>
                    <a:lnTo>
                      <a:pt x="2568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66"/>
              <p:cNvSpPr/>
              <p:nvPr/>
            </p:nvSpPr>
            <p:spPr>
              <a:xfrm>
                <a:off x="4926500" y="2688700"/>
                <a:ext cx="568600" cy="366600"/>
              </a:xfrm>
              <a:custGeom>
                <a:avLst/>
                <a:gdLst/>
                <a:ahLst/>
                <a:cxnLst/>
                <a:rect l="l" t="t" r="r" b="b"/>
                <a:pathLst>
                  <a:path w="22744" h="14664" extrusionOk="0">
                    <a:moveTo>
                      <a:pt x="744" y="1"/>
                    </a:moveTo>
                    <a:lnTo>
                      <a:pt x="732" y="337"/>
                    </a:lnTo>
                    <a:lnTo>
                      <a:pt x="4482" y="477"/>
                    </a:lnTo>
                    <a:cubicBezTo>
                      <a:pt x="5678" y="523"/>
                      <a:pt x="6920" y="570"/>
                      <a:pt x="8104" y="779"/>
                    </a:cubicBezTo>
                    <a:cubicBezTo>
                      <a:pt x="11239" y="1336"/>
                      <a:pt x="14025" y="2961"/>
                      <a:pt x="16718" y="4528"/>
                    </a:cubicBezTo>
                    <a:lnTo>
                      <a:pt x="20479" y="6734"/>
                    </a:lnTo>
                    <a:cubicBezTo>
                      <a:pt x="19653" y="6584"/>
                      <a:pt x="18790" y="6525"/>
                      <a:pt x="17901" y="6525"/>
                    </a:cubicBezTo>
                    <a:cubicBezTo>
                      <a:pt x="16515" y="6525"/>
                      <a:pt x="15066" y="6669"/>
                      <a:pt x="13595" y="6839"/>
                    </a:cubicBezTo>
                    <a:cubicBezTo>
                      <a:pt x="11146" y="7117"/>
                      <a:pt x="8766" y="7454"/>
                      <a:pt x="6606" y="8475"/>
                    </a:cubicBezTo>
                    <a:cubicBezTo>
                      <a:pt x="4250" y="9578"/>
                      <a:pt x="2148" y="11494"/>
                      <a:pt x="1" y="14477"/>
                    </a:cubicBezTo>
                    <a:lnTo>
                      <a:pt x="268" y="14663"/>
                    </a:lnTo>
                    <a:cubicBezTo>
                      <a:pt x="2381" y="11738"/>
                      <a:pt x="4447" y="9857"/>
                      <a:pt x="6746" y="8766"/>
                    </a:cubicBezTo>
                    <a:cubicBezTo>
                      <a:pt x="8859" y="7767"/>
                      <a:pt x="11215" y="7442"/>
                      <a:pt x="13630" y="7164"/>
                    </a:cubicBezTo>
                    <a:cubicBezTo>
                      <a:pt x="15101" y="6999"/>
                      <a:pt x="16547" y="6856"/>
                      <a:pt x="17925" y="6856"/>
                    </a:cubicBezTo>
                    <a:cubicBezTo>
                      <a:pt x="19167" y="6856"/>
                      <a:pt x="20354" y="6972"/>
                      <a:pt x="21455" y="7291"/>
                    </a:cubicBezTo>
                    <a:lnTo>
                      <a:pt x="22743" y="7663"/>
                    </a:lnTo>
                    <a:lnTo>
                      <a:pt x="16881" y="4250"/>
                    </a:lnTo>
                    <a:cubicBezTo>
                      <a:pt x="14292" y="2741"/>
                      <a:pt x="11355" y="1022"/>
                      <a:pt x="8162" y="454"/>
                    </a:cubicBezTo>
                    <a:cubicBezTo>
                      <a:pt x="6943" y="245"/>
                      <a:pt x="5701" y="198"/>
                      <a:pt x="4494" y="152"/>
                    </a:cubicBezTo>
                    <a:lnTo>
                      <a:pt x="744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66"/>
              <p:cNvSpPr/>
              <p:nvPr/>
            </p:nvSpPr>
            <p:spPr>
              <a:xfrm>
                <a:off x="4809550" y="2007525"/>
                <a:ext cx="59525" cy="8450"/>
              </a:xfrm>
              <a:custGeom>
                <a:avLst/>
                <a:gdLst/>
                <a:ahLst/>
                <a:cxnLst/>
                <a:rect l="l" t="t" r="r" b="b"/>
                <a:pathLst>
                  <a:path w="2381" h="338" extrusionOk="0">
                    <a:moveTo>
                      <a:pt x="0" y="1"/>
                    </a:moveTo>
                    <a:lnTo>
                      <a:pt x="0" y="338"/>
                    </a:lnTo>
                    <a:lnTo>
                      <a:pt x="2380" y="338"/>
                    </a:lnTo>
                    <a:lnTo>
                      <a:pt x="2380" y="1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66"/>
              <p:cNvSpPr/>
              <p:nvPr/>
            </p:nvSpPr>
            <p:spPr>
              <a:xfrm>
                <a:off x="5284350" y="1818025"/>
                <a:ext cx="72025" cy="32800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1312" extrusionOk="0">
                    <a:moveTo>
                      <a:pt x="105" y="0"/>
                    </a:moveTo>
                    <a:lnTo>
                      <a:pt x="1" y="314"/>
                    </a:lnTo>
                    <a:lnTo>
                      <a:pt x="2764" y="1312"/>
                    </a:lnTo>
                    <a:lnTo>
                      <a:pt x="2880" y="998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66"/>
              <p:cNvSpPr/>
              <p:nvPr/>
            </p:nvSpPr>
            <p:spPr>
              <a:xfrm>
                <a:off x="5611150" y="1824400"/>
                <a:ext cx="78100" cy="56325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253" extrusionOk="0">
                    <a:moveTo>
                      <a:pt x="187" y="0"/>
                    </a:moveTo>
                    <a:lnTo>
                      <a:pt x="1" y="268"/>
                    </a:lnTo>
                    <a:lnTo>
                      <a:pt x="2938" y="2253"/>
                    </a:lnTo>
                    <a:lnTo>
                      <a:pt x="3124" y="1974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66"/>
              <p:cNvSpPr/>
              <p:nvPr/>
            </p:nvSpPr>
            <p:spPr>
              <a:xfrm>
                <a:off x="5848000" y="2058025"/>
                <a:ext cx="64725" cy="569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2277" extrusionOk="0">
                    <a:moveTo>
                      <a:pt x="128" y="1"/>
                    </a:moveTo>
                    <a:lnTo>
                      <a:pt x="0" y="314"/>
                    </a:lnTo>
                    <a:cubicBezTo>
                      <a:pt x="952" y="697"/>
                      <a:pt x="1765" y="1394"/>
                      <a:pt x="2299" y="2276"/>
                    </a:cubicBezTo>
                    <a:lnTo>
                      <a:pt x="2589" y="2114"/>
                    </a:lnTo>
                    <a:cubicBezTo>
                      <a:pt x="2009" y="1162"/>
                      <a:pt x="1149" y="419"/>
                      <a:pt x="12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66"/>
              <p:cNvSpPr/>
              <p:nvPr/>
            </p:nvSpPr>
            <p:spPr>
              <a:xfrm>
                <a:off x="5789950" y="2918575"/>
                <a:ext cx="37175" cy="123375"/>
              </a:xfrm>
              <a:custGeom>
                <a:avLst/>
                <a:gdLst/>
                <a:ahLst/>
                <a:cxnLst/>
                <a:rect l="l" t="t" r="r" b="b"/>
                <a:pathLst>
                  <a:path w="1487" h="4935" extrusionOk="0">
                    <a:moveTo>
                      <a:pt x="325" y="0"/>
                    </a:moveTo>
                    <a:lnTo>
                      <a:pt x="0" y="47"/>
                    </a:lnTo>
                    <a:cubicBezTo>
                      <a:pt x="256" y="1707"/>
                      <a:pt x="639" y="3344"/>
                      <a:pt x="1173" y="4934"/>
                    </a:cubicBezTo>
                    <a:lnTo>
                      <a:pt x="1486" y="4830"/>
                    </a:lnTo>
                    <a:cubicBezTo>
                      <a:pt x="964" y="3251"/>
                      <a:pt x="569" y="1637"/>
                      <a:pt x="3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66"/>
              <p:cNvSpPr/>
              <p:nvPr/>
            </p:nvSpPr>
            <p:spPr>
              <a:xfrm>
                <a:off x="5193800" y="2096350"/>
                <a:ext cx="62150" cy="22400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896" extrusionOk="0">
                    <a:moveTo>
                      <a:pt x="233" y="0"/>
                    </a:moveTo>
                    <a:lnTo>
                      <a:pt x="1" y="244"/>
                    </a:lnTo>
                    <a:cubicBezTo>
                      <a:pt x="94" y="325"/>
                      <a:pt x="198" y="407"/>
                      <a:pt x="291" y="476"/>
                    </a:cubicBezTo>
                    <a:cubicBezTo>
                      <a:pt x="711" y="754"/>
                      <a:pt x="1199" y="896"/>
                      <a:pt x="1688" y="896"/>
                    </a:cubicBezTo>
                    <a:cubicBezTo>
                      <a:pt x="1957" y="896"/>
                      <a:pt x="2226" y="853"/>
                      <a:pt x="2485" y="767"/>
                    </a:cubicBezTo>
                    <a:lnTo>
                      <a:pt x="2381" y="453"/>
                    </a:lnTo>
                    <a:cubicBezTo>
                      <a:pt x="2154" y="531"/>
                      <a:pt x="1920" y="569"/>
                      <a:pt x="1688" y="569"/>
                    </a:cubicBezTo>
                    <a:cubicBezTo>
                      <a:pt x="1158" y="569"/>
                      <a:pt x="637" y="372"/>
                      <a:pt x="2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66"/>
              <p:cNvSpPr/>
              <p:nvPr/>
            </p:nvSpPr>
            <p:spPr>
              <a:xfrm>
                <a:off x="5450375" y="2102450"/>
                <a:ext cx="85050" cy="5487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2195" extrusionOk="0">
                    <a:moveTo>
                      <a:pt x="209" y="0"/>
                    </a:moveTo>
                    <a:lnTo>
                      <a:pt x="0" y="256"/>
                    </a:lnTo>
                    <a:cubicBezTo>
                      <a:pt x="302" y="499"/>
                      <a:pt x="604" y="732"/>
                      <a:pt x="929" y="940"/>
                    </a:cubicBezTo>
                    <a:cubicBezTo>
                      <a:pt x="1661" y="1440"/>
                      <a:pt x="2450" y="1858"/>
                      <a:pt x="3274" y="2194"/>
                    </a:cubicBezTo>
                    <a:lnTo>
                      <a:pt x="3402" y="1881"/>
                    </a:lnTo>
                    <a:cubicBezTo>
                      <a:pt x="2241" y="1416"/>
                      <a:pt x="1173" y="778"/>
                      <a:pt x="2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66"/>
              <p:cNvSpPr/>
              <p:nvPr/>
            </p:nvSpPr>
            <p:spPr>
              <a:xfrm>
                <a:off x="5428025" y="2152950"/>
                <a:ext cx="85075" cy="52825"/>
              </a:xfrm>
              <a:custGeom>
                <a:avLst/>
                <a:gdLst/>
                <a:ahLst/>
                <a:cxnLst/>
                <a:rect l="l" t="t" r="r" b="b"/>
                <a:pathLst>
                  <a:path w="3403" h="2113" extrusionOk="0">
                    <a:moveTo>
                      <a:pt x="256" y="0"/>
                    </a:moveTo>
                    <a:lnTo>
                      <a:pt x="1" y="221"/>
                    </a:lnTo>
                    <a:cubicBezTo>
                      <a:pt x="326" y="592"/>
                      <a:pt x="709" y="929"/>
                      <a:pt x="1127" y="1207"/>
                    </a:cubicBezTo>
                    <a:cubicBezTo>
                      <a:pt x="1788" y="1660"/>
                      <a:pt x="2555" y="1974"/>
                      <a:pt x="3356" y="2113"/>
                    </a:cubicBezTo>
                    <a:lnTo>
                      <a:pt x="3402" y="1788"/>
                    </a:lnTo>
                    <a:cubicBezTo>
                      <a:pt x="2183" y="1567"/>
                      <a:pt x="1069" y="940"/>
                      <a:pt x="25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66"/>
              <p:cNvSpPr/>
              <p:nvPr/>
            </p:nvSpPr>
            <p:spPr>
              <a:xfrm>
                <a:off x="5207450" y="2058900"/>
                <a:ext cx="80125" cy="18200"/>
              </a:xfrm>
              <a:custGeom>
                <a:avLst/>
                <a:gdLst/>
                <a:ahLst/>
                <a:cxnLst/>
                <a:rect l="l" t="t" r="r" b="b"/>
                <a:pathLst>
                  <a:path w="3205" h="728" extrusionOk="0">
                    <a:moveTo>
                      <a:pt x="105" y="1"/>
                    </a:moveTo>
                    <a:lnTo>
                      <a:pt x="1" y="326"/>
                    </a:lnTo>
                    <a:cubicBezTo>
                      <a:pt x="851" y="593"/>
                      <a:pt x="1742" y="727"/>
                      <a:pt x="2632" y="727"/>
                    </a:cubicBezTo>
                    <a:cubicBezTo>
                      <a:pt x="2823" y="727"/>
                      <a:pt x="3014" y="721"/>
                      <a:pt x="3205" y="709"/>
                    </a:cubicBezTo>
                    <a:lnTo>
                      <a:pt x="3181" y="384"/>
                    </a:lnTo>
                    <a:cubicBezTo>
                      <a:pt x="2999" y="396"/>
                      <a:pt x="2816" y="402"/>
                      <a:pt x="2634" y="402"/>
                    </a:cubicBezTo>
                    <a:cubicBezTo>
                      <a:pt x="1781" y="402"/>
                      <a:pt x="927" y="268"/>
                      <a:pt x="1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66"/>
              <p:cNvSpPr/>
              <p:nvPr/>
            </p:nvSpPr>
            <p:spPr>
              <a:xfrm>
                <a:off x="5674150" y="2293400"/>
                <a:ext cx="8680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472" h="2509" extrusionOk="0">
                    <a:moveTo>
                      <a:pt x="186" y="1"/>
                    </a:moveTo>
                    <a:lnTo>
                      <a:pt x="0" y="280"/>
                    </a:lnTo>
                    <a:lnTo>
                      <a:pt x="3286" y="2509"/>
                    </a:lnTo>
                    <a:lnTo>
                      <a:pt x="3471" y="2230"/>
                    </a:lnTo>
                    <a:lnTo>
                      <a:pt x="1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66"/>
              <p:cNvSpPr/>
              <p:nvPr/>
            </p:nvSpPr>
            <p:spPr>
              <a:xfrm>
                <a:off x="4818250" y="2172275"/>
                <a:ext cx="824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539" extrusionOk="0">
                    <a:moveTo>
                      <a:pt x="2884" y="1"/>
                    </a:moveTo>
                    <a:cubicBezTo>
                      <a:pt x="1919" y="1"/>
                      <a:pt x="955" y="72"/>
                      <a:pt x="1" y="214"/>
                    </a:cubicBezTo>
                    <a:lnTo>
                      <a:pt x="47" y="539"/>
                    </a:lnTo>
                    <a:cubicBezTo>
                      <a:pt x="975" y="399"/>
                      <a:pt x="1904" y="337"/>
                      <a:pt x="2832" y="337"/>
                    </a:cubicBezTo>
                    <a:cubicBezTo>
                      <a:pt x="2984" y="337"/>
                      <a:pt x="3135" y="338"/>
                      <a:pt x="3286" y="342"/>
                    </a:cubicBezTo>
                    <a:lnTo>
                      <a:pt x="3298" y="5"/>
                    </a:lnTo>
                    <a:cubicBezTo>
                      <a:pt x="3160" y="2"/>
                      <a:pt x="3022" y="1"/>
                      <a:pt x="28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66"/>
              <p:cNvSpPr/>
              <p:nvPr/>
            </p:nvSpPr>
            <p:spPr>
              <a:xfrm>
                <a:off x="5655575" y="2320975"/>
                <a:ext cx="77800" cy="56350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2254" extrusionOk="0">
                    <a:moveTo>
                      <a:pt x="186" y="1"/>
                    </a:moveTo>
                    <a:lnTo>
                      <a:pt x="0" y="279"/>
                    </a:lnTo>
                    <a:lnTo>
                      <a:pt x="2926" y="2253"/>
                    </a:lnTo>
                    <a:lnTo>
                      <a:pt x="3111" y="1986"/>
                    </a:lnTo>
                    <a:lnTo>
                      <a:pt x="18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66"/>
              <p:cNvSpPr/>
              <p:nvPr/>
            </p:nvSpPr>
            <p:spPr>
              <a:xfrm>
                <a:off x="4827825" y="2197350"/>
                <a:ext cx="78975" cy="14525"/>
              </a:xfrm>
              <a:custGeom>
                <a:avLst/>
                <a:gdLst/>
                <a:ahLst/>
                <a:cxnLst/>
                <a:rect l="l" t="t" r="r" b="b"/>
                <a:pathLst>
                  <a:path w="3159" h="581" extrusionOk="0">
                    <a:moveTo>
                      <a:pt x="3135" y="0"/>
                    </a:moveTo>
                    <a:lnTo>
                      <a:pt x="1" y="256"/>
                    </a:lnTo>
                    <a:lnTo>
                      <a:pt x="24" y="581"/>
                    </a:lnTo>
                    <a:lnTo>
                      <a:pt x="3158" y="337"/>
                    </a:lnTo>
                    <a:lnTo>
                      <a:pt x="313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27" name="Google Shape;1027;p66"/>
            <p:cNvGrpSpPr/>
            <p:nvPr/>
          </p:nvGrpSpPr>
          <p:grpSpPr>
            <a:xfrm>
              <a:off x="1168281" y="833153"/>
              <a:ext cx="3135068" cy="5535928"/>
              <a:chOff x="2136800" y="1082800"/>
              <a:chExt cx="2205775" cy="3894975"/>
            </a:xfrm>
          </p:grpSpPr>
          <p:sp>
            <p:nvSpPr>
              <p:cNvPr id="1028" name="Google Shape;1028;p66"/>
              <p:cNvSpPr/>
              <p:nvPr/>
            </p:nvSpPr>
            <p:spPr>
              <a:xfrm>
                <a:off x="2136800" y="1082800"/>
                <a:ext cx="2205775" cy="3894975"/>
              </a:xfrm>
              <a:custGeom>
                <a:avLst/>
                <a:gdLst/>
                <a:ahLst/>
                <a:cxnLst/>
                <a:rect l="l" t="t" r="r" b="b"/>
                <a:pathLst>
                  <a:path w="88231" h="155799" extrusionOk="0">
                    <a:moveTo>
                      <a:pt x="56530" y="1"/>
                    </a:moveTo>
                    <a:cubicBezTo>
                      <a:pt x="54550" y="1"/>
                      <a:pt x="53219" y="2538"/>
                      <a:pt x="52683" y="4124"/>
                    </a:cubicBezTo>
                    <a:cubicBezTo>
                      <a:pt x="51557" y="7514"/>
                      <a:pt x="51000" y="11183"/>
                      <a:pt x="50211" y="14665"/>
                    </a:cubicBezTo>
                    <a:cubicBezTo>
                      <a:pt x="49410" y="18218"/>
                      <a:pt x="48852" y="21817"/>
                      <a:pt x="48237" y="25392"/>
                    </a:cubicBezTo>
                    <a:cubicBezTo>
                      <a:pt x="47900" y="27319"/>
                      <a:pt x="47564" y="29258"/>
                      <a:pt x="47076" y="31150"/>
                    </a:cubicBezTo>
                    <a:cubicBezTo>
                      <a:pt x="46960" y="31615"/>
                      <a:pt x="46612" y="33739"/>
                      <a:pt x="45950" y="33809"/>
                    </a:cubicBezTo>
                    <a:cubicBezTo>
                      <a:pt x="45945" y="33810"/>
                      <a:pt x="45941" y="33810"/>
                      <a:pt x="45936" y="33810"/>
                    </a:cubicBezTo>
                    <a:cubicBezTo>
                      <a:pt x="45069" y="33810"/>
                      <a:pt x="45195" y="24100"/>
                      <a:pt x="45195" y="23361"/>
                    </a:cubicBezTo>
                    <a:cubicBezTo>
                      <a:pt x="45207" y="19495"/>
                      <a:pt x="45416" y="15617"/>
                      <a:pt x="45370" y="11751"/>
                    </a:cubicBezTo>
                    <a:cubicBezTo>
                      <a:pt x="45360" y="10010"/>
                      <a:pt x="45156" y="4998"/>
                      <a:pt x="42869" y="4998"/>
                    </a:cubicBezTo>
                    <a:cubicBezTo>
                      <a:pt x="42472" y="4998"/>
                      <a:pt x="42013" y="5149"/>
                      <a:pt x="41481" y="5494"/>
                    </a:cubicBezTo>
                    <a:cubicBezTo>
                      <a:pt x="38137" y="7677"/>
                      <a:pt x="38427" y="16569"/>
                      <a:pt x="38474" y="17730"/>
                    </a:cubicBezTo>
                    <a:cubicBezTo>
                      <a:pt x="38485" y="17811"/>
                      <a:pt x="38485" y="17893"/>
                      <a:pt x="38474" y="17986"/>
                    </a:cubicBezTo>
                    <a:cubicBezTo>
                      <a:pt x="38381" y="19402"/>
                      <a:pt x="37464" y="31650"/>
                      <a:pt x="37464" y="35051"/>
                    </a:cubicBezTo>
                    <a:lnTo>
                      <a:pt x="37464" y="35237"/>
                    </a:lnTo>
                    <a:cubicBezTo>
                      <a:pt x="37428" y="36598"/>
                      <a:pt x="36315" y="37436"/>
                      <a:pt x="35188" y="37436"/>
                    </a:cubicBezTo>
                    <a:cubicBezTo>
                      <a:pt x="34497" y="37436"/>
                      <a:pt x="33801" y="37122"/>
                      <a:pt x="33342" y="36421"/>
                    </a:cubicBezTo>
                    <a:cubicBezTo>
                      <a:pt x="31044" y="32938"/>
                      <a:pt x="27364" y="24823"/>
                      <a:pt x="25483" y="21503"/>
                    </a:cubicBezTo>
                    <a:cubicBezTo>
                      <a:pt x="24543" y="19864"/>
                      <a:pt x="23255" y="19196"/>
                      <a:pt x="22137" y="19196"/>
                    </a:cubicBezTo>
                    <a:cubicBezTo>
                      <a:pt x="20437" y="19196"/>
                      <a:pt x="19132" y="20740"/>
                      <a:pt x="20050" y="22757"/>
                    </a:cubicBezTo>
                    <a:cubicBezTo>
                      <a:pt x="21571" y="26100"/>
                      <a:pt x="26702" y="43178"/>
                      <a:pt x="27863" y="45325"/>
                    </a:cubicBezTo>
                    <a:cubicBezTo>
                      <a:pt x="28885" y="47229"/>
                      <a:pt x="28908" y="51513"/>
                      <a:pt x="28908" y="52477"/>
                    </a:cubicBezTo>
                    <a:cubicBezTo>
                      <a:pt x="28908" y="52604"/>
                      <a:pt x="28896" y="52732"/>
                      <a:pt x="28873" y="52860"/>
                    </a:cubicBezTo>
                    <a:cubicBezTo>
                      <a:pt x="28223" y="56447"/>
                      <a:pt x="27944" y="66733"/>
                      <a:pt x="27805" y="71307"/>
                    </a:cubicBezTo>
                    <a:cubicBezTo>
                      <a:pt x="27677" y="75533"/>
                      <a:pt x="27027" y="78551"/>
                      <a:pt x="26899" y="79073"/>
                    </a:cubicBezTo>
                    <a:cubicBezTo>
                      <a:pt x="26888" y="79120"/>
                      <a:pt x="26876" y="79166"/>
                      <a:pt x="26864" y="79213"/>
                    </a:cubicBezTo>
                    <a:cubicBezTo>
                      <a:pt x="24473" y="87014"/>
                      <a:pt x="5074" y="133822"/>
                      <a:pt x="512" y="144782"/>
                    </a:cubicBezTo>
                    <a:cubicBezTo>
                      <a:pt x="1" y="146012"/>
                      <a:pt x="662" y="147417"/>
                      <a:pt x="1939" y="147800"/>
                    </a:cubicBezTo>
                    <a:lnTo>
                      <a:pt x="28176" y="155706"/>
                    </a:lnTo>
                    <a:cubicBezTo>
                      <a:pt x="28387" y="155769"/>
                      <a:pt x="28600" y="155799"/>
                      <a:pt x="28810" y="155799"/>
                    </a:cubicBezTo>
                    <a:cubicBezTo>
                      <a:pt x="29834" y="155799"/>
                      <a:pt x="30776" y="155083"/>
                      <a:pt x="30997" y="154022"/>
                    </a:cubicBezTo>
                    <a:cubicBezTo>
                      <a:pt x="33377" y="142866"/>
                      <a:pt x="46449" y="98043"/>
                      <a:pt x="46449" y="98043"/>
                    </a:cubicBezTo>
                    <a:cubicBezTo>
                      <a:pt x="47146" y="95524"/>
                      <a:pt x="47924" y="93016"/>
                      <a:pt x="48771" y="90543"/>
                    </a:cubicBezTo>
                    <a:cubicBezTo>
                      <a:pt x="49839" y="87386"/>
                      <a:pt x="50954" y="82347"/>
                      <a:pt x="54077" y="80629"/>
                    </a:cubicBezTo>
                    <a:cubicBezTo>
                      <a:pt x="57780" y="78586"/>
                      <a:pt x="60961" y="75556"/>
                      <a:pt x="63979" y="72630"/>
                    </a:cubicBezTo>
                    <a:cubicBezTo>
                      <a:pt x="66348" y="70320"/>
                      <a:pt x="69494" y="67673"/>
                      <a:pt x="70956" y="64631"/>
                    </a:cubicBezTo>
                    <a:cubicBezTo>
                      <a:pt x="70980" y="64585"/>
                      <a:pt x="71003" y="64539"/>
                      <a:pt x="71026" y="64492"/>
                    </a:cubicBezTo>
                    <a:cubicBezTo>
                      <a:pt x="72303" y="62228"/>
                      <a:pt x="74462" y="60545"/>
                      <a:pt x="76494" y="58978"/>
                    </a:cubicBezTo>
                    <a:cubicBezTo>
                      <a:pt x="78619" y="57341"/>
                      <a:pt x="80708" y="55669"/>
                      <a:pt x="82856" y="54067"/>
                    </a:cubicBezTo>
                    <a:cubicBezTo>
                      <a:pt x="84377" y="52918"/>
                      <a:pt x="86211" y="51873"/>
                      <a:pt x="87256" y="50224"/>
                    </a:cubicBezTo>
                    <a:cubicBezTo>
                      <a:pt x="88231" y="48680"/>
                      <a:pt x="88057" y="46765"/>
                      <a:pt x="86188" y="46196"/>
                    </a:cubicBezTo>
                    <a:cubicBezTo>
                      <a:pt x="85619" y="46024"/>
                      <a:pt x="85015" y="45950"/>
                      <a:pt x="84393" y="45950"/>
                    </a:cubicBezTo>
                    <a:cubicBezTo>
                      <a:pt x="82117" y="45950"/>
                      <a:pt x="79600" y="46940"/>
                      <a:pt x="77713" y="47752"/>
                    </a:cubicBezTo>
                    <a:cubicBezTo>
                      <a:pt x="74904" y="48971"/>
                      <a:pt x="72291" y="50584"/>
                      <a:pt x="69656" y="52152"/>
                    </a:cubicBezTo>
                    <a:cubicBezTo>
                      <a:pt x="66818" y="53842"/>
                      <a:pt x="65170" y="54602"/>
                      <a:pt x="64187" y="54602"/>
                    </a:cubicBezTo>
                    <a:cubicBezTo>
                      <a:pt x="62734" y="54602"/>
                      <a:pt x="62736" y="52941"/>
                      <a:pt x="62493" y="50178"/>
                    </a:cubicBezTo>
                    <a:cubicBezTo>
                      <a:pt x="62110" y="45732"/>
                      <a:pt x="67567" y="29014"/>
                      <a:pt x="68031" y="27586"/>
                    </a:cubicBezTo>
                    <a:cubicBezTo>
                      <a:pt x="68054" y="27517"/>
                      <a:pt x="68077" y="27459"/>
                      <a:pt x="68101" y="27401"/>
                    </a:cubicBezTo>
                    <a:cubicBezTo>
                      <a:pt x="69029" y="25241"/>
                      <a:pt x="69842" y="23036"/>
                      <a:pt x="70550" y="20807"/>
                    </a:cubicBezTo>
                    <a:cubicBezTo>
                      <a:pt x="71548" y="17637"/>
                      <a:pt x="72953" y="13574"/>
                      <a:pt x="72245" y="10207"/>
                    </a:cubicBezTo>
                    <a:cubicBezTo>
                      <a:pt x="71968" y="8934"/>
                      <a:pt x="70848" y="8094"/>
                      <a:pt x="69625" y="8094"/>
                    </a:cubicBezTo>
                    <a:cubicBezTo>
                      <a:pt x="69309" y="8094"/>
                      <a:pt x="68986" y="8150"/>
                      <a:pt x="68669" y="8269"/>
                    </a:cubicBezTo>
                    <a:cubicBezTo>
                      <a:pt x="67439" y="8710"/>
                      <a:pt x="66568" y="9940"/>
                      <a:pt x="65906" y="11008"/>
                    </a:cubicBezTo>
                    <a:cubicBezTo>
                      <a:pt x="64711" y="12982"/>
                      <a:pt x="63898" y="15234"/>
                      <a:pt x="63318" y="17463"/>
                    </a:cubicBezTo>
                    <a:cubicBezTo>
                      <a:pt x="63306" y="17533"/>
                      <a:pt x="63283" y="17591"/>
                      <a:pt x="63259" y="17661"/>
                    </a:cubicBezTo>
                    <a:cubicBezTo>
                      <a:pt x="62784" y="18972"/>
                      <a:pt x="57884" y="32358"/>
                      <a:pt x="55946" y="35376"/>
                    </a:cubicBezTo>
                    <a:cubicBezTo>
                      <a:pt x="55746" y="35687"/>
                      <a:pt x="55592" y="35828"/>
                      <a:pt x="55478" y="35828"/>
                    </a:cubicBezTo>
                    <a:cubicBezTo>
                      <a:pt x="54423" y="35828"/>
                      <a:pt x="56700" y="23882"/>
                      <a:pt x="56700" y="23871"/>
                    </a:cubicBezTo>
                    <a:lnTo>
                      <a:pt x="56700" y="23848"/>
                    </a:lnTo>
                    <a:cubicBezTo>
                      <a:pt x="57571" y="20040"/>
                      <a:pt x="58360" y="16209"/>
                      <a:pt x="59011" y="12355"/>
                    </a:cubicBezTo>
                    <a:cubicBezTo>
                      <a:pt x="59545" y="9255"/>
                      <a:pt x="61692" y="1582"/>
                      <a:pt x="57316" y="131"/>
                    </a:cubicBezTo>
                    <a:cubicBezTo>
                      <a:pt x="57043" y="42"/>
                      <a:pt x="56782" y="1"/>
                      <a:pt x="565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66"/>
              <p:cNvSpPr/>
              <p:nvPr/>
            </p:nvSpPr>
            <p:spPr>
              <a:xfrm>
                <a:off x="2911150" y="2082425"/>
                <a:ext cx="653325" cy="238875"/>
              </a:xfrm>
              <a:custGeom>
                <a:avLst/>
                <a:gdLst/>
                <a:ahLst/>
                <a:cxnLst/>
                <a:rect l="l" t="t" r="r" b="b"/>
                <a:pathLst>
                  <a:path w="26133" h="9555" extrusionOk="0">
                    <a:moveTo>
                      <a:pt x="25877" y="0"/>
                    </a:moveTo>
                    <a:cubicBezTo>
                      <a:pt x="23776" y="2183"/>
                      <a:pt x="20978" y="3518"/>
                      <a:pt x="18505" y="4551"/>
                    </a:cubicBezTo>
                    <a:cubicBezTo>
                      <a:pt x="12596" y="7000"/>
                      <a:pt x="6362" y="8568"/>
                      <a:pt x="0" y="9206"/>
                    </a:cubicBezTo>
                    <a:lnTo>
                      <a:pt x="35" y="9554"/>
                    </a:lnTo>
                    <a:cubicBezTo>
                      <a:pt x="6432" y="8916"/>
                      <a:pt x="12701" y="7337"/>
                      <a:pt x="18645" y="4876"/>
                    </a:cubicBezTo>
                    <a:cubicBezTo>
                      <a:pt x="21141" y="3831"/>
                      <a:pt x="23985" y="2473"/>
                      <a:pt x="26133" y="244"/>
                    </a:cubicBezTo>
                    <a:lnTo>
                      <a:pt x="258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66"/>
              <p:cNvSpPr/>
              <p:nvPr/>
            </p:nvSpPr>
            <p:spPr>
              <a:xfrm>
                <a:off x="3061475" y="2323500"/>
                <a:ext cx="624025" cy="429650"/>
              </a:xfrm>
              <a:custGeom>
                <a:avLst/>
                <a:gdLst/>
                <a:ahLst/>
                <a:cxnLst/>
                <a:rect l="l" t="t" r="r" b="b"/>
                <a:pathLst>
                  <a:path w="24961" h="17186" extrusionOk="0">
                    <a:moveTo>
                      <a:pt x="9742" y="1"/>
                    </a:moveTo>
                    <a:cubicBezTo>
                      <a:pt x="9074" y="1"/>
                      <a:pt x="8407" y="38"/>
                      <a:pt x="7744" y="120"/>
                    </a:cubicBezTo>
                    <a:cubicBezTo>
                      <a:pt x="6432" y="295"/>
                      <a:pt x="5144" y="643"/>
                      <a:pt x="3890" y="980"/>
                    </a:cubicBezTo>
                    <a:lnTo>
                      <a:pt x="1" y="2024"/>
                    </a:lnTo>
                    <a:lnTo>
                      <a:pt x="94" y="2373"/>
                    </a:lnTo>
                    <a:lnTo>
                      <a:pt x="3983" y="1316"/>
                    </a:lnTo>
                    <a:cubicBezTo>
                      <a:pt x="5213" y="980"/>
                      <a:pt x="6490" y="643"/>
                      <a:pt x="7779" y="469"/>
                    </a:cubicBezTo>
                    <a:cubicBezTo>
                      <a:pt x="8447" y="384"/>
                      <a:pt x="9115" y="346"/>
                      <a:pt x="9782" y="346"/>
                    </a:cubicBezTo>
                    <a:cubicBezTo>
                      <a:pt x="12485" y="346"/>
                      <a:pt x="15169" y="966"/>
                      <a:pt x="17786" y="1572"/>
                    </a:cubicBezTo>
                    <a:lnTo>
                      <a:pt x="22337" y="2616"/>
                    </a:lnTo>
                    <a:cubicBezTo>
                      <a:pt x="20050" y="2907"/>
                      <a:pt x="17716" y="3870"/>
                      <a:pt x="15337" y="4927"/>
                    </a:cubicBezTo>
                    <a:cubicBezTo>
                      <a:pt x="12910" y="5995"/>
                      <a:pt x="10588" y="7086"/>
                      <a:pt x="8696" y="8816"/>
                    </a:cubicBezTo>
                    <a:cubicBezTo>
                      <a:pt x="6641" y="10708"/>
                      <a:pt x="5097" y="13332"/>
                      <a:pt x="3855" y="17070"/>
                    </a:cubicBezTo>
                    <a:lnTo>
                      <a:pt x="4192" y="17186"/>
                    </a:lnTo>
                    <a:cubicBezTo>
                      <a:pt x="5422" y="13506"/>
                      <a:pt x="6920" y="10929"/>
                      <a:pt x="8940" y="9083"/>
                    </a:cubicBezTo>
                    <a:cubicBezTo>
                      <a:pt x="10786" y="7388"/>
                      <a:pt x="13084" y="6297"/>
                      <a:pt x="15476" y="5252"/>
                    </a:cubicBezTo>
                    <a:cubicBezTo>
                      <a:pt x="18239" y="4033"/>
                      <a:pt x="20932" y="2930"/>
                      <a:pt x="23521" y="2883"/>
                    </a:cubicBezTo>
                    <a:lnTo>
                      <a:pt x="24961" y="2849"/>
                    </a:lnTo>
                    <a:lnTo>
                      <a:pt x="17867" y="1223"/>
                    </a:lnTo>
                    <a:cubicBezTo>
                      <a:pt x="15338" y="642"/>
                      <a:pt x="12535" y="1"/>
                      <a:pt x="97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66"/>
              <p:cNvSpPr/>
              <p:nvPr/>
            </p:nvSpPr>
            <p:spPr>
              <a:xfrm>
                <a:off x="2705650" y="1701050"/>
                <a:ext cx="63875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2555" h="1104" extrusionOk="0">
                    <a:moveTo>
                      <a:pt x="2450" y="1"/>
                    </a:moveTo>
                    <a:lnTo>
                      <a:pt x="1" y="767"/>
                    </a:lnTo>
                    <a:lnTo>
                      <a:pt x="105" y="1103"/>
                    </a:lnTo>
                    <a:lnTo>
                      <a:pt x="2555" y="337"/>
                    </a:lnTo>
                    <a:lnTo>
                      <a:pt x="245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66"/>
              <p:cNvSpPr/>
              <p:nvPr/>
            </p:nvSpPr>
            <p:spPr>
              <a:xfrm>
                <a:off x="3133175" y="1373675"/>
                <a:ext cx="79250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12" extrusionOk="0">
                    <a:moveTo>
                      <a:pt x="12" y="0"/>
                    </a:moveTo>
                    <a:lnTo>
                      <a:pt x="0" y="360"/>
                    </a:lnTo>
                    <a:lnTo>
                      <a:pt x="3158" y="511"/>
                    </a:lnTo>
                    <a:lnTo>
                      <a:pt x="3170" y="15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66"/>
              <p:cNvSpPr/>
              <p:nvPr/>
            </p:nvSpPr>
            <p:spPr>
              <a:xfrm>
                <a:off x="3470425" y="1275875"/>
                <a:ext cx="93175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727" h="1428" extrusionOk="0">
                    <a:moveTo>
                      <a:pt x="93" y="0"/>
                    </a:moveTo>
                    <a:lnTo>
                      <a:pt x="0" y="337"/>
                    </a:lnTo>
                    <a:lnTo>
                      <a:pt x="3622" y="1428"/>
                    </a:lnTo>
                    <a:lnTo>
                      <a:pt x="3727" y="109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66"/>
              <p:cNvSpPr/>
              <p:nvPr/>
            </p:nvSpPr>
            <p:spPr>
              <a:xfrm>
                <a:off x="3786775" y="1439550"/>
                <a:ext cx="80425" cy="40950"/>
              </a:xfrm>
              <a:custGeom>
                <a:avLst/>
                <a:gdLst/>
                <a:ahLst/>
                <a:cxnLst/>
                <a:rect l="l" t="t" r="r" b="b"/>
                <a:pathLst>
                  <a:path w="3217" h="1638" extrusionOk="0">
                    <a:moveTo>
                      <a:pt x="23" y="1"/>
                    </a:moveTo>
                    <a:lnTo>
                      <a:pt x="0" y="361"/>
                    </a:lnTo>
                    <a:cubicBezTo>
                      <a:pt x="1103" y="453"/>
                      <a:pt x="2148" y="906"/>
                      <a:pt x="2984" y="1638"/>
                    </a:cubicBezTo>
                    <a:lnTo>
                      <a:pt x="3216" y="1371"/>
                    </a:lnTo>
                    <a:cubicBezTo>
                      <a:pt x="2334" y="581"/>
                      <a:pt x="1208" y="105"/>
                      <a:pt x="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66"/>
              <p:cNvSpPr/>
              <p:nvPr/>
            </p:nvSpPr>
            <p:spPr>
              <a:xfrm>
                <a:off x="3999500" y="2337225"/>
                <a:ext cx="76375" cy="119600"/>
              </a:xfrm>
              <a:custGeom>
                <a:avLst/>
                <a:gdLst/>
                <a:ahLst/>
                <a:cxnLst/>
                <a:rect l="l" t="t" r="r" b="b"/>
                <a:pathLst>
                  <a:path w="3055" h="4784" extrusionOk="0">
                    <a:moveTo>
                      <a:pt x="326" y="1"/>
                    </a:moveTo>
                    <a:lnTo>
                      <a:pt x="1" y="152"/>
                    </a:lnTo>
                    <a:cubicBezTo>
                      <a:pt x="790" y="1766"/>
                      <a:pt x="1719" y="3321"/>
                      <a:pt x="2764" y="4784"/>
                    </a:cubicBezTo>
                    <a:lnTo>
                      <a:pt x="3054" y="4575"/>
                    </a:lnTo>
                    <a:cubicBezTo>
                      <a:pt x="2021" y="3124"/>
                      <a:pt x="1104" y="1591"/>
                      <a:pt x="3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66"/>
              <p:cNvSpPr/>
              <p:nvPr/>
            </p:nvSpPr>
            <p:spPr>
              <a:xfrm>
                <a:off x="3129100" y="1681325"/>
                <a:ext cx="67950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789" extrusionOk="0">
                    <a:moveTo>
                      <a:pt x="2497" y="0"/>
                    </a:moveTo>
                    <a:cubicBezTo>
                      <a:pt x="2103" y="286"/>
                      <a:pt x="1629" y="432"/>
                      <a:pt x="1153" y="432"/>
                    </a:cubicBezTo>
                    <a:cubicBezTo>
                      <a:pt x="815" y="432"/>
                      <a:pt x="476" y="358"/>
                      <a:pt x="163" y="209"/>
                    </a:cubicBezTo>
                    <a:lnTo>
                      <a:pt x="1" y="534"/>
                    </a:lnTo>
                    <a:cubicBezTo>
                      <a:pt x="117" y="592"/>
                      <a:pt x="245" y="639"/>
                      <a:pt x="372" y="673"/>
                    </a:cubicBezTo>
                    <a:cubicBezTo>
                      <a:pt x="625" y="751"/>
                      <a:pt x="885" y="788"/>
                      <a:pt x="1142" y="788"/>
                    </a:cubicBezTo>
                    <a:cubicBezTo>
                      <a:pt x="1699" y="788"/>
                      <a:pt x="2249" y="612"/>
                      <a:pt x="2717" y="27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66"/>
              <p:cNvSpPr/>
              <p:nvPr/>
            </p:nvSpPr>
            <p:spPr>
              <a:xfrm>
                <a:off x="3393500" y="1611075"/>
                <a:ext cx="100150" cy="31950"/>
              </a:xfrm>
              <a:custGeom>
                <a:avLst/>
                <a:gdLst/>
                <a:ahLst/>
                <a:cxnLst/>
                <a:rect l="l" t="t" r="r" b="b"/>
                <a:pathLst>
                  <a:path w="4006" h="1278" extrusionOk="0">
                    <a:moveTo>
                      <a:pt x="128" y="1"/>
                    </a:moveTo>
                    <a:lnTo>
                      <a:pt x="1" y="337"/>
                    </a:lnTo>
                    <a:cubicBezTo>
                      <a:pt x="384" y="488"/>
                      <a:pt x="779" y="628"/>
                      <a:pt x="1173" y="744"/>
                    </a:cubicBezTo>
                    <a:cubicBezTo>
                      <a:pt x="2079" y="1022"/>
                      <a:pt x="3019" y="1196"/>
                      <a:pt x="3971" y="1278"/>
                    </a:cubicBezTo>
                    <a:lnTo>
                      <a:pt x="4006" y="918"/>
                    </a:lnTo>
                    <a:cubicBezTo>
                      <a:pt x="2671" y="813"/>
                      <a:pt x="1371" y="500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66"/>
              <p:cNvSpPr/>
              <p:nvPr/>
            </p:nvSpPr>
            <p:spPr>
              <a:xfrm>
                <a:off x="3386550" y="1669700"/>
                <a:ext cx="100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4029" h="1232" extrusionOk="0">
                    <a:moveTo>
                      <a:pt x="186" y="1"/>
                    </a:moveTo>
                    <a:lnTo>
                      <a:pt x="0" y="303"/>
                    </a:lnTo>
                    <a:cubicBezTo>
                      <a:pt x="453" y="593"/>
                      <a:pt x="952" y="813"/>
                      <a:pt x="1463" y="964"/>
                    </a:cubicBezTo>
                    <a:cubicBezTo>
                      <a:pt x="2050" y="1144"/>
                      <a:pt x="2655" y="1232"/>
                      <a:pt x="3261" y="1232"/>
                    </a:cubicBezTo>
                    <a:cubicBezTo>
                      <a:pt x="3517" y="1232"/>
                      <a:pt x="3773" y="1216"/>
                      <a:pt x="4029" y="1185"/>
                    </a:cubicBezTo>
                    <a:lnTo>
                      <a:pt x="3994" y="825"/>
                    </a:lnTo>
                    <a:cubicBezTo>
                      <a:pt x="3746" y="857"/>
                      <a:pt x="3497" y="873"/>
                      <a:pt x="3250" y="873"/>
                    </a:cubicBezTo>
                    <a:cubicBezTo>
                      <a:pt x="2169" y="873"/>
                      <a:pt x="1112" y="568"/>
                      <a:pt x="18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66"/>
              <p:cNvSpPr/>
              <p:nvPr/>
            </p:nvSpPr>
            <p:spPr>
              <a:xfrm>
                <a:off x="3131725" y="1630225"/>
                <a:ext cx="85050" cy="23825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953" extrusionOk="0">
                    <a:moveTo>
                      <a:pt x="3274" y="1"/>
                    </a:moveTo>
                    <a:cubicBezTo>
                      <a:pt x="2257" y="385"/>
                      <a:pt x="1173" y="593"/>
                      <a:pt x="88" y="593"/>
                    </a:cubicBezTo>
                    <a:cubicBezTo>
                      <a:pt x="59" y="593"/>
                      <a:pt x="30" y="593"/>
                      <a:pt x="0" y="593"/>
                    </a:cubicBezTo>
                    <a:lnTo>
                      <a:pt x="0" y="953"/>
                    </a:lnTo>
                    <a:cubicBezTo>
                      <a:pt x="1161" y="953"/>
                      <a:pt x="2310" y="744"/>
                      <a:pt x="3402" y="326"/>
                    </a:cubicBezTo>
                    <a:lnTo>
                      <a:pt x="32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66"/>
              <p:cNvSpPr/>
              <p:nvPr/>
            </p:nvSpPr>
            <p:spPr>
              <a:xfrm>
                <a:off x="3684025" y="1736175"/>
                <a:ext cx="104800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568" extrusionOk="0">
                    <a:moveTo>
                      <a:pt x="105" y="0"/>
                    </a:moveTo>
                    <a:lnTo>
                      <a:pt x="1" y="337"/>
                    </a:lnTo>
                    <a:lnTo>
                      <a:pt x="4087" y="1568"/>
                    </a:lnTo>
                    <a:lnTo>
                      <a:pt x="4192" y="123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66"/>
              <p:cNvSpPr/>
              <p:nvPr/>
            </p:nvSpPr>
            <p:spPr>
              <a:xfrm>
                <a:off x="2768650" y="1860100"/>
                <a:ext cx="85050" cy="39200"/>
              </a:xfrm>
              <a:custGeom>
                <a:avLst/>
                <a:gdLst/>
                <a:ahLst/>
                <a:cxnLst/>
                <a:rect l="l" t="t" r="r" b="b"/>
                <a:pathLst>
                  <a:path w="3402" h="1568" extrusionOk="0">
                    <a:moveTo>
                      <a:pt x="3309" y="0"/>
                    </a:moveTo>
                    <a:cubicBezTo>
                      <a:pt x="2171" y="314"/>
                      <a:pt x="1068" y="743"/>
                      <a:pt x="0" y="1254"/>
                    </a:cubicBezTo>
                    <a:lnTo>
                      <a:pt x="151" y="1568"/>
                    </a:lnTo>
                    <a:cubicBezTo>
                      <a:pt x="1196" y="1068"/>
                      <a:pt x="2287" y="651"/>
                      <a:pt x="3402" y="337"/>
                    </a:cubicBezTo>
                    <a:lnTo>
                      <a:pt x="330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66"/>
              <p:cNvSpPr/>
              <p:nvPr/>
            </p:nvSpPr>
            <p:spPr>
              <a:xfrm>
                <a:off x="3673875" y="1770125"/>
                <a:ext cx="93475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3739" h="1429" extrusionOk="0">
                    <a:moveTo>
                      <a:pt x="105" y="1"/>
                    </a:moveTo>
                    <a:lnTo>
                      <a:pt x="0" y="337"/>
                    </a:lnTo>
                    <a:lnTo>
                      <a:pt x="3634" y="1429"/>
                    </a:lnTo>
                    <a:lnTo>
                      <a:pt x="3738" y="1092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66"/>
              <p:cNvSpPr/>
              <p:nvPr/>
            </p:nvSpPr>
            <p:spPr>
              <a:xfrm>
                <a:off x="2786925" y="1883900"/>
                <a:ext cx="81275" cy="39500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1580" extrusionOk="0">
                    <a:moveTo>
                      <a:pt x="3123" y="0"/>
                    </a:moveTo>
                    <a:lnTo>
                      <a:pt x="0" y="1243"/>
                    </a:lnTo>
                    <a:lnTo>
                      <a:pt x="128" y="1579"/>
                    </a:lnTo>
                    <a:lnTo>
                      <a:pt x="3251" y="325"/>
                    </a:lnTo>
                    <a:lnTo>
                      <a:pt x="312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4" name="Google Shape;1044;p66"/>
            <p:cNvGrpSpPr/>
            <p:nvPr/>
          </p:nvGrpSpPr>
          <p:grpSpPr>
            <a:xfrm>
              <a:off x="429521" y="245483"/>
              <a:ext cx="2792073" cy="5899745"/>
              <a:chOff x="213300" y="732225"/>
              <a:chExt cx="1964450" cy="4150950"/>
            </a:xfrm>
          </p:grpSpPr>
          <p:sp>
            <p:nvSpPr>
              <p:cNvPr id="1045" name="Google Shape;1045;p66"/>
              <p:cNvSpPr/>
              <p:nvPr/>
            </p:nvSpPr>
            <p:spPr>
              <a:xfrm>
                <a:off x="213300" y="732225"/>
                <a:ext cx="1964450" cy="4150950"/>
              </a:xfrm>
              <a:custGeom>
                <a:avLst/>
                <a:gdLst/>
                <a:ahLst/>
                <a:cxnLst/>
                <a:rect l="l" t="t" r="r" b="b"/>
                <a:pathLst>
                  <a:path w="78578" h="166038" extrusionOk="0">
                    <a:moveTo>
                      <a:pt x="32492" y="1"/>
                    </a:moveTo>
                    <a:cubicBezTo>
                      <a:pt x="29874" y="1"/>
                      <a:pt x="29168" y="3469"/>
                      <a:pt x="29122" y="5435"/>
                    </a:cubicBezTo>
                    <a:cubicBezTo>
                      <a:pt x="29006" y="9208"/>
                      <a:pt x="29563" y="13086"/>
                      <a:pt x="29830" y="16847"/>
                    </a:cubicBezTo>
                    <a:cubicBezTo>
                      <a:pt x="30097" y="20678"/>
                      <a:pt x="30631" y="24474"/>
                      <a:pt x="31096" y="28282"/>
                    </a:cubicBezTo>
                    <a:cubicBezTo>
                      <a:pt x="31340" y="30337"/>
                      <a:pt x="31572" y="32392"/>
                      <a:pt x="31665" y="34458"/>
                    </a:cubicBezTo>
                    <a:cubicBezTo>
                      <a:pt x="31688" y="34957"/>
                      <a:pt x="31990" y="37198"/>
                      <a:pt x="31340" y="37488"/>
                    </a:cubicBezTo>
                    <a:cubicBezTo>
                      <a:pt x="31324" y="37495"/>
                      <a:pt x="31308" y="37498"/>
                      <a:pt x="31292" y="37498"/>
                    </a:cubicBezTo>
                    <a:cubicBezTo>
                      <a:pt x="30380" y="37498"/>
                      <a:pt x="27621" y="27886"/>
                      <a:pt x="27404" y="27156"/>
                    </a:cubicBezTo>
                    <a:cubicBezTo>
                      <a:pt x="26232" y="23244"/>
                      <a:pt x="25256" y="19262"/>
                      <a:pt x="24037" y="15373"/>
                    </a:cubicBezTo>
                    <a:cubicBezTo>
                      <a:pt x="23528" y="13735"/>
                      <a:pt x="21979" y="9249"/>
                      <a:pt x="19890" y="9249"/>
                    </a:cubicBezTo>
                    <a:cubicBezTo>
                      <a:pt x="19358" y="9249"/>
                      <a:pt x="18791" y="9540"/>
                      <a:pt x="18198" y="10241"/>
                    </a:cubicBezTo>
                    <a:cubicBezTo>
                      <a:pt x="15481" y="13457"/>
                      <a:pt x="18488" y="22350"/>
                      <a:pt x="18894" y="23499"/>
                    </a:cubicBezTo>
                    <a:cubicBezTo>
                      <a:pt x="18918" y="23592"/>
                      <a:pt x="18941" y="23673"/>
                      <a:pt x="18964" y="23766"/>
                    </a:cubicBezTo>
                    <a:cubicBezTo>
                      <a:pt x="19289" y="25229"/>
                      <a:pt x="22099" y="37883"/>
                      <a:pt x="23132" y="41308"/>
                    </a:cubicBezTo>
                    <a:cubicBezTo>
                      <a:pt x="23143" y="41377"/>
                      <a:pt x="23167" y="41435"/>
                      <a:pt x="23178" y="41505"/>
                    </a:cubicBezTo>
                    <a:cubicBezTo>
                      <a:pt x="23633" y="43160"/>
                      <a:pt x="22319" y="44524"/>
                      <a:pt x="20881" y="44524"/>
                    </a:cubicBezTo>
                    <a:cubicBezTo>
                      <a:pt x="20373" y="44524"/>
                      <a:pt x="19849" y="44354"/>
                      <a:pt x="19382" y="43966"/>
                    </a:cubicBezTo>
                    <a:cubicBezTo>
                      <a:pt x="16004" y="41145"/>
                      <a:pt x="9816" y="34052"/>
                      <a:pt x="6902" y="31289"/>
                    </a:cubicBezTo>
                    <a:cubicBezTo>
                      <a:pt x="5813" y="30255"/>
                      <a:pt x="4692" y="29837"/>
                      <a:pt x="3723" y="29837"/>
                    </a:cubicBezTo>
                    <a:cubicBezTo>
                      <a:pt x="1441" y="29837"/>
                      <a:pt x="1" y="32157"/>
                      <a:pt x="1794" y="34203"/>
                    </a:cubicBezTo>
                    <a:cubicBezTo>
                      <a:pt x="4348" y="37117"/>
                      <a:pt x="14750" y="52801"/>
                      <a:pt x="16573" y="54623"/>
                    </a:cubicBezTo>
                    <a:cubicBezTo>
                      <a:pt x="18186" y="56225"/>
                      <a:pt x="19510" y="60544"/>
                      <a:pt x="19800" y="61531"/>
                    </a:cubicBezTo>
                    <a:cubicBezTo>
                      <a:pt x="19835" y="61659"/>
                      <a:pt x="19858" y="61786"/>
                      <a:pt x="19881" y="61926"/>
                    </a:cubicBezTo>
                    <a:cubicBezTo>
                      <a:pt x="20322" y="65745"/>
                      <a:pt x="23167" y="76217"/>
                      <a:pt x="24420" y="80872"/>
                    </a:cubicBezTo>
                    <a:cubicBezTo>
                      <a:pt x="25581" y="85190"/>
                      <a:pt x="25825" y="88441"/>
                      <a:pt x="25872" y="88998"/>
                    </a:cubicBezTo>
                    <a:lnTo>
                      <a:pt x="25872" y="89161"/>
                    </a:lnTo>
                    <a:cubicBezTo>
                      <a:pt x="25837" y="97763"/>
                      <a:pt x="20473" y="150968"/>
                      <a:pt x="19208" y="163425"/>
                    </a:cubicBezTo>
                    <a:cubicBezTo>
                      <a:pt x="19069" y="164818"/>
                      <a:pt x="20160" y="166037"/>
                      <a:pt x="21565" y="166037"/>
                    </a:cubicBezTo>
                    <a:lnTo>
                      <a:pt x="50472" y="166037"/>
                    </a:lnTo>
                    <a:cubicBezTo>
                      <a:pt x="51853" y="166037"/>
                      <a:pt x="52944" y="164853"/>
                      <a:pt x="52828" y="163471"/>
                    </a:cubicBezTo>
                    <a:cubicBezTo>
                      <a:pt x="51830" y="151479"/>
                      <a:pt x="51389" y="102221"/>
                      <a:pt x="51389" y="102221"/>
                    </a:cubicBezTo>
                    <a:cubicBezTo>
                      <a:pt x="51331" y="99458"/>
                      <a:pt x="51366" y="96684"/>
                      <a:pt x="51458" y="93932"/>
                    </a:cubicBezTo>
                    <a:cubicBezTo>
                      <a:pt x="51574" y="90426"/>
                      <a:pt x="51168" y="84993"/>
                      <a:pt x="53803" y="82300"/>
                    </a:cubicBezTo>
                    <a:cubicBezTo>
                      <a:pt x="56926" y="79119"/>
                      <a:pt x="59213" y="75079"/>
                      <a:pt x="61361" y="71201"/>
                    </a:cubicBezTo>
                    <a:cubicBezTo>
                      <a:pt x="63056" y="68148"/>
                      <a:pt x="65424" y="64514"/>
                      <a:pt x="65982" y="61008"/>
                    </a:cubicBezTo>
                    <a:cubicBezTo>
                      <a:pt x="65993" y="60950"/>
                      <a:pt x="65993" y="60904"/>
                      <a:pt x="66005" y="60846"/>
                    </a:cubicBezTo>
                    <a:cubicBezTo>
                      <a:pt x="66620" y="58164"/>
                      <a:pt x="68292" y="55808"/>
                      <a:pt x="69871" y="53602"/>
                    </a:cubicBezTo>
                    <a:cubicBezTo>
                      <a:pt x="71508" y="51315"/>
                      <a:pt x="73121" y="48993"/>
                      <a:pt x="74793" y="46706"/>
                    </a:cubicBezTo>
                    <a:cubicBezTo>
                      <a:pt x="75977" y="45081"/>
                      <a:pt x="77521" y="43467"/>
                      <a:pt x="78067" y="41493"/>
                    </a:cubicBezTo>
                    <a:cubicBezTo>
                      <a:pt x="78578" y="39624"/>
                      <a:pt x="77823" y="37744"/>
                      <a:pt x="75757" y="37744"/>
                    </a:cubicBezTo>
                    <a:cubicBezTo>
                      <a:pt x="75749" y="37744"/>
                      <a:pt x="75742" y="37744"/>
                      <a:pt x="75735" y="37744"/>
                    </a:cubicBezTo>
                    <a:cubicBezTo>
                      <a:pt x="72828" y="37744"/>
                      <a:pt x="69784" y="40116"/>
                      <a:pt x="67677" y="41888"/>
                    </a:cubicBezTo>
                    <a:cubicBezTo>
                      <a:pt x="65204" y="43978"/>
                      <a:pt x="63056" y="46404"/>
                      <a:pt x="60873" y="48784"/>
                    </a:cubicBezTo>
                    <a:cubicBezTo>
                      <a:pt x="58150" y="51768"/>
                      <a:pt x="56661" y="53000"/>
                      <a:pt x="55661" y="53000"/>
                    </a:cubicBezTo>
                    <a:cubicBezTo>
                      <a:pt x="54520" y="53000"/>
                      <a:pt x="54014" y="51400"/>
                      <a:pt x="53037" y="48970"/>
                    </a:cubicBezTo>
                    <a:cubicBezTo>
                      <a:pt x="51296" y="44605"/>
                      <a:pt x="51725" y="26041"/>
                      <a:pt x="51760" y="24463"/>
                    </a:cubicBezTo>
                    <a:cubicBezTo>
                      <a:pt x="51772" y="24393"/>
                      <a:pt x="51772" y="24323"/>
                      <a:pt x="51783" y="24254"/>
                    </a:cubicBezTo>
                    <a:cubicBezTo>
                      <a:pt x="52050" y="21804"/>
                      <a:pt x="52201" y="19320"/>
                      <a:pt x="52236" y="16859"/>
                    </a:cubicBezTo>
                    <a:cubicBezTo>
                      <a:pt x="52294" y="13353"/>
                      <a:pt x="52468" y="8825"/>
                      <a:pt x="50739" y="5632"/>
                    </a:cubicBezTo>
                    <a:cubicBezTo>
                      <a:pt x="50210" y="4692"/>
                      <a:pt x="49240" y="4175"/>
                      <a:pt x="48250" y="4175"/>
                    </a:cubicBezTo>
                    <a:cubicBezTo>
                      <a:pt x="47651" y="4175"/>
                      <a:pt x="47045" y="4364"/>
                      <a:pt x="46524" y="4762"/>
                    </a:cubicBezTo>
                    <a:cubicBezTo>
                      <a:pt x="45422" y="5586"/>
                      <a:pt x="44911" y="7084"/>
                      <a:pt x="44574" y="8372"/>
                    </a:cubicBezTo>
                    <a:cubicBezTo>
                      <a:pt x="43959" y="10729"/>
                      <a:pt x="43831" y="13260"/>
                      <a:pt x="43924" y="15674"/>
                    </a:cubicBezTo>
                    <a:lnTo>
                      <a:pt x="43924" y="15895"/>
                    </a:lnTo>
                    <a:cubicBezTo>
                      <a:pt x="43831" y="17369"/>
                      <a:pt x="42960" y="32380"/>
                      <a:pt x="41916" y="36025"/>
                    </a:cubicBezTo>
                    <a:cubicBezTo>
                      <a:pt x="41797" y="36442"/>
                      <a:pt x="41671" y="36628"/>
                      <a:pt x="41542" y="36628"/>
                    </a:cubicBezTo>
                    <a:cubicBezTo>
                      <a:pt x="40485" y="36628"/>
                      <a:pt x="39176" y="24172"/>
                      <a:pt x="39176" y="24172"/>
                    </a:cubicBezTo>
                    <a:cubicBezTo>
                      <a:pt x="39176" y="24161"/>
                      <a:pt x="39176" y="24149"/>
                      <a:pt x="39176" y="24149"/>
                    </a:cubicBezTo>
                    <a:cubicBezTo>
                      <a:pt x="38897" y="20028"/>
                      <a:pt x="38514" y="15918"/>
                      <a:pt x="38015" y="11820"/>
                    </a:cubicBezTo>
                    <a:cubicBezTo>
                      <a:pt x="37597" y="8535"/>
                      <a:pt x="37434" y="130"/>
                      <a:pt x="32570" y="2"/>
                    </a:cubicBezTo>
                    <a:cubicBezTo>
                      <a:pt x="32544" y="1"/>
                      <a:pt x="32518" y="1"/>
                      <a:pt x="324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66"/>
              <p:cNvSpPr/>
              <p:nvPr/>
            </p:nvSpPr>
            <p:spPr>
              <a:xfrm>
                <a:off x="735275" y="1742275"/>
                <a:ext cx="592100" cy="437975"/>
              </a:xfrm>
              <a:custGeom>
                <a:avLst/>
                <a:gdLst/>
                <a:ahLst/>
                <a:cxnLst/>
                <a:rect l="l" t="t" r="r" b="b"/>
                <a:pathLst>
                  <a:path w="23684" h="17519" extrusionOk="0">
                    <a:moveTo>
                      <a:pt x="23347" y="0"/>
                    </a:moveTo>
                    <a:cubicBezTo>
                      <a:pt x="21896" y="2833"/>
                      <a:pt x="19458" y="5050"/>
                      <a:pt x="17287" y="6838"/>
                    </a:cubicBezTo>
                    <a:cubicBezTo>
                      <a:pt x="12063" y="11122"/>
                      <a:pt x="6235" y="14604"/>
                      <a:pt x="1" y="17182"/>
                    </a:cubicBezTo>
                    <a:lnTo>
                      <a:pt x="140" y="17518"/>
                    </a:lnTo>
                    <a:cubicBezTo>
                      <a:pt x="6421" y="14930"/>
                      <a:pt x="12272" y="11424"/>
                      <a:pt x="17519" y="7128"/>
                    </a:cubicBezTo>
                    <a:cubicBezTo>
                      <a:pt x="19736" y="5317"/>
                      <a:pt x="22198" y="3077"/>
                      <a:pt x="23684" y="174"/>
                    </a:cubicBezTo>
                    <a:lnTo>
                      <a:pt x="233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66"/>
              <p:cNvSpPr/>
              <p:nvPr/>
            </p:nvSpPr>
            <p:spPr>
              <a:xfrm>
                <a:off x="905925" y="2019150"/>
                <a:ext cx="636500" cy="519825"/>
              </a:xfrm>
              <a:custGeom>
                <a:avLst/>
                <a:gdLst/>
                <a:ahLst/>
                <a:cxnLst/>
                <a:rect l="l" t="t" r="r" b="b"/>
                <a:pathLst>
                  <a:path w="25460" h="20793" extrusionOk="0">
                    <a:moveTo>
                      <a:pt x="25460" y="0"/>
                    </a:moveTo>
                    <a:lnTo>
                      <a:pt x="17798" y="511"/>
                    </a:lnTo>
                    <a:cubicBezTo>
                      <a:pt x="14408" y="743"/>
                      <a:pt x="10565" y="999"/>
                      <a:pt x="7233" y="2485"/>
                    </a:cubicBezTo>
                    <a:cubicBezTo>
                      <a:pt x="5956" y="3054"/>
                      <a:pt x="4761" y="3796"/>
                      <a:pt x="3600" y="4516"/>
                    </a:cubicBezTo>
                    <a:lnTo>
                      <a:pt x="1" y="6757"/>
                    </a:lnTo>
                    <a:lnTo>
                      <a:pt x="198" y="7082"/>
                    </a:lnTo>
                    <a:lnTo>
                      <a:pt x="3797" y="4841"/>
                    </a:lnTo>
                    <a:cubicBezTo>
                      <a:pt x="4946" y="4122"/>
                      <a:pt x="6142" y="3379"/>
                      <a:pt x="7384" y="2821"/>
                    </a:cubicBezTo>
                    <a:cubicBezTo>
                      <a:pt x="10670" y="1359"/>
                      <a:pt x="14303" y="1115"/>
                      <a:pt x="17833" y="883"/>
                    </a:cubicBezTo>
                    <a:lnTo>
                      <a:pt x="22743" y="558"/>
                    </a:lnTo>
                    <a:lnTo>
                      <a:pt x="22743" y="558"/>
                    </a:lnTo>
                    <a:cubicBezTo>
                      <a:pt x="20526" y="1544"/>
                      <a:pt x="18460" y="3228"/>
                      <a:pt x="16370" y="5015"/>
                    </a:cubicBezTo>
                    <a:cubicBezTo>
                      <a:pt x="14245" y="6838"/>
                      <a:pt x="12225" y="8649"/>
                      <a:pt x="10856" y="10971"/>
                    </a:cubicBezTo>
                    <a:cubicBezTo>
                      <a:pt x="9346" y="13513"/>
                      <a:pt x="8592" y="16636"/>
                      <a:pt x="8476" y="20792"/>
                    </a:cubicBezTo>
                    <a:lnTo>
                      <a:pt x="8847" y="20792"/>
                    </a:lnTo>
                    <a:cubicBezTo>
                      <a:pt x="8975" y="16706"/>
                      <a:pt x="9718" y="13653"/>
                      <a:pt x="11169" y="11168"/>
                    </a:cubicBezTo>
                    <a:cubicBezTo>
                      <a:pt x="12516" y="8905"/>
                      <a:pt x="14512" y="7105"/>
                      <a:pt x="16614" y="5306"/>
                    </a:cubicBezTo>
                    <a:cubicBezTo>
                      <a:pt x="19028" y="3239"/>
                      <a:pt x="21420" y="1312"/>
                      <a:pt x="24009" y="465"/>
                    </a:cubicBezTo>
                    <a:lnTo>
                      <a:pt x="254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66"/>
              <p:cNvSpPr/>
              <p:nvPr/>
            </p:nvSpPr>
            <p:spPr>
              <a:xfrm>
                <a:off x="347525" y="1598300"/>
                <a:ext cx="61275" cy="45300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1812" extrusionOk="0">
                    <a:moveTo>
                      <a:pt x="2241" y="1"/>
                    </a:moveTo>
                    <a:lnTo>
                      <a:pt x="1" y="1510"/>
                    </a:lnTo>
                    <a:lnTo>
                      <a:pt x="210" y="1812"/>
                    </a:lnTo>
                    <a:lnTo>
                      <a:pt x="2450" y="303"/>
                    </a:lnTo>
                    <a:lnTo>
                      <a:pt x="2241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66"/>
              <p:cNvSpPr/>
              <p:nvPr/>
            </p:nvSpPr>
            <p:spPr>
              <a:xfrm>
                <a:off x="674050" y="1135400"/>
                <a:ext cx="83025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3321" h="1173" extrusionOk="0">
                    <a:moveTo>
                      <a:pt x="3227" y="0"/>
                    </a:moveTo>
                    <a:lnTo>
                      <a:pt x="0" y="813"/>
                    </a:lnTo>
                    <a:lnTo>
                      <a:pt x="93" y="1173"/>
                    </a:lnTo>
                    <a:lnTo>
                      <a:pt x="3320" y="360"/>
                    </a:lnTo>
                    <a:lnTo>
                      <a:pt x="322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66"/>
              <p:cNvSpPr/>
              <p:nvPr/>
            </p:nvSpPr>
            <p:spPr>
              <a:xfrm>
                <a:off x="987200" y="953425"/>
                <a:ext cx="99875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372" extrusionOk="0">
                    <a:moveTo>
                      <a:pt x="0" y="0"/>
                    </a:moveTo>
                    <a:lnTo>
                      <a:pt x="0" y="372"/>
                    </a:lnTo>
                    <a:lnTo>
                      <a:pt x="3994" y="372"/>
                    </a:lnTo>
                    <a:lnTo>
                      <a:pt x="39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66"/>
              <p:cNvSpPr/>
              <p:nvPr/>
            </p:nvSpPr>
            <p:spPr>
              <a:xfrm>
                <a:off x="1354925" y="1020025"/>
                <a:ext cx="90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3635" h="878" extrusionOk="0">
                    <a:moveTo>
                      <a:pt x="1182" y="1"/>
                    </a:moveTo>
                    <a:cubicBezTo>
                      <a:pt x="788" y="1"/>
                      <a:pt x="392" y="41"/>
                      <a:pt x="0" y="122"/>
                    </a:cubicBezTo>
                    <a:lnTo>
                      <a:pt x="82" y="494"/>
                    </a:lnTo>
                    <a:cubicBezTo>
                      <a:pt x="449" y="415"/>
                      <a:pt x="822" y="376"/>
                      <a:pt x="1196" y="376"/>
                    </a:cubicBezTo>
                    <a:cubicBezTo>
                      <a:pt x="1978" y="376"/>
                      <a:pt x="2760" y="547"/>
                      <a:pt x="3483" y="877"/>
                    </a:cubicBezTo>
                    <a:lnTo>
                      <a:pt x="3634" y="540"/>
                    </a:lnTo>
                    <a:cubicBezTo>
                      <a:pt x="2859" y="184"/>
                      <a:pt x="2024" y="1"/>
                      <a:pt x="11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66"/>
              <p:cNvSpPr/>
              <p:nvPr/>
            </p:nvSpPr>
            <p:spPr>
              <a:xfrm>
                <a:off x="1843675" y="1863000"/>
                <a:ext cx="110600" cy="102175"/>
              </a:xfrm>
              <a:custGeom>
                <a:avLst/>
                <a:gdLst/>
                <a:ahLst/>
                <a:cxnLst/>
                <a:rect l="l" t="t" r="r" b="b"/>
                <a:pathLst>
                  <a:path w="4424" h="4087" extrusionOk="0">
                    <a:moveTo>
                      <a:pt x="267" y="1"/>
                    </a:moveTo>
                    <a:lnTo>
                      <a:pt x="0" y="256"/>
                    </a:lnTo>
                    <a:cubicBezTo>
                      <a:pt x="1289" y="1637"/>
                      <a:pt x="2694" y="2926"/>
                      <a:pt x="4191" y="4087"/>
                    </a:cubicBezTo>
                    <a:lnTo>
                      <a:pt x="4423" y="3785"/>
                    </a:lnTo>
                    <a:cubicBezTo>
                      <a:pt x="2937" y="2636"/>
                      <a:pt x="1544" y="1370"/>
                      <a:pt x="267" y="1"/>
                    </a:cubicBezTo>
                    <a:close/>
                  </a:path>
                </a:pathLst>
              </a:custGeom>
              <a:solidFill>
                <a:srgbClr val="6319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66"/>
              <p:cNvSpPr/>
              <p:nvPr/>
            </p:nvSpPr>
            <p:spPr>
              <a:xfrm>
                <a:off x="767500" y="1448550"/>
                <a:ext cx="66475" cy="33400"/>
              </a:xfrm>
              <a:custGeom>
                <a:avLst/>
                <a:gdLst/>
                <a:ahLst/>
                <a:cxnLst/>
                <a:rect l="l" t="t" r="r" b="b"/>
                <a:pathLst>
                  <a:path w="2659" h="1336" extrusionOk="0">
                    <a:moveTo>
                      <a:pt x="2357" y="1"/>
                    </a:moveTo>
                    <a:cubicBezTo>
                      <a:pt x="1889" y="611"/>
                      <a:pt x="1154" y="962"/>
                      <a:pt x="394" y="962"/>
                    </a:cubicBezTo>
                    <a:cubicBezTo>
                      <a:pt x="286" y="962"/>
                      <a:pt x="178" y="955"/>
                      <a:pt x="70" y="941"/>
                    </a:cubicBezTo>
                    <a:lnTo>
                      <a:pt x="0" y="1301"/>
                    </a:lnTo>
                    <a:cubicBezTo>
                      <a:pt x="140" y="1324"/>
                      <a:pt x="279" y="1336"/>
                      <a:pt x="418" y="1336"/>
                    </a:cubicBezTo>
                    <a:cubicBezTo>
                      <a:pt x="1301" y="1336"/>
                      <a:pt x="2125" y="918"/>
                      <a:pt x="2659" y="221"/>
                    </a:cubicBezTo>
                    <a:lnTo>
                      <a:pt x="2357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66"/>
              <p:cNvSpPr/>
              <p:nvPr/>
            </p:nvSpPr>
            <p:spPr>
              <a:xfrm>
                <a:off x="1011575" y="1308950"/>
                <a:ext cx="10770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4308" h="686" extrusionOk="0">
                    <a:moveTo>
                      <a:pt x="4226" y="1"/>
                    </a:moveTo>
                    <a:cubicBezTo>
                      <a:pt x="3264" y="211"/>
                      <a:pt x="2289" y="314"/>
                      <a:pt x="1312" y="314"/>
                    </a:cubicBezTo>
                    <a:cubicBezTo>
                      <a:pt x="887" y="314"/>
                      <a:pt x="461" y="295"/>
                      <a:pt x="35" y="256"/>
                    </a:cubicBezTo>
                    <a:lnTo>
                      <a:pt x="1" y="627"/>
                    </a:lnTo>
                    <a:cubicBezTo>
                      <a:pt x="442" y="674"/>
                      <a:pt x="871" y="685"/>
                      <a:pt x="1312" y="685"/>
                    </a:cubicBezTo>
                    <a:cubicBezTo>
                      <a:pt x="2311" y="685"/>
                      <a:pt x="3321" y="581"/>
                      <a:pt x="4308" y="372"/>
                    </a:cubicBezTo>
                    <a:lnTo>
                      <a:pt x="422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66"/>
              <p:cNvSpPr/>
              <p:nvPr/>
            </p:nvSpPr>
            <p:spPr>
              <a:xfrm>
                <a:off x="1022325" y="1368150"/>
                <a:ext cx="108275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907" extrusionOk="0">
                    <a:moveTo>
                      <a:pt x="4180" y="1"/>
                    </a:moveTo>
                    <a:cubicBezTo>
                      <a:pt x="3390" y="353"/>
                      <a:pt x="2534" y="531"/>
                      <a:pt x="1674" y="531"/>
                    </a:cubicBezTo>
                    <a:cubicBezTo>
                      <a:pt x="1143" y="531"/>
                      <a:pt x="611" y="463"/>
                      <a:pt x="93" y="326"/>
                    </a:cubicBezTo>
                    <a:lnTo>
                      <a:pt x="0" y="686"/>
                    </a:lnTo>
                    <a:cubicBezTo>
                      <a:pt x="546" y="825"/>
                      <a:pt x="1115" y="906"/>
                      <a:pt x="1684" y="906"/>
                    </a:cubicBezTo>
                    <a:cubicBezTo>
                      <a:pt x="2589" y="906"/>
                      <a:pt x="3495" y="709"/>
                      <a:pt x="4330" y="337"/>
                    </a:cubicBezTo>
                    <a:lnTo>
                      <a:pt x="418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66"/>
              <p:cNvSpPr/>
              <p:nvPr/>
            </p:nvSpPr>
            <p:spPr>
              <a:xfrm>
                <a:off x="755025" y="1390500"/>
                <a:ext cx="83900" cy="48800"/>
              </a:xfrm>
              <a:custGeom>
                <a:avLst/>
                <a:gdLst/>
                <a:ahLst/>
                <a:cxnLst/>
                <a:rect l="l" t="t" r="r" b="b"/>
                <a:pathLst>
                  <a:path w="3356" h="1952" extrusionOk="0">
                    <a:moveTo>
                      <a:pt x="3123" y="1"/>
                    </a:moveTo>
                    <a:cubicBezTo>
                      <a:pt x="2194" y="720"/>
                      <a:pt x="1138" y="1255"/>
                      <a:pt x="0" y="1591"/>
                    </a:cubicBezTo>
                    <a:lnTo>
                      <a:pt x="105" y="1951"/>
                    </a:lnTo>
                    <a:cubicBezTo>
                      <a:pt x="1289" y="1603"/>
                      <a:pt x="2392" y="1034"/>
                      <a:pt x="3355" y="291"/>
                    </a:cubicBezTo>
                    <a:lnTo>
                      <a:pt x="312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66"/>
              <p:cNvSpPr/>
              <p:nvPr/>
            </p:nvSpPr>
            <p:spPr>
              <a:xfrm>
                <a:off x="1343325" y="1353075"/>
                <a:ext cx="112325" cy="9600"/>
              </a:xfrm>
              <a:custGeom>
                <a:avLst/>
                <a:gdLst/>
                <a:ahLst/>
                <a:cxnLst/>
                <a:rect l="l" t="t" r="r" b="b"/>
                <a:pathLst>
                  <a:path w="4493" h="384" extrusionOk="0">
                    <a:moveTo>
                      <a:pt x="0" y="0"/>
                    </a:moveTo>
                    <a:lnTo>
                      <a:pt x="0" y="383"/>
                    </a:lnTo>
                    <a:lnTo>
                      <a:pt x="4493" y="383"/>
                    </a:lnTo>
                    <a:lnTo>
                      <a:pt x="449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66"/>
              <p:cNvSpPr/>
              <p:nvPr/>
            </p:nvSpPr>
            <p:spPr>
              <a:xfrm>
                <a:off x="463050" y="1732675"/>
                <a:ext cx="78950" cy="63875"/>
              </a:xfrm>
              <a:custGeom>
                <a:avLst/>
                <a:gdLst/>
                <a:ahLst/>
                <a:cxnLst/>
                <a:rect l="l" t="t" r="r" b="b"/>
                <a:pathLst>
                  <a:path w="3158" h="2555" extrusionOk="0">
                    <a:moveTo>
                      <a:pt x="2961" y="1"/>
                    </a:moveTo>
                    <a:cubicBezTo>
                      <a:pt x="1916" y="674"/>
                      <a:pt x="929" y="1429"/>
                      <a:pt x="0" y="2276"/>
                    </a:cubicBezTo>
                    <a:lnTo>
                      <a:pt x="256" y="2555"/>
                    </a:lnTo>
                    <a:cubicBezTo>
                      <a:pt x="1161" y="1731"/>
                      <a:pt x="2136" y="976"/>
                      <a:pt x="3158" y="314"/>
                    </a:cubicBezTo>
                    <a:lnTo>
                      <a:pt x="2961" y="1"/>
                    </a:lnTo>
                    <a:close/>
                  </a:path>
                </a:pathLst>
              </a:custGeom>
              <a:solidFill>
                <a:srgbClr val="6319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66"/>
              <p:cNvSpPr/>
              <p:nvPr/>
            </p:nvSpPr>
            <p:spPr>
              <a:xfrm>
                <a:off x="1343325" y="1390800"/>
                <a:ext cx="99850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3994" h="372" extrusionOk="0">
                    <a:moveTo>
                      <a:pt x="0" y="0"/>
                    </a:moveTo>
                    <a:lnTo>
                      <a:pt x="0" y="372"/>
                    </a:lnTo>
                    <a:lnTo>
                      <a:pt x="3994" y="372"/>
                    </a:lnTo>
                    <a:lnTo>
                      <a:pt x="39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66"/>
              <p:cNvSpPr/>
              <p:nvPr/>
            </p:nvSpPr>
            <p:spPr>
              <a:xfrm>
                <a:off x="488875" y="1753000"/>
                <a:ext cx="7520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3008" h="2509" extrusionOk="0">
                    <a:moveTo>
                      <a:pt x="2775" y="1"/>
                    </a:moveTo>
                    <a:lnTo>
                      <a:pt x="0" y="2218"/>
                    </a:lnTo>
                    <a:lnTo>
                      <a:pt x="233" y="2508"/>
                    </a:lnTo>
                    <a:lnTo>
                      <a:pt x="3007" y="291"/>
                    </a:lnTo>
                    <a:lnTo>
                      <a:pt x="2775" y="1"/>
                    </a:lnTo>
                    <a:close/>
                  </a:path>
                </a:pathLst>
              </a:custGeom>
              <a:solidFill>
                <a:srgbClr val="5B0F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Racism Must Stop by Slidesgo">
  <a:themeElements>
    <a:clrScheme name="Simple Light">
      <a:dk1>
        <a:srgbClr val="150E0C"/>
      </a:dk1>
      <a:lt1>
        <a:srgbClr val="FFFFFF"/>
      </a:lt1>
      <a:dk2>
        <a:srgbClr val="F3E6DC"/>
      </a:dk2>
      <a:lt2>
        <a:srgbClr val="FFFFFF"/>
      </a:lt2>
      <a:accent1>
        <a:srgbClr val="150E0C"/>
      </a:accent1>
      <a:accent2>
        <a:srgbClr val="453123"/>
      </a:accent2>
      <a:accent3>
        <a:srgbClr val="623E28"/>
      </a:accent3>
      <a:accent4>
        <a:srgbClr val="8E6449"/>
      </a:accent4>
      <a:accent5>
        <a:srgbClr val="EACBB4"/>
      </a:accent5>
      <a:accent6>
        <a:srgbClr val="CEA88B"/>
      </a:accent6>
      <a:hlink>
        <a:srgbClr val="150E0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461</Words>
  <Application>Microsoft Office PowerPoint</Application>
  <PresentationFormat>Presentazione su schermo (16:9)</PresentationFormat>
  <Paragraphs>20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DM Serif Display</vt:lpstr>
      <vt:lpstr>Open Sans</vt:lpstr>
      <vt:lpstr>Roboto Condensed Light</vt:lpstr>
      <vt:lpstr>Patrick Hand</vt:lpstr>
      <vt:lpstr>Arial</vt:lpstr>
      <vt:lpstr>Permanent Marker</vt:lpstr>
      <vt:lpstr>Racism Must Stop by Slidesgo</vt:lpstr>
      <vt:lpstr>Il momento di uccidere</vt:lpstr>
      <vt:lpstr>Trama del film</vt:lpstr>
      <vt:lpstr>Ambientazione e periodo storico </vt:lpstr>
      <vt:lpstr>Messaggi e temi</vt:lpstr>
      <vt:lpstr>                          Jake Brigance </vt:lpstr>
      <vt:lpstr>Motivi per guardare questo film</vt:lpstr>
      <vt:lpstr>Conclusioni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momento di uccidere</dc:title>
  <dc:creator>biasetto sabrina</dc:creator>
  <cp:lastModifiedBy>biasetto sabrina</cp:lastModifiedBy>
  <cp:revision>3</cp:revision>
  <dcterms:modified xsi:type="dcterms:W3CDTF">2024-02-28T19:33:56Z</dcterms:modified>
</cp:coreProperties>
</file>