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vDd9kRQRDo0hNwERIgZPwtgX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7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">
  <p:cSld name="3 colonn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onne immagine">
  <p:cSld name="3 colonne immagin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1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21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1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21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1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21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124419" y="873125"/>
            <a:ext cx="11750081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it-IT" sz="6000" b="1"/>
              <a:t>ACQUA TROPPO CALDA E INVASIONE DI MEDUSE</a:t>
            </a:r>
            <a:r>
              <a:rPr lang="it-IT" b="1"/>
              <a:t/>
            </a:r>
            <a:br>
              <a:rPr lang="it-IT" b="1"/>
            </a:br>
            <a:r>
              <a:rPr lang="it-IT" b="1"/>
              <a:t/>
            </a:r>
            <a:br>
              <a:rPr lang="it-IT" b="1"/>
            </a:br>
            <a:r>
              <a:rPr lang="it-IT" b="1"/>
              <a:t/>
            </a:r>
            <a:br>
              <a:rPr lang="it-IT" b="1"/>
            </a:br>
            <a:r>
              <a:rPr lang="it-IT" b="1"/>
              <a:t/>
            </a:r>
            <a:br>
              <a:rPr lang="it-IT" b="1"/>
            </a:br>
            <a:r>
              <a:rPr lang="it-IT" b="1"/>
              <a:t/>
            </a:r>
            <a:br>
              <a:rPr lang="it-IT" b="1"/>
            </a:br>
            <a:r>
              <a:rPr lang="it-IT" sz="2200" b="1"/>
              <a:t>MARTINA NARDI, GIADA MARIANTONI, MARCO TISCIA, FILIPPO PISTOLESI, WILLIAM OKAFOR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it-IT"/>
              <a:t>DA QUANDO HA INIZIATO A DEGENERARE LA SITUAZIONE DEL CAMBIAMENTO CLIMATICO?</a:t>
            </a:r>
            <a:endParaRPr/>
          </a:p>
        </p:txBody>
      </p:sp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IL CAMBIAMENTO CLIMATICO È INIZIATO NEL 1800, QUANDO A CAUSA DI UN’INDUSTRIALIZZAZIONE BASATA SULL’UTILIZZO DEI COMBUSTIBILI FOSSILI LE ATTIVITÀ UMANE HANNO COMINCIATO A PRODURRE INGENTI EMISSIONI DI GAS SERRA NELL’ATMOSFERA.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it-IT"/>
              <a:t>COSA SI PUÒ FARE PER MIGLIORARE LA SITUAZIONE CLIMATICA?</a:t>
            </a:r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it-IT"/>
              <a:t>DIMINUIRE L’EFFETTO SERRA </a:t>
            </a:r>
            <a:endParaRPr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it-IT"/>
              <a:t> AGRICOLTURA MENO INTENSIVA ( DIMINUIRE L’UTILIZZO DELLA CHIMICA)</a:t>
            </a:r>
            <a:endParaRPr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it-IT"/>
              <a:t>DIMINUIRE IL CONSUMO DI CARNE </a:t>
            </a:r>
            <a:endParaRPr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it-IT"/>
              <a:t>MODIFICARE LE ABITUDINI DI TRASPORTO</a:t>
            </a:r>
            <a:endParaRPr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it-IT"/>
              <a:t>SPESA SOSTENIBILE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it-IT"/>
              <a:t>PERCHÉ LE MEDUSE SI TROVANO NELLE ACQUE CALDE? </a:t>
            </a:r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LE MEDUSE  SI TROVANO ANCHE IN ACQUE FREDDE (ES ARTICO) E ALCUNE SPECIE VIVONO IN ACQUE DOLCI.</a:t>
            </a:r>
            <a:br>
              <a:rPr lang="it-IT"/>
            </a:br>
            <a:r>
              <a:rPr lang="it-IT"/>
              <a:t>NELLE ACQUE CALDE LE MEDUSE SONO PIU’ FREQUENTI PERCHÉ “L’AUMENTO DELLE TEMPERATURE FAVORISCE INFATTI LA RIPRODUZIONE DI MOLTE DELLE SPECIE.</a:t>
            </a:r>
            <a:br>
              <a:rPr lang="it-IT"/>
            </a:br>
            <a:r>
              <a:rPr lang="it-IT"/>
              <a:t>L’AUMENTO DELLE TEMPERATURE FAVORISCE INOLTRE L’ARRIVO DI SPECIE ALIENE DA AREE CALDE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it-IT"/>
              <a:t>ESISTE UN MODO NATURALE E NON DANNOSO PER LE MEDUSE PER FARLE ALLONTANARE DA UNA ZONA?</a:t>
            </a:r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/>
              <a:t>PENSO CHE SI POSSA SOLO IMPEDIRE L’ACCESSO AD ALCUNE SPIAGGE CON PROTEZIONI (RETI ANTI MEDUSE E BARRIERE),OPPURE  CI SONO DEI GEL CHE ALLONTANANO LE MEDUSE.</a:t>
            </a:r>
            <a:br>
              <a:rPr lang="it-IT"/>
            </a:br>
            <a:r>
              <a:rPr lang="it-IT"/>
              <a:t>OGGI INFATTI GRAZIE AI SISTEMI DI INTERCETTAZIONE ALL’AVANGUARDIA, LE STAZIONI DI PRIMO SOCCORSO PRESENTI NELLE SPIAGGE E LE RETI ANTI MEDUSE I CONTATTI LETALI SONO DAVVERO IMPROBABILI.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Widescreen</PresentationFormat>
  <Paragraphs>13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Twentieth Century</vt:lpstr>
      <vt:lpstr>Goccia</vt:lpstr>
      <vt:lpstr>ACQUA TROPPO CALDA E INVASIONE DI MEDUSE     MARTINA NARDI, GIADA MARIANTONI, MARCO TISCIA, FILIPPO PISTOLESI, WILLIAM OKAFOR </vt:lpstr>
      <vt:lpstr>DA QUANDO HA INIZIATO A DEGENERARE LA SITUAZIONE DEL CAMBIAMENTO CLIMATICO?</vt:lpstr>
      <vt:lpstr>COSA SI PUÒ FARE PER MIGLIORARE LA SITUAZIONE CLIMATICA?</vt:lpstr>
      <vt:lpstr>PERCHÉ LE MEDUSE SI TROVANO NELLE ACQUE CALDE? </vt:lpstr>
      <vt:lpstr>ESISTE UN MODO NATURALE E NON DANNOSO PER LE MEDUSE PER FARLE ALLONTANARE DA UNA ZONA?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ACQUA TROPPO CALDA E INVASIONE DI MEDUSE     MARTINA NARDI, GIADA MARIANTONI, MARCO TISCIA, FILIPPO PISTOLESI, WILLIAM OKAFOR </dc:title>
  <dc:creator>Utente sconosciuto</dc:creator>
  <cp:lastModifiedBy>Hp</cp:lastModifiedBy>
  <cp:revision>1</cp:revision>
  <dcterms:created xsi:type="dcterms:W3CDTF">2023-04-12T08:03:11Z</dcterms:created>
  <dcterms:modified xsi:type="dcterms:W3CDTF">2023-04-27T15:00:02Z</dcterms:modified>
</cp:coreProperties>
</file>