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olo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5" name="Sottotitolo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1" name="Segnaposto data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C7889F7-E4EC-491F-A199-D89A18D1BE62}" type="datetimeFigureOut">
              <a:rPr lang="it-IT" smtClean="0"/>
              <a:pPr/>
              <a:t>05/04/2023</a:t>
            </a:fld>
            <a:endParaRPr lang="it-IT"/>
          </a:p>
        </p:txBody>
      </p:sp>
      <p:sp>
        <p:nvSpPr>
          <p:cNvPr id="18" name="Segnaposto piè di pagina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83961D2-E60F-4EFE-9C3C-80F30C94B6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89F7-E4EC-491F-A199-D89A18D1BE62}" type="datetimeFigureOut">
              <a:rPr lang="it-IT" smtClean="0"/>
              <a:pPr/>
              <a:t>05/04/2023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61D2-E60F-4EFE-9C3C-80F30C94B6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C7889F7-E4EC-491F-A199-D89A18D1BE62}" type="datetimeFigureOut">
              <a:rPr lang="it-IT" smtClean="0"/>
              <a:pPr/>
              <a:t>05/04/2023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883961D2-E60F-4EFE-9C3C-80F30C94B6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89F7-E4EC-491F-A199-D89A18D1BE62}" type="datetimeFigureOut">
              <a:rPr lang="it-IT" smtClean="0"/>
              <a:pPr/>
              <a:t>05/04/2023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61D2-E60F-4EFE-9C3C-80F30C94B6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89F7-E4EC-491F-A199-D89A18D1BE62}" type="datetimeFigureOut">
              <a:rPr lang="it-IT" smtClean="0"/>
              <a:pPr/>
              <a:t>05/04/2023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61D2-E60F-4EFE-9C3C-80F30C94B6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89F7-E4EC-491F-A199-D89A18D1BE62}" type="datetimeFigureOut">
              <a:rPr lang="it-IT" smtClean="0"/>
              <a:pPr/>
              <a:t>05/04/2023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61D2-E60F-4EFE-9C3C-80F30C94B6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C7889F7-E4EC-491F-A199-D89A18D1BE62}" type="datetimeFigureOut">
              <a:rPr lang="it-IT" smtClean="0"/>
              <a:pPr/>
              <a:t>05/04/2023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61D2-E60F-4EFE-9C3C-80F30C94B6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89F7-E4EC-491F-A199-D89A18D1BE62}" type="datetimeFigureOut">
              <a:rPr lang="it-IT" smtClean="0"/>
              <a:pPr/>
              <a:t>05/04/2023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61D2-E60F-4EFE-9C3C-80F30C94B6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89F7-E4EC-491F-A199-D89A18D1BE62}" type="datetimeFigureOut">
              <a:rPr lang="it-IT" smtClean="0"/>
              <a:pPr/>
              <a:t>05/04/2023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61D2-E60F-4EFE-9C3C-80F30C94B64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immagine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89F7-E4EC-491F-A199-D89A18D1BE62}" type="datetimeFigureOut">
              <a:rPr lang="it-IT" smtClean="0"/>
              <a:pPr/>
              <a:t>05/04/2023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961D2-E60F-4EFE-9C3C-80F30C94B6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3C7889F7-E4EC-491F-A199-D89A18D1BE62}" type="datetimeFigureOut">
              <a:rPr lang="it-IT" smtClean="0"/>
              <a:pPr/>
              <a:t>05/04/2023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83961D2-E60F-4EFE-9C3C-80F30C94B64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Segnaposto titolo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1" name="Segnaposto testo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7" name="Segnaposto data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3C7889F7-E4EC-491F-A199-D89A18D1BE62}" type="datetimeFigureOut">
              <a:rPr lang="it-IT" smtClean="0"/>
              <a:pPr/>
              <a:t>05/04/2023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83961D2-E60F-4EFE-9C3C-80F30C94B64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latin typeface="Sitka Text" pitchFamily="2" charset="0"/>
                <a:cs typeface="Times New Roman" pitchFamily="18" charset="0"/>
              </a:rPr>
              <a:t>Monica </a:t>
            </a:r>
            <a:r>
              <a:rPr lang="it-IT" b="1" dirty="0">
                <a:latin typeface="Sitka Text" pitchFamily="2" charset="0"/>
                <a:cs typeface="Times New Roman" pitchFamily="18" charset="0"/>
              </a:rPr>
              <a:t>B</a:t>
            </a:r>
            <a:r>
              <a:rPr lang="it-IT" b="1" dirty="0" smtClean="0">
                <a:latin typeface="Sitka Text" pitchFamily="2" charset="0"/>
                <a:cs typeface="Times New Roman" pitchFamily="18" charset="0"/>
              </a:rPr>
              <a:t>oggioni</a:t>
            </a:r>
            <a:endParaRPr lang="it-IT" b="1" dirty="0">
              <a:latin typeface="Sitka Text" pitchFamily="2" charset="0"/>
              <a:cs typeface="Times New Roman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3600" dirty="0" smtClean="0">
                <a:solidFill>
                  <a:schemeClr val="tx1"/>
                </a:solidFill>
                <a:latin typeface="Poor Richard" pitchFamily="18" charset="0"/>
                <a:cs typeface="Times New Roman" pitchFamily="18" charset="0"/>
              </a:rPr>
              <a:t>Lo sport come sintesi di ogni diversità</a:t>
            </a:r>
            <a:endParaRPr lang="it-IT" sz="3600" dirty="0">
              <a:solidFill>
                <a:schemeClr val="tx1"/>
              </a:solidFill>
              <a:latin typeface="Poor Richard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>
                <a:latin typeface="Sitka Text" pitchFamily="2" charset="0"/>
                <a:cs typeface="Times New Roman" pitchFamily="18" charset="0"/>
              </a:rPr>
              <a:t>    La vita</a:t>
            </a:r>
            <a:endParaRPr lang="it-IT" b="1" dirty="0">
              <a:latin typeface="Sitka Text" pitchFamily="2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57158" y="1571612"/>
            <a:ext cx="4038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2200" dirty="0" smtClean="0"/>
              <a:t>   </a:t>
            </a:r>
            <a:r>
              <a:rPr lang="it-IT" sz="2200" dirty="0" smtClean="0">
                <a:latin typeface="Times New Roman" pitchFamily="18" charset="0"/>
                <a:cs typeface="Times New Roman" pitchFamily="18" charset="0"/>
              </a:rPr>
              <a:t>Monica </a:t>
            </a:r>
            <a:r>
              <a:rPr lang="it-IT" sz="2200" dirty="0">
                <a:latin typeface="Times New Roman" pitchFamily="18" charset="0"/>
                <a:cs typeface="Times New Roman" pitchFamily="18" charset="0"/>
              </a:rPr>
              <a:t>Boggioni è nata a Pavia il 5 agosto 1998. È una nuotatrice italiana, campionessa paralimpica ai Campionati del mondo di Madeira 2022 e nel 2017 ai mondiali a Città del Messico</a:t>
            </a:r>
            <a:r>
              <a:rPr lang="it-IT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it-IT" sz="2200" dirty="0" smtClean="0">
                <a:latin typeface="Times New Roman" pitchFamily="18" charset="0"/>
                <a:cs typeface="Times New Roman" pitchFamily="18" charset="0"/>
              </a:rPr>
              <a:t>    Nel luglio 2020 ottiene la laurea in Biotecnologie presso l'Università di Pavia, con la votazione complessiva di 110/</a:t>
            </a:r>
            <a:r>
              <a:rPr lang="it-IT" sz="2200" dirty="0" err="1" smtClean="0">
                <a:latin typeface="Times New Roman" pitchFamily="18" charset="0"/>
                <a:cs typeface="Times New Roman" pitchFamily="18" charset="0"/>
              </a:rPr>
              <a:t>110</a:t>
            </a:r>
            <a:r>
              <a:rPr lang="it-IT" sz="2200" dirty="0" smtClean="0">
                <a:latin typeface="Times New Roman" pitchFamily="18" charset="0"/>
                <a:cs typeface="Times New Roman" pitchFamily="18" charset="0"/>
              </a:rPr>
              <a:t> e lode.  </a:t>
            </a:r>
            <a:endParaRPr lang="it-IT" sz="2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it-IT" dirty="0"/>
          </a:p>
        </p:txBody>
      </p:sp>
      <p:sp>
        <p:nvSpPr>
          <p:cNvPr id="7172" name="AutoShape 4" descr="FINP Federazione Italiana Nuoto Paralimpico - Congratulazioni alla nostra  azzurra Monica Boggioni neo laureata 👩🏼‍🎓 con votazione di 110 in  Biotecnologie presso l'Università degli Studi di Pavia. Auguri Dottoressa  🥂🍾 AICS Pav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174" name="AutoShape 6" descr="FINP Federazione Italiana Nuoto Paralimpico - Congratulazioni alla nostra  azzurra Monica Boggioni neo laureata 👩🏼‍🎓 con votazione di 110 in  Biotecnologie presso l'Università degli Studi di Pavia. Auguri Dottoressa  🥂🍾 AICS Pav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176" name="AutoShape 8" descr="FINP Federazione Italiana Nuoto Paralimpico - Congratulazioni alla nostra  azzurra Monica Boggioni neo laureata 👩🏼‍🎓 con votazione di 110 in  Biotecnologie presso l'Università degli Studi di Pavia. Auguri Dottoressa  🥂🍾 AICS Pav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178" name="AutoShape 10" descr="FINP Federazione Italiana Nuoto Paralimpico - Congratulazioni alla nostra  azzurra Monica Boggioni neo laureata 👩🏼‍🎓 con votazione di 110 in  Biotecnologie presso l'Università degli Studi di Pavia. Auguri Dottoressa  🥂🍾 AICS Pav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7180" name="Picture 12" descr="Monica Boggioni, neo laureata in Biotecnologie: “Mi é mancata la stretta di  mano alla proclamazione” | Federazione Italiana Nuoto Paralimpic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1643050"/>
            <a:ext cx="3749398" cy="4224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28596" y="357166"/>
            <a:ext cx="4038600" cy="4525963"/>
          </a:xfrm>
        </p:spPr>
        <p:txBody>
          <a:bodyPr/>
          <a:lstStyle/>
          <a:p>
            <a:pPr>
              <a:buNone/>
            </a:pPr>
            <a:r>
              <a:rPr lang="it-IT" sz="2200" dirty="0" smtClean="0">
                <a:latin typeface="Times New Roman" pitchFamily="18" charset="0"/>
                <a:cs typeface="Times New Roman" pitchFamily="18" charset="0"/>
              </a:rPr>
              <a:t>    È </a:t>
            </a:r>
            <a:r>
              <a:rPr lang="it-IT" sz="2200" dirty="0">
                <a:latin typeface="Times New Roman" pitchFamily="18" charset="0"/>
                <a:cs typeface="Times New Roman" pitchFamily="18" charset="0"/>
              </a:rPr>
              <a:t>affetta da una sofferenza cerebrale con una diplegia spastica degli arti inferiori, diagnosticata all’età di due </a:t>
            </a:r>
            <a:r>
              <a:rPr lang="it-IT" sz="2200" dirty="0" smtClean="0">
                <a:latin typeface="Times New Roman" pitchFamily="18" charset="0"/>
                <a:cs typeface="Times New Roman" pitchFamily="18" charset="0"/>
              </a:rPr>
              <a:t>anni e, </a:t>
            </a:r>
            <a:r>
              <a:rPr lang="it-IT" sz="2200" dirty="0" smtClean="0">
                <a:latin typeface="Times New Roman" pitchFamily="18" charset="0"/>
                <a:cs typeface="Times New Roman" pitchFamily="18" charset="0"/>
              </a:rPr>
              <a:t>su </a:t>
            </a:r>
            <a:r>
              <a:rPr lang="it-IT" sz="2200" dirty="0">
                <a:latin typeface="Times New Roman" pitchFamily="18" charset="0"/>
                <a:cs typeface="Times New Roman" pitchFamily="18" charset="0"/>
              </a:rPr>
              <a:t>consiglio dei </a:t>
            </a:r>
            <a:r>
              <a:rPr lang="it-IT" sz="2200" dirty="0" smtClean="0">
                <a:latin typeface="Times New Roman" pitchFamily="18" charset="0"/>
                <a:cs typeface="Times New Roman" pitchFamily="18" charset="0"/>
              </a:rPr>
              <a:t>medici, </a:t>
            </a:r>
            <a:r>
              <a:rPr lang="it-IT" sz="2200" dirty="0">
                <a:latin typeface="Times New Roman" pitchFamily="18" charset="0"/>
                <a:cs typeface="Times New Roman" pitchFamily="18" charset="0"/>
              </a:rPr>
              <a:t>inizia a fare nuoto. </a:t>
            </a:r>
          </a:p>
          <a:p>
            <a:pPr>
              <a:buNone/>
            </a:pP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85720" y="5286388"/>
            <a:ext cx="4038600" cy="4525963"/>
          </a:xfrm>
        </p:spPr>
        <p:txBody>
          <a:bodyPr/>
          <a:lstStyle/>
          <a:p>
            <a:pPr>
              <a:buNone/>
            </a:pPr>
            <a:r>
              <a:rPr lang="it-IT" sz="2400" dirty="0" smtClean="0"/>
              <a:t>   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it-IT" sz="2400" dirty="0">
                <a:latin typeface="Times New Roman" pitchFamily="18" charset="0"/>
                <a:cs typeface="Times New Roman" pitchFamily="18" charset="0"/>
              </a:rPr>
              <a:t>Nella vita ti diranno che non ce la farai, tu rispondi: Guarda come si 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fa”</a:t>
            </a:r>
            <a:endParaRPr lang="it-IT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it-IT" dirty="0"/>
          </a:p>
        </p:txBody>
      </p:sp>
      <p:pic>
        <p:nvPicPr>
          <p:cNvPr id="6146" name="Picture 2" descr="tokyo 2020 paralimpiadi carrozzina offcar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571480"/>
            <a:ext cx="3786214" cy="5676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-142900"/>
            <a:ext cx="7242048" cy="1143000"/>
          </a:xfrm>
        </p:spPr>
        <p:txBody>
          <a:bodyPr/>
          <a:lstStyle/>
          <a:p>
            <a:r>
              <a:rPr lang="it-IT" b="1" dirty="0" smtClean="0">
                <a:latin typeface="Sitka Text" pitchFamily="2" charset="0"/>
                <a:cs typeface="Times New Roman" pitchFamily="18" charset="0"/>
              </a:rPr>
              <a:t>               La carriera</a:t>
            </a:r>
            <a:endParaRPr lang="it-IT" b="1" dirty="0">
              <a:latin typeface="Sitka Text" pitchFamily="2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57158" y="1285860"/>
            <a:ext cx="3520440" cy="4525963"/>
          </a:xfrm>
        </p:spPr>
        <p:txBody>
          <a:bodyPr>
            <a:normAutofit lnSpcReduction="10000"/>
          </a:bodyPr>
          <a:lstStyle/>
          <a:p>
            <a:r>
              <a:rPr lang="it-IT" sz="2200" dirty="0">
                <a:latin typeface="Times New Roman" pitchFamily="18" charset="0"/>
                <a:cs typeface="Times New Roman" pitchFamily="18" charset="0"/>
              </a:rPr>
              <a:t>Nel 2014 diventa campionessa italiana assoluta nei 50 farfalla, 100 e 400 stile libero. </a:t>
            </a:r>
          </a:p>
          <a:p>
            <a:pPr>
              <a:buNone/>
            </a:pP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3438" y="2143116"/>
            <a:ext cx="3429024" cy="3954459"/>
          </a:xfrm>
        </p:spPr>
        <p:txBody>
          <a:bodyPr>
            <a:normAutofit lnSpcReduction="10000"/>
          </a:bodyPr>
          <a:lstStyle/>
          <a:p>
            <a:r>
              <a:rPr lang="it-IT" sz="2200" dirty="0" smtClean="0">
                <a:latin typeface="Times New Roman" pitchFamily="18" charset="0"/>
                <a:cs typeface="Times New Roman" pitchFamily="18" charset="0"/>
              </a:rPr>
              <a:t>Nel 2016 si registra un peggioramento delle sue condizioni fisiche e comincia ad avere difficoltà anche nei movimenti delle braccia: le viene </a:t>
            </a:r>
            <a:r>
              <a:rPr lang="it-IT" sz="2200" dirty="0" smtClean="0">
                <a:latin typeface="Times New Roman" pitchFamily="18" charset="0"/>
                <a:cs typeface="Times New Roman" pitchFamily="18" charset="0"/>
              </a:rPr>
              <a:t>diagnosticata </a:t>
            </a:r>
            <a:r>
              <a:rPr lang="it-IT" sz="2200" dirty="0" smtClean="0">
                <a:latin typeface="Times New Roman" pitchFamily="18" charset="0"/>
                <a:cs typeface="Times New Roman" pitchFamily="18" charset="0"/>
              </a:rPr>
              <a:t>infatti una distonia agli arti inferiori, complicata da atteggiamenti mioclonici, patologia ancora poco conosciuta.</a:t>
            </a:r>
          </a:p>
          <a:p>
            <a:endParaRPr lang="it-IT" dirty="0"/>
          </a:p>
        </p:txBody>
      </p:sp>
      <p:pic>
        <p:nvPicPr>
          <p:cNvPr id="5122" name="Picture 2" descr="Paralimpiadi Tokyo 2020 - Monica Boggioni è ancora di bronzo: 3° posto  nella finale dei 200 misti SM5 femminili - Eurospo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786058"/>
            <a:ext cx="4405343" cy="24780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928662" y="1000108"/>
            <a:ext cx="6643734" cy="4525963"/>
          </a:xfrm>
        </p:spPr>
        <p:txBody>
          <a:bodyPr/>
          <a:lstStyle/>
          <a:p>
            <a:pPr>
              <a:buNone/>
            </a:pPr>
            <a:r>
              <a:rPr lang="it-IT" dirty="0" smtClean="0"/>
              <a:t>   </a:t>
            </a:r>
            <a:r>
              <a:rPr lang="it-IT" sz="2200" dirty="0" smtClean="0">
                <a:latin typeface="Times New Roman" pitchFamily="18" charset="0"/>
                <a:cs typeface="Times New Roman" pitchFamily="18" charset="0"/>
              </a:rPr>
              <a:t>A Tokyo 2020 ha conquistato 3 medaglie di bronzo: nei 100 m stile libero, nei 200 m stile libero e nei 200 m misti femminili.</a:t>
            </a:r>
            <a:endParaRPr lang="it-IT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Monica Boggioni, furto d'identità alla campionessa paralimpica: «Così i  profili falsi sono finiti sui siti d'incontri»- Corriere.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2500306"/>
            <a:ext cx="4248136" cy="31861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428596" y="-357214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latin typeface="Sitka Text" pitchFamily="2" charset="0"/>
                <a:cs typeface="Times New Roman" pitchFamily="18" charset="0"/>
              </a:rPr>
              <a:t>    L’importanza dello sport</a:t>
            </a:r>
            <a:endParaRPr lang="it-IT" b="1" dirty="0">
              <a:latin typeface="Sitka Text" pitchFamily="2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0034" y="1000108"/>
            <a:ext cx="7239000" cy="484632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it-IT" sz="2200" dirty="0" smtClean="0">
                <a:latin typeface="Times New Roman" pitchFamily="18" charset="0"/>
                <a:cs typeface="Times New Roman" pitchFamily="18" charset="0"/>
              </a:rPr>
              <a:t>    Lo sport è importante per accettare se stessi e far diventare la disabilità un punto di forza</a:t>
            </a:r>
          </a:p>
          <a:p>
            <a:pPr>
              <a:buFont typeface="Wingdings" pitchFamily="2" charset="2"/>
              <a:buChar char="v"/>
            </a:pPr>
            <a:r>
              <a:rPr lang="it-IT" sz="2200" dirty="0" smtClean="0">
                <a:latin typeface="Times New Roman" pitchFamily="18" charset="0"/>
                <a:cs typeface="Times New Roman" pitchFamily="18" charset="0"/>
              </a:rPr>
              <a:t>    Lo sport non sempre è accessibile per le persone con disabilità e molto spesso questi ragazzi sono maggiormente limitati nell’arrivare alla Paralimpiade.                                                                              </a:t>
            </a:r>
            <a:endParaRPr lang="it-IT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Paralimpiadi Di Tokyo 2020: Guida Pratica A Classificazioni E Gare Nuo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3071810"/>
            <a:ext cx="4764147" cy="33242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plendida rimonta di Boggioni nei 200 stile libero S5: l'azzurra di bronzo  alle Paralimpiadi di Toky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4409040" cy="3643338"/>
          </a:xfrm>
          <a:prstGeom prst="rect">
            <a:avLst/>
          </a:prstGeom>
          <a:noFill/>
        </p:spPr>
      </p:pic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214414" y="2332037"/>
            <a:ext cx="7215206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endParaRPr lang="it-IT" sz="23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it-IT" sz="23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it-IT" sz="23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it-IT" sz="23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it-IT" sz="2300" dirty="0" smtClean="0">
                <a:latin typeface="Times New Roman" pitchFamily="18" charset="0"/>
                <a:cs typeface="Times New Roman" pitchFamily="18" charset="0"/>
              </a:rPr>
              <a:t>Nella vita tutto dipende dagli obiettivi che ci si danno, non dagli ostacoli che si trovano. Se gli obiettivi sono chiari, gli ostacoli si superano con impegno e lavoro.                      </a:t>
            </a:r>
          </a:p>
          <a:p>
            <a:pPr>
              <a:buFont typeface="Wingdings" pitchFamily="2" charset="2"/>
              <a:buChar char="v"/>
            </a:pPr>
            <a:r>
              <a:rPr lang="it-IT" sz="23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 suoi due sogni sono: vincere le Paralimpiadi e specializzarsi nella ricerca genetica sulle malattie che ancora non hanno una cura.</a:t>
            </a:r>
            <a:endParaRPr lang="it-IT" sz="23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olo 3"/>
          <p:cNvSpPr>
            <a:spLocks noGrp="1"/>
          </p:cNvSpPr>
          <p:nvPr>
            <p:ph type="ctrTitle"/>
          </p:nvPr>
        </p:nvSpPr>
        <p:spPr>
          <a:xfrm>
            <a:off x="642910" y="3929066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it-IT" sz="2800" b="0" dirty="0" smtClean="0">
                <a:ln w="500"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latin typeface="Sitka Text" pitchFamily="2" charset="0"/>
                <a:cs typeface="Times New Roman" pitchFamily="18" charset="0"/>
              </a:rPr>
              <a:t>“Un </a:t>
            </a:r>
            <a:r>
              <a:rPr lang="it-IT" sz="2800" b="0" dirty="0">
                <a:ln w="500"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latin typeface="Sitka Text" pitchFamily="2" charset="0"/>
                <a:cs typeface="Times New Roman" pitchFamily="18" charset="0"/>
              </a:rPr>
              <a:t>evento come la Paralimpiade è diverso da tutti gli </a:t>
            </a:r>
            <a:r>
              <a:rPr lang="it-IT" sz="2800" b="0" dirty="0" smtClean="0">
                <a:ln w="500"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latin typeface="Sitka Text" pitchFamily="2" charset="0"/>
                <a:cs typeface="Times New Roman" pitchFamily="18" charset="0"/>
              </a:rPr>
              <a:t>altri.  È </a:t>
            </a:r>
            <a:r>
              <a:rPr lang="it-IT" sz="2800" b="0" dirty="0">
                <a:ln w="500"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latin typeface="Sitka Text" pitchFamily="2" charset="0"/>
                <a:cs typeface="Times New Roman" pitchFamily="18" charset="0"/>
              </a:rPr>
              <a:t>diverso da un Europeo, è diverso da un Mondiale, è la magia dello sport portato ad un livello estremo. </a:t>
            </a:r>
            <a:r>
              <a:rPr lang="it-IT" sz="2800" b="0" dirty="0" smtClean="0">
                <a:ln w="500"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latin typeface="Sitka Text" pitchFamily="2" charset="0"/>
                <a:cs typeface="Times New Roman" pitchFamily="18" charset="0"/>
              </a:rPr>
              <a:t>Ti </a:t>
            </a:r>
            <a:r>
              <a:rPr lang="it-IT" sz="2800" b="0" dirty="0">
                <a:ln w="500"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latin typeface="Sitka Text" pitchFamily="2" charset="0"/>
                <a:cs typeface="Times New Roman" pitchFamily="18" charset="0"/>
              </a:rPr>
              <a:t>regala la cosa più bella: la fame. La fame di adrenalina e la fame di capire che è solo l’inizio di un percorso bellissimo da poter sempre migliorare”.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t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Mi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i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112</TotalTime>
  <Words>382</Words>
  <Application>Microsoft Office PowerPoint</Application>
  <PresentationFormat>Presentazione su schermo (4:3)</PresentationFormat>
  <Paragraphs>21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5" baseType="lpstr">
      <vt:lpstr>Poor Richard</vt:lpstr>
      <vt:lpstr>Sitka Text</vt:lpstr>
      <vt:lpstr>Times New Roman</vt:lpstr>
      <vt:lpstr>Trebuchet MS</vt:lpstr>
      <vt:lpstr>Wingdings</vt:lpstr>
      <vt:lpstr>Wingdings 2</vt:lpstr>
      <vt:lpstr>Mito</vt:lpstr>
      <vt:lpstr>Monica Boggioni</vt:lpstr>
      <vt:lpstr>    La vita</vt:lpstr>
      <vt:lpstr>Presentazione standard di PowerPoint</vt:lpstr>
      <vt:lpstr>               La carriera</vt:lpstr>
      <vt:lpstr>Presentazione standard di PowerPoint</vt:lpstr>
      <vt:lpstr>    L’importanza dello sport</vt:lpstr>
      <vt:lpstr>Presentazione standard di PowerPoint</vt:lpstr>
      <vt:lpstr>“Un evento come la Paralimpiade è diverso da tutti gli altri.  È diverso da un Europeo, è diverso da un Mondiale, è la magia dello sport portato ad un livello estremo. Ti regala la cosa più bella: la fame. La fame di adrenalina e la fame di capire che è solo l’inizio di un percorso bellissimo da poter sempre migliorare”.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</dc:creator>
  <cp:lastModifiedBy>Hp</cp:lastModifiedBy>
  <cp:revision>14</cp:revision>
  <dcterms:created xsi:type="dcterms:W3CDTF">2023-02-24T15:37:48Z</dcterms:created>
  <dcterms:modified xsi:type="dcterms:W3CDTF">2023-04-05T10:26:19Z</dcterms:modified>
</cp:coreProperties>
</file>