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9" r:id="rId1"/>
    <p:sldMasterId id="2147483690" r:id="rId2"/>
  </p:sldMasterIdLst>
  <p:notesMasterIdLst>
    <p:notesMasterId r:id="rId4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Lst>
  <p:sldSz cx="9144000" cy="5143500" type="screen16x9"/>
  <p:notesSz cx="6858000" cy="9144000"/>
  <p:embeddedFontLst>
    <p:embeddedFont>
      <p:font typeface="Impact" panose="020B0806030902050204" pitchFamily="34" charset="0"/>
      <p:regular r:id="rId43"/>
    </p:embeddedFont>
    <p:embeddedFont>
      <p:font typeface="Comfortaa SemiBold" panose="020B0604020202020204" charset="0"/>
      <p:regular r:id="rId44"/>
      <p:bold r:id="rId45"/>
    </p:embeddedFont>
    <p:embeddedFont>
      <p:font typeface="Didact Gothic" panose="020B0604020202020204" charset="0"/>
      <p:regular r:id="rId46"/>
    </p:embeddedFont>
    <p:embeddedFont>
      <p:font typeface="Comic Sans MS" panose="030F0702030302020204" pitchFamily="66" charset="0"/>
      <p:regular r:id="rId47"/>
      <p:bold r:id="rId48"/>
      <p:italic r:id="rId49"/>
      <p:boldItalic r:id="rId50"/>
    </p:embeddedFont>
    <p:embeddedFont>
      <p:font typeface="Arimo" panose="020B0604020202020204" charset="0"/>
      <p:regular r:id="rId51"/>
      <p:bold r:id="rId52"/>
      <p:italic r:id="rId53"/>
      <p:boldItalic r:id="rId54"/>
    </p:embeddedFont>
    <p:embeddedFont>
      <p:font typeface="Roboto" panose="020B0604020202020204" charset="0"/>
      <p:regular r:id="rId55"/>
      <p:bold r:id="rId56"/>
      <p:italic r:id="rId57"/>
      <p:boldItalic r:id="rId58"/>
    </p:embeddedFont>
    <p:embeddedFont>
      <p:font typeface="Georgia" panose="02040502050405020303" pitchFamily="18" charset="0"/>
      <p:regular r:id="rId59"/>
      <p:bold r:id="rId60"/>
      <p:italic r:id="rId61"/>
      <p:boldItalic r:id="rId62"/>
    </p:embeddedFont>
    <p:embeddedFont>
      <p:font typeface="Calibri" panose="020F0502020204030204" pitchFamily="34" charset="0"/>
      <p:regular r:id="rId63"/>
      <p:bold r:id="rId64"/>
      <p:italic r:id="rId65"/>
      <p:boldItalic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1" d="100"/>
          <a:sy n="91" d="100"/>
        </p:scale>
        <p:origin x="786" y="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notesMaster" Target="notesMasters/notesMaster1.xml"/><Relationship Id="rId47" Type="http://schemas.openxmlformats.org/officeDocument/2006/relationships/font" Target="fonts/font5.fntdata"/><Relationship Id="rId63" Type="http://schemas.openxmlformats.org/officeDocument/2006/relationships/font" Target="fonts/font21.fntdata"/><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openxmlformats.org/officeDocument/2006/relationships/font" Target="fonts/font24.fntdata"/><Relationship Id="rId5" Type="http://schemas.openxmlformats.org/officeDocument/2006/relationships/slide" Target="slides/slide3.xml"/><Relationship Id="rId61" Type="http://schemas.openxmlformats.org/officeDocument/2006/relationships/font" Target="fonts/font19.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font" Target="fonts/font22.fntdata"/><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9.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4.fntdata"/><Relationship Id="rId59" Type="http://schemas.openxmlformats.org/officeDocument/2006/relationships/font" Target="fonts/font17.fntdata"/><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2.fntdata"/><Relationship Id="rId62" Type="http://schemas.openxmlformats.org/officeDocument/2006/relationships/font" Target="fonts/font20.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font" Target="fonts/font23.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8.fntdata"/><Relationship Id="rId55"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1ba5ec6f913_2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1ba5ec6f913_2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1ba5ec6f913_2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1ba5ec6f913_2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1b4537450bb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1b4537450bb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1bccab789e5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 name="Google Shape;588;g1bccab789e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1bccab789e5_2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1bccab789e5_2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1bccab789e5_2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1bccab789e5_2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1c90802ef9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0" name="Google Shape;620;g1c90802ef9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1c90802ef9e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1c90802ef9e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1b752fb38e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 name="Google Shape;638;g1b752fb38e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1bccab789e5_4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1bccab789e5_4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1b4537450b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1b4537450b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1bccab789e5_4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7" name="Google Shape;657;g1bccab789e5_4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1bccab789e5_4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7" name="Google Shape;667;g1bccab789e5_4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1bccab789e5_4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4" name="Google Shape;674;g1bccab789e5_4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1b752fb38e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1b752fb38e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c306daffe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c306daffe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1c306daffe4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9" name="Google Shape;699;g1c306daffe4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1c429753dde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1c429753dde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1c429753dde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7" name="Google Shape;717;g1c429753dde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1c429753dde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5" name="Google Shape;725;g1c429753dde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1c429753dd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1c429753dd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1c8388c026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1c8388c026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c306daffe4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c306daffe4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1bd04bb53fb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1bd04bb53fb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1bd04bb53fb_2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1bd04bb53fb_2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g1bd04bb53fb_2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2" name="Google Shape;762;g1bd04bb53fb_2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1c74bf3ede3_2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1c74bf3ede3_2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1bd04bb53fb_2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6" name="Google Shape;776;g1bd04bb53fb_2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g1c74bf3ede3_2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3" name="Google Shape;783;g1c74bf3ede3_2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g1b752fb38e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 name="Google Shape;790;g1b752fb38e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g1b752fb38e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3" name="Google Shape;803;g1b752fb38e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g1c90787aa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 name="Google Shape;814;g1c90787aa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1c8388c0267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1c8388c0267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1c8388c0267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1c8388c0267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1c8388c0267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1c8388c0267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1b4537450bb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1b4537450b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1ba5ec6f91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1ba5ec6f91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1ba5ec6f913_2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1ba5ec6f913_2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5" Type="http://schemas.openxmlformats.org/officeDocument/2006/relationships/hyperlink" Target="https://stories.freepik.com/" TargetMode="External"/><Relationship Id="rId4" Type="http://schemas.openxmlformats.org/officeDocument/2006/relationships/hyperlink" Target="http://bit.ly/2TtBDfr" TargetMode="Externa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p:nvPr/>
        </p:nvSpPr>
        <p:spPr>
          <a:xfrm>
            <a:off x="-1007075" y="115012"/>
            <a:ext cx="6109074" cy="4913487"/>
          </a:xfrm>
          <a:custGeom>
            <a:avLst/>
            <a:gdLst/>
            <a:ahLst/>
            <a:cxnLst/>
            <a:rect l="l" t="t" r="r" b="b"/>
            <a:pathLst>
              <a:path w="167567" h="134773" extrusionOk="0">
                <a:moveTo>
                  <a:pt x="66420" y="0"/>
                </a:moveTo>
                <a:cubicBezTo>
                  <a:pt x="52825" y="0"/>
                  <a:pt x="38687" y="4541"/>
                  <a:pt x="30255" y="12993"/>
                </a:cubicBezTo>
                <a:cubicBezTo>
                  <a:pt x="16579" y="26670"/>
                  <a:pt x="6338" y="33341"/>
                  <a:pt x="3169" y="59126"/>
                </a:cubicBezTo>
                <a:cubicBezTo>
                  <a:pt x="0" y="84878"/>
                  <a:pt x="24084" y="108261"/>
                  <a:pt x="24084" y="108261"/>
                </a:cubicBezTo>
                <a:cubicBezTo>
                  <a:pt x="24084" y="108261"/>
                  <a:pt x="40930" y="131011"/>
                  <a:pt x="73853" y="134413"/>
                </a:cubicBezTo>
                <a:cubicBezTo>
                  <a:pt x="76212" y="134657"/>
                  <a:pt x="78451" y="134773"/>
                  <a:pt x="80578" y="134773"/>
                </a:cubicBezTo>
                <a:cubicBezTo>
                  <a:pt x="108131" y="134773"/>
                  <a:pt x="116977" y="115414"/>
                  <a:pt x="127692" y="105226"/>
                </a:cubicBezTo>
                <a:cubicBezTo>
                  <a:pt x="139266" y="94218"/>
                  <a:pt x="163250" y="86379"/>
                  <a:pt x="165418" y="59526"/>
                </a:cubicBezTo>
                <a:cubicBezTo>
                  <a:pt x="167566" y="32962"/>
                  <a:pt x="153482" y="19194"/>
                  <a:pt x="133538" y="19194"/>
                </a:cubicBezTo>
                <a:cubicBezTo>
                  <a:pt x="133346" y="19194"/>
                  <a:pt x="133154" y="19195"/>
                  <a:pt x="132962" y="19198"/>
                </a:cubicBezTo>
                <a:cubicBezTo>
                  <a:pt x="132354" y="19207"/>
                  <a:pt x="131759" y="19211"/>
                  <a:pt x="131176" y="19211"/>
                </a:cubicBezTo>
                <a:cubicBezTo>
                  <a:pt x="112334" y="19211"/>
                  <a:pt x="106032" y="14511"/>
                  <a:pt x="89531" y="5354"/>
                </a:cubicBezTo>
                <a:cubicBezTo>
                  <a:pt x="83019" y="1735"/>
                  <a:pt x="74824" y="0"/>
                  <a:pt x="664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14"/>
          <p:cNvSpPr txBox="1">
            <a:spLocks noGrp="1"/>
          </p:cNvSpPr>
          <p:nvPr>
            <p:ph type="ctrTitle"/>
          </p:nvPr>
        </p:nvSpPr>
        <p:spPr>
          <a:xfrm>
            <a:off x="5175775" y="571500"/>
            <a:ext cx="3236400" cy="25161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5200"/>
              <a:buNone/>
              <a:defRPr sz="5200">
                <a:solidFill>
                  <a:schemeClr val="lt1"/>
                </a:solidFill>
              </a:defRPr>
            </a:lvl1pPr>
            <a:lvl2pPr lvl="1" algn="r" rtl="0">
              <a:spcBef>
                <a:spcPts val="0"/>
              </a:spcBef>
              <a:spcAft>
                <a:spcPts val="0"/>
              </a:spcAft>
              <a:buClr>
                <a:schemeClr val="lt1"/>
              </a:buClr>
              <a:buSzPts val="5200"/>
              <a:buNone/>
              <a:defRPr sz="5200">
                <a:solidFill>
                  <a:schemeClr val="lt1"/>
                </a:solidFill>
              </a:defRPr>
            </a:lvl2pPr>
            <a:lvl3pPr lvl="2" algn="r" rtl="0">
              <a:spcBef>
                <a:spcPts val="0"/>
              </a:spcBef>
              <a:spcAft>
                <a:spcPts val="0"/>
              </a:spcAft>
              <a:buClr>
                <a:schemeClr val="lt1"/>
              </a:buClr>
              <a:buSzPts val="5200"/>
              <a:buNone/>
              <a:defRPr sz="5200">
                <a:solidFill>
                  <a:schemeClr val="lt1"/>
                </a:solidFill>
              </a:defRPr>
            </a:lvl3pPr>
            <a:lvl4pPr lvl="3" algn="r" rtl="0">
              <a:spcBef>
                <a:spcPts val="0"/>
              </a:spcBef>
              <a:spcAft>
                <a:spcPts val="0"/>
              </a:spcAft>
              <a:buClr>
                <a:schemeClr val="lt1"/>
              </a:buClr>
              <a:buSzPts val="5200"/>
              <a:buNone/>
              <a:defRPr sz="5200">
                <a:solidFill>
                  <a:schemeClr val="lt1"/>
                </a:solidFill>
              </a:defRPr>
            </a:lvl4pPr>
            <a:lvl5pPr lvl="4" algn="r" rtl="0">
              <a:spcBef>
                <a:spcPts val="0"/>
              </a:spcBef>
              <a:spcAft>
                <a:spcPts val="0"/>
              </a:spcAft>
              <a:buClr>
                <a:schemeClr val="lt1"/>
              </a:buClr>
              <a:buSzPts val="5200"/>
              <a:buNone/>
              <a:defRPr sz="5200">
                <a:solidFill>
                  <a:schemeClr val="lt1"/>
                </a:solidFill>
              </a:defRPr>
            </a:lvl5pPr>
            <a:lvl6pPr lvl="5" algn="r" rtl="0">
              <a:spcBef>
                <a:spcPts val="0"/>
              </a:spcBef>
              <a:spcAft>
                <a:spcPts val="0"/>
              </a:spcAft>
              <a:buClr>
                <a:schemeClr val="lt1"/>
              </a:buClr>
              <a:buSzPts val="5200"/>
              <a:buNone/>
              <a:defRPr sz="5200">
                <a:solidFill>
                  <a:schemeClr val="lt1"/>
                </a:solidFill>
              </a:defRPr>
            </a:lvl6pPr>
            <a:lvl7pPr lvl="6" algn="r" rtl="0">
              <a:spcBef>
                <a:spcPts val="0"/>
              </a:spcBef>
              <a:spcAft>
                <a:spcPts val="0"/>
              </a:spcAft>
              <a:buClr>
                <a:schemeClr val="lt1"/>
              </a:buClr>
              <a:buSzPts val="5200"/>
              <a:buNone/>
              <a:defRPr sz="5200">
                <a:solidFill>
                  <a:schemeClr val="lt1"/>
                </a:solidFill>
              </a:defRPr>
            </a:lvl7pPr>
            <a:lvl8pPr lvl="7" algn="r" rtl="0">
              <a:spcBef>
                <a:spcPts val="0"/>
              </a:spcBef>
              <a:spcAft>
                <a:spcPts val="0"/>
              </a:spcAft>
              <a:buClr>
                <a:schemeClr val="lt1"/>
              </a:buClr>
              <a:buSzPts val="5200"/>
              <a:buNone/>
              <a:defRPr sz="5200">
                <a:solidFill>
                  <a:schemeClr val="lt1"/>
                </a:solidFill>
              </a:defRPr>
            </a:lvl8pPr>
            <a:lvl9pPr lvl="8" algn="r" rtl="0">
              <a:spcBef>
                <a:spcPts val="0"/>
              </a:spcBef>
              <a:spcAft>
                <a:spcPts val="0"/>
              </a:spcAft>
              <a:buClr>
                <a:schemeClr val="lt1"/>
              </a:buClr>
              <a:buSzPts val="5200"/>
              <a:buNone/>
              <a:defRPr sz="5200">
                <a:solidFill>
                  <a:schemeClr val="lt1"/>
                </a:solidFill>
              </a:defRPr>
            </a:lvl9pPr>
          </a:lstStyle>
          <a:p>
            <a:endParaRPr/>
          </a:p>
        </p:txBody>
      </p:sp>
      <p:sp>
        <p:nvSpPr>
          <p:cNvPr id="57" name="Google Shape;57;p14"/>
          <p:cNvSpPr txBox="1">
            <a:spLocks noGrp="1"/>
          </p:cNvSpPr>
          <p:nvPr>
            <p:ph type="subTitle" idx="1"/>
          </p:nvPr>
        </p:nvSpPr>
        <p:spPr>
          <a:xfrm>
            <a:off x="4067100" y="3243025"/>
            <a:ext cx="4345200" cy="1168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lt1"/>
              </a:buClr>
              <a:buSzPts val="2400"/>
              <a:buNone/>
              <a:defRPr sz="2400">
                <a:solidFill>
                  <a:schemeClr val="lt1"/>
                </a:solidFill>
              </a:defRPr>
            </a:lvl1pPr>
            <a:lvl2pPr lvl="1" algn="r" rtl="0">
              <a:lnSpc>
                <a:spcPct val="100000"/>
              </a:lnSpc>
              <a:spcBef>
                <a:spcPts val="0"/>
              </a:spcBef>
              <a:spcAft>
                <a:spcPts val="0"/>
              </a:spcAft>
              <a:buClr>
                <a:schemeClr val="lt1"/>
              </a:buClr>
              <a:buSzPts val="2800"/>
              <a:buNone/>
              <a:defRPr sz="2800">
                <a:solidFill>
                  <a:schemeClr val="lt1"/>
                </a:solidFill>
              </a:defRPr>
            </a:lvl2pPr>
            <a:lvl3pPr lvl="2" algn="r" rtl="0">
              <a:lnSpc>
                <a:spcPct val="100000"/>
              </a:lnSpc>
              <a:spcBef>
                <a:spcPts val="0"/>
              </a:spcBef>
              <a:spcAft>
                <a:spcPts val="0"/>
              </a:spcAft>
              <a:buClr>
                <a:schemeClr val="lt1"/>
              </a:buClr>
              <a:buSzPts val="2800"/>
              <a:buNone/>
              <a:defRPr sz="2800">
                <a:solidFill>
                  <a:schemeClr val="lt1"/>
                </a:solidFill>
              </a:defRPr>
            </a:lvl3pPr>
            <a:lvl4pPr lvl="3" algn="r" rtl="0">
              <a:lnSpc>
                <a:spcPct val="100000"/>
              </a:lnSpc>
              <a:spcBef>
                <a:spcPts val="0"/>
              </a:spcBef>
              <a:spcAft>
                <a:spcPts val="0"/>
              </a:spcAft>
              <a:buClr>
                <a:schemeClr val="lt1"/>
              </a:buClr>
              <a:buSzPts val="2800"/>
              <a:buNone/>
              <a:defRPr sz="2800">
                <a:solidFill>
                  <a:schemeClr val="lt1"/>
                </a:solidFill>
              </a:defRPr>
            </a:lvl4pPr>
            <a:lvl5pPr lvl="4" algn="r" rtl="0">
              <a:lnSpc>
                <a:spcPct val="100000"/>
              </a:lnSpc>
              <a:spcBef>
                <a:spcPts val="0"/>
              </a:spcBef>
              <a:spcAft>
                <a:spcPts val="0"/>
              </a:spcAft>
              <a:buClr>
                <a:schemeClr val="lt1"/>
              </a:buClr>
              <a:buSzPts val="2800"/>
              <a:buNone/>
              <a:defRPr sz="2800">
                <a:solidFill>
                  <a:schemeClr val="lt1"/>
                </a:solidFill>
              </a:defRPr>
            </a:lvl5pPr>
            <a:lvl6pPr lvl="5" algn="r" rtl="0">
              <a:lnSpc>
                <a:spcPct val="100000"/>
              </a:lnSpc>
              <a:spcBef>
                <a:spcPts val="0"/>
              </a:spcBef>
              <a:spcAft>
                <a:spcPts val="0"/>
              </a:spcAft>
              <a:buClr>
                <a:schemeClr val="lt1"/>
              </a:buClr>
              <a:buSzPts val="2800"/>
              <a:buNone/>
              <a:defRPr sz="2800">
                <a:solidFill>
                  <a:schemeClr val="lt1"/>
                </a:solidFill>
              </a:defRPr>
            </a:lvl6pPr>
            <a:lvl7pPr lvl="6" algn="r" rtl="0">
              <a:lnSpc>
                <a:spcPct val="100000"/>
              </a:lnSpc>
              <a:spcBef>
                <a:spcPts val="0"/>
              </a:spcBef>
              <a:spcAft>
                <a:spcPts val="0"/>
              </a:spcAft>
              <a:buClr>
                <a:schemeClr val="lt1"/>
              </a:buClr>
              <a:buSzPts val="2800"/>
              <a:buNone/>
              <a:defRPr sz="2800">
                <a:solidFill>
                  <a:schemeClr val="lt1"/>
                </a:solidFill>
              </a:defRPr>
            </a:lvl7pPr>
            <a:lvl8pPr lvl="7" algn="r" rtl="0">
              <a:lnSpc>
                <a:spcPct val="100000"/>
              </a:lnSpc>
              <a:spcBef>
                <a:spcPts val="0"/>
              </a:spcBef>
              <a:spcAft>
                <a:spcPts val="0"/>
              </a:spcAft>
              <a:buClr>
                <a:schemeClr val="lt1"/>
              </a:buClr>
              <a:buSzPts val="2800"/>
              <a:buNone/>
              <a:defRPr sz="2800">
                <a:solidFill>
                  <a:schemeClr val="lt1"/>
                </a:solidFill>
              </a:defRPr>
            </a:lvl8pPr>
            <a:lvl9pPr lvl="8" algn="r" rtl="0">
              <a:lnSpc>
                <a:spcPct val="100000"/>
              </a:lnSpc>
              <a:spcBef>
                <a:spcPts val="0"/>
              </a:spcBef>
              <a:spcAft>
                <a:spcPts val="0"/>
              </a:spcAft>
              <a:buClr>
                <a:schemeClr val="lt1"/>
              </a:buClr>
              <a:buSzPts val="2800"/>
              <a:buNone/>
              <a:defRPr sz="2800">
                <a:solidFill>
                  <a:schemeClr val="lt1"/>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8"/>
        <p:cNvGrpSpPr/>
        <p:nvPr/>
      </p:nvGrpSpPr>
      <p:grpSpPr>
        <a:xfrm>
          <a:off x="0" y="0"/>
          <a:ext cx="0" cy="0"/>
          <a:chOff x="0" y="0"/>
          <a:chExt cx="0" cy="0"/>
        </a:xfrm>
      </p:grpSpPr>
      <p:sp>
        <p:nvSpPr>
          <p:cNvPr id="59" name="Google Shape;59;p15"/>
          <p:cNvSpPr/>
          <p:nvPr/>
        </p:nvSpPr>
        <p:spPr>
          <a:xfrm>
            <a:off x="666750" y="-478013"/>
            <a:ext cx="7962784" cy="6404413"/>
          </a:xfrm>
          <a:custGeom>
            <a:avLst/>
            <a:gdLst/>
            <a:ahLst/>
            <a:cxnLst/>
            <a:rect l="l" t="t" r="r" b="b"/>
            <a:pathLst>
              <a:path w="167567" h="134773" extrusionOk="0">
                <a:moveTo>
                  <a:pt x="66420" y="0"/>
                </a:moveTo>
                <a:cubicBezTo>
                  <a:pt x="52825" y="0"/>
                  <a:pt x="38687" y="4541"/>
                  <a:pt x="30255" y="12993"/>
                </a:cubicBezTo>
                <a:cubicBezTo>
                  <a:pt x="16579" y="26670"/>
                  <a:pt x="6338" y="33341"/>
                  <a:pt x="3169" y="59126"/>
                </a:cubicBezTo>
                <a:cubicBezTo>
                  <a:pt x="0" y="84878"/>
                  <a:pt x="24084" y="108261"/>
                  <a:pt x="24084" y="108261"/>
                </a:cubicBezTo>
                <a:cubicBezTo>
                  <a:pt x="24084" y="108261"/>
                  <a:pt x="40930" y="131011"/>
                  <a:pt x="73853" y="134413"/>
                </a:cubicBezTo>
                <a:cubicBezTo>
                  <a:pt x="76212" y="134657"/>
                  <a:pt x="78451" y="134773"/>
                  <a:pt x="80578" y="134773"/>
                </a:cubicBezTo>
                <a:cubicBezTo>
                  <a:pt x="108131" y="134773"/>
                  <a:pt x="116977" y="115414"/>
                  <a:pt x="127692" y="105226"/>
                </a:cubicBezTo>
                <a:cubicBezTo>
                  <a:pt x="139266" y="94218"/>
                  <a:pt x="163250" y="86379"/>
                  <a:pt x="165418" y="59526"/>
                </a:cubicBezTo>
                <a:cubicBezTo>
                  <a:pt x="167566" y="32962"/>
                  <a:pt x="153482" y="19194"/>
                  <a:pt x="133538" y="19194"/>
                </a:cubicBezTo>
                <a:cubicBezTo>
                  <a:pt x="133346" y="19194"/>
                  <a:pt x="133154" y="19195"/>
                  <a:pt x="132962" y="19198"/>
                </a:cubicBezTo>
                <a:cubicBezTo>
                  <a:pt x="132354" y="19207"/>
                  <a:pt x="131759" y="19211"/>
                  <a:pt x="131176" y="19211"/>
                </a:cubicBezTo>
                <a:cubicBezTo>
                  <a:pt x="112334" y="19211"/>
                  <a:pt x="106032" y="14511"/>
                  <a:pt x="89531" y="5354"/>
                </a:cubicBezTo>
                <a:cubicBezTo>
                  <a:pt x="83019" y="1735"/>
                  <a:pt x="74824" y="0"/>
                  <a:pt x="664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5"/>
          <p:cNvSpPr txBox="1">
            <a:spLocks noGrp="1"/>
          </p:cNvSpPr>
          <p:nvPr>
            <p:ph type="title"/>
          </p:nvPr>
        </p:nvSpPr>
        <p:spPr>
          <a:xfrm>
            <a:off x="731700" y="2534250"/>
            <a:ext cx="7680600" cy="742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1954D7"/>
              </a:buClr>
              <a:buSzPts val="4800"/>
              <a:buNone/>
              <a:defRPr sz="4800">
                <a:solidFill>
                  <a:srgbClr val="1954D7"/>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1" name="Google Shape;61;p15"/>
          <p:cNvSpPr txBox="1">
            <a:spLocks noGrp="1"/>
          </p:cNvSpPr>
          <p:nvPr>
            <p:ph type="subTitle" idx="1"/>
          </p:nvPr>
        </p:nvSpPr>
        <p:spPr>
          <a:xfrm>
            <a:off x="731600" y="3333100"/>
            <a:ext cx="7680600" cy="495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3"/>
              </a:buClr>
              <a:buSzPts val="1800"/>
              <a:buFont typeface="Didact Gothic"/>
              <a:buNone/>
              <a:defRPr>
                <a:solidFill>
                  <a:schemeClr val="accent3"/>
                </a:solidFill>
                <a:latin typeface="Didact Gothic"/>
                <a:ea typeface="Didact Gothic"/>
                <a:cs typeface="Didact Gothic"/>
                <a:sym typeface="Didact Gothic"/>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62" name="Google Shape;62;p15"/>
          <p:cNvSpPr txBox="1">
            <a:spLocks noGrp="1"/>
          </p:cNvSpPr>
          <p:nvPr>
            <p:ph type="title" idx="2" hasCustomPrompt="1"/>
          </p:nvPr>
        </p:nvSpPr>
        <p:spPr>
          <a:xfrm>
            <a:off x="731525" y="1275000"/>
            <a:ext cx="7680600" cy="895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7200"/>
              <a:buNone/>
              <a:defRPr sz="7200">
                <a:solidFill>
                  <a:schemeClr val="accent3"/>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r>
              <a:t>xx%</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3"/>
        <p:cNvGrpSpPr/>
        <p:nvPr/>
      </p:nvGrpSpPr>
      <p:grpSpPr>
        <a:xfrm>
          <a:off x="0" y="0"/>
          <a:ext cx="0" cy="0"/>
          <a:chOff x="0" y="0"/>
          <a:chExt cx="0" cy="0"/>
        </a:xfrm>
      </p:grpSpPr>
      <p:sp>
        <p:nvSpPr>
          <p:cNvPr id="64" name="Google Shape;64;p16"/>
          <p:cNvSpPr txBox="1">
            <a:spLocks noGrp="1"/>
          </p:cNvSpPr>
          <p:nvPr>
            <p:ph type="title"/>
          </p:nvPr>
        </p:nvSpPr>
        <p:spPr>
          <a:xfrm>
            <a:off x="731700" y="571500"/>
            <a:ext cx="7680600" cy="5811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1954D7"/>
              </a:buClr>
              <a:buSzPts val="3600"/>
              <a:buNone/>
              <a:defRPr sz="3600">
                <a:solidFill>
                  <a:srgbClr val="1954D7"/>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5" name="Google Shape;65;p16"/>
          <p:cNvSpPr txBox="1">
            <a:spLocks noGrp="1"/>
          </p:cNvSpPr>
          <p:nvPr>
            <p:ph type="body" idx="1"/>
          </p:nvPr>
        </p:nvSpPr>
        <p:spPr>
          <a:xfrm>
            <a:off x="731700" y="1357800"/>
            <a:ext cx="7680600" cy="32112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07BFF"/>
              </a:buClr>
              <a:buSzPts val="1200"/>
              <a:buChar char="●"/>
              <a:defRPr sz="1200">
                <a:solidFill>
                  <a:srgbClr val="407BFF"/>
                </a:solidFill>
              </a:defRPr>
            </a:lvl1pPr>
            <a:lvl2pPr marL="914400" lvl="1" indent="-304800" rtl="0">
              <a:lnSpc>
                <a:spcPct val="100000"/>
              </a:lnSpc>
              <a:spcBef>
                <a:spcPts val="0"/>
              </a:spcBef>
              <a:spcAft>
                <a:spcPts val="0"/>
              </a:spcAft>
              <a:buClr>
                <a:srgbClr val="407BFF"/>
              </a:buClr>
              <a:buSzPts val="1200"/>
              <a:buChar char="●"/>
              <a:defRPr sz="1200">
                <a:solidFill>
                  <a:srgbClr val="407BFF"/>
                </a:solidFill>
              </a:defRPr>
            </a:lvl2pPr>
            <a:lvl3pPr marL="1371600" lvl="2" indent="-304800" rtl="0">
              <a:lnSpc>
                <a:spcPct val="100000"/>
              </a:lnSpc>
              <a:spcBef>
                <a:spcPts val="0"/>
              </a:spcBef>
              <a:spcAft>
                <a:spcPts val="0"/>
              </a:spcAft>
              <a:buClr>
                <a:srgbClr val="407BFF"/>
              </a:buClr>
              <a:buSzPts val="1200"/>
              <a:buChar char="■"/>
              <a:defRPr sz="1200">
                <a:solidFill>
                  <a:srgbClr val="407BFF"/>
                </a:solidFill>
              </a:defRPr>
            </a:lvl3pPr>
            <a:lvl4pPr marL="1828800" lvl="3" indent="-304800" rtl="0">
              <a:lnSpc>
                <a:spcPct val="100000"/>
              </a:lnSpc>
              <a:spcBef>
                <a:spcPts val="0"/>
              </a:spcBef>
              <a:spcAft>
                <a:spcPts val="0"/>
              </a:spcAft>
              <a:buClr>
                <a:srgbClr val="407BFF"/>
              </a:buClr>
              <a:buSzPts val="1200"/>
              <a:buChar char="●"/>
              <a:defRPr sz="1200">
                <a:solidFill>
                  <a:srgbClr val="407BFF"/>
                </a:solidFill>
              </a:defRPr>
            </a:lvl4pPr>
            <a:lvl5pPr marL="2286000" lvl="4" indent="-304800" rtl="0">
              <a:lnSpc>
                <a:spcPct val="100000"/>
              </a:lnSpc>
              <a:spcBef>
                <a:spcPts val="0"/>
              </a:spcBef>
              <a:spcAft>
                <a:spcPts val="0"/>
              </a:spcAft>
              <a:buClr>
                <a:srgbClr val="407BFF"/>
              </a:buClr>
              <a:buSzPts val="1200"/>
              <a:buChar char="○"/>
              <a:defRPr sz="1200">
                <a:solidFill>
                  <a:srgbClr val="407BFF"/>
                </a:solidFill>
              </a:defRPr>
            </a:lvl5pPr>
            <a:lvl6pPr marL="2743200" lvl="5" indent="-304800" rtl="0">
              <a:lnSpc>
                <a:spcPct val="100000"/>
              </a:lnSpc>
              <a:spcBef>
                <a:spcPts val="0"/>
              </a:spcBef>
              <a:spcAft>
                <a:spcPts val="0"/>
              </a:spcAft>
              <a:buClr>
                <a:srgbClr val="407BFF"/>
              </a:buClr>
              <a:buSzPts val="1200"/>
              <a:buChar char="■"/>
              <a:defRPr sz="1200">
                <a:solidFill>
                  <a:srgbClr val="407BFF"/>
                </a:solidFill>
              </a:defRPr>
            </a:lvl6pPr>
            <a:lvl7pPr marL="3200400" lvl="6" indent="-304800" rtl="0">
              <a:lnSpc>
                <a:spcPct val="100000"/>
              </a:lnSpc>
              <a:spcBef>
                <a:spcPts val="0"/>
              </a:spcBef>
              <a:spcAft>
                <a:spcPts val="0"/>
              </a:spcAft>
              <a:buClr>
                <a:srgbClr val="407BFF"/>
              </a:buClr>
              <a:buSzPts val="1200"/>
              <a:buChar char="●"/>
              <a:defRPr sz="1200">
                <a:solidFill>
                  <a:srgbClr val="407BFF"/>
                </a:solidFill>
              </a:defRPr>
            </a:lvl7pPr>
            <a:lvl8pPr marL="3657600" lvl="7" indent="-304800" rtl="0">
              <a:lnSpc>
                <a:spcPct val="100000"/>
              </a:lnSpc>
              <a:spcBef>
                <a:spcPts val="0"/>
              </a:spcBef>
              <a:spcAft>
                <a:spcPts val="0"/>
              </a:spcAft>
              <a:buClr>
                <a:srgbClr val="407BFF"/>
              </a:buClr>
              <a:buSzPts val="1200"/>
              <a:buChar char="○"/>
              <a:defRPr sz="1200">
                <a:solidFill>
                  <a:srgbClr val="407BFF"/>
                </a:solidFill>
              </a:defRPr>
            </a:lvl8pPr>
            <a:lvl9pPr marL="4114800" lvl="8" indent="-304800" rtl="0">
              <a:lnSpc>
                <a:spcPct val="100000"/>
              </a:lnSpc>
              <a:spcBef>
                <a:spcPts val="0"/>
              </a:spcBef>
              <a:spcAft>
                <a:spcPts val="0"/>
              </a:spcAft>
              <a:buClr>
                <a:srgbClr val="407BFF"/>
              </a:buClr>
              <a:buSzPts val="1200"/>
              <a:buChar char="■"/>
              <a:defRPr sz="1200">
                <a:solidFill>
                  <a:srgbClr val="407BFF"/>
                </a:solidFill>
              </a:defRPr>
            </a:lvl9pPr>
          </a:lstStyle>
          <a:p>
            <a:endParaRPr/>
          </a:p>
        </p:txBody>
      </p:sp>
      <p:sp>
        <p:nvSpPr>
          <p:cNvPr id="66" name="Google Shape;66;p16"/>
          <p:cNvSpPr/>
          <p:nvPr/>
        </p:nvSpPr>
        <p:spPr>
          <a:xfrm>
            <a:off x="10310" y="-785524"/>
            <a:ext cx="9144875" cy="1151825"/>
          </a:xfrm>
          <a:custGeom>
            <a:avLst/>
            <a:gdLst/>
            <a:ahLst/>
            <a:cxnLst/>
            <a:rect l="l" t="t" r="r" b="b"/>
            <a:pathLst>
              <a:path w="365795" h="46073" extrusionOk="0">
                <a:moveTo>
                  <a:pt x="247" y="20670"/>
                </a:moveTo>
                <a:cubicBezTo>
                  <a:pt x="-3698" y="28346"/>
                  <a:pt x="62443" y="45992"/>
                  <a:pt x="123347" y="46064"/>
                </a:cubicBezTo>
                <a:cubicBezTo>
                  <a:pt x="184251" y="46136"/>
                  <a:pt x="361727" y="28776"/>
                  <a:pt x="365672" y="21100"/>
                </a:cubicBezTo>
                <a:cubicBezTo>
                  <a:pt x="369618" y="13424"/>
                  <a:pt x="207924" y="81"/>
                  <a:pt x="147020" y="9"/>
                </a:cubicBezTo>
                <a:cubicBezTo>
                  <a:pt x="86116" y="-63"/>
                  <a:pt x="4193" y="12994"/>
                  <a:pt x="247" y="20670"/>
                </a:cubicBezTo>
                <a:close/>
              </a:path>
            </a:pathLst>
          </a:custGeom>
          <a:solidFill>
            <a:schemeClr val="accent4"/>
          </a:solid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7"/>
        <p:cNvGrpSpPr/>
        <p:nvPr/>
      </p:nvGrpSpPr>
      <p:grpSpPr>
        <a:xfrm>
          <a:off x="0" y="0"/>
          <a:ext cx="0" cy="0"/>
          <a:chOff x="0" y="0"/>
          <a:chExt cx="0" cy="0"/>
        </a:xfrm>
      </p:grpSpPr>
      <p:sp>
        <p:nvSpPr>
          <p:cNvPr id="68" name="Google Shape;68;p17"/>
          <p:cNvSpPr txBox="1">
            <a:spLocks noGrp="1"/>
          </p:cNvSpPr>
          <p:nvPr>
            <p:ph type="body" idx="1"/>
          </p:nvPr>
        </p:nvSpPr>
        <p:spPr>
          <a:xfrm>
            <a:off x="731700" y="3228150"/>
            <a:ext cx="3579900" cy="13410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Clr>
                <a:srgbClr val="407BFF"/>
              </a:buClr>
              <a:buSzPts val="1400"/>
              <a:buChar char="●"/>
              <a:defRPr sz="1400">
                <a:solidFill>
                  <a:srgbClr val="407BFF"/>
                </a:solidFill>
              </a:defRPr>
            </a:lvl1pPr>
            <a:lvl2pPr marL="914400" lvl="1" indent="-304800" algn="ctr" rtl="0">
              <a:lnSpc>
                <a:spcPct val="100000"/>
              </a:lnSpc>
              <a:spcBef>
                <a:spcPts val="0"/>
              </a:spcBef>
              <a:spcAft>
                <a:spcPts val="0"/>
              </a:spcAft>
              <a:buClr>
                <a:srgbClr val="407BFF"/>
              </a:buClr>
              <a:buSzPts val="1200"/>
              <a:buChar char="○"/>
              <a:defRPr sz="1200">
                <a:solidFill>
                  <a:srgbClr val="407BFF"/>
                </a:solidFill>
              </a:defRPr>
            </a:lvl2pPr>
            <a:lvl3pPr marL="1371600" lvl="2" indent="-304800" algn="ctr" rtl="0">
              <a:lnSpc>
                <a:spcPct val="100000"/>
              </a:lnSpc>
              <a:spcBef>
                <a:spcPts val="0"/>
              </a:spcBef>
              <a:spcAft>
                <a:spcPts val="0"/>
              </a:spcAft>
              <a:buClr>
                <a:srgbClr val="407BFF"/>
              </a:buClr>
              <a:buSzPts val="1200"/>
              <a:buChar char="■"/>
              <a:defRPr sz="1200">
                <a:solidFill>
                  <a:srgbClr val="407BFF"/>
                </a:solidFill>
              </a:defRPr>
            </a:lvl3pPr>
            <a:lvl4pPr marL="1828800" lvl="3" indent="-304800" algn="ctr" rtl="0">
              <a:lnSpc>
                <a:spcPct val="100000"/>
              </a:lnSpc>
              <a:spcBef>
                <a:spcPts val="0"/>
              </a:spcBef>
              <a:spcAft>
                <a:spcPts val="0"/>
              </a:spcAft>
              <a:buClr>
                <a:srgbClr val="407BFF"/>
              </a:buClr>
              <a:buSzPts val="1200"/>
              <a:buChar char="●"/>
              <a:defRPr sz="1200">
                <a:solidFill>
                  <a:srgbClr val="407BFF"/>
                </a:solidFill>
              </a:defRPr>
            </a:lvl4pPr>
            <a:lvl5pPr marL="2286000" lvl="4" indent="-304800" algn="ctr" rtl="0">
              <a:lnSpc>
                <a:spcPct val="100000"/>
              </a:lnSpc>
              <a:spcBef>
                <a:spcPts val="0"/>
              </a:spcBef>
              <a:spcAft>
                <a:spcPts val="0"/>
              </a:spcAft>
              <a:buClr>
                <a:srgbClr val="407BFF"/>
              </a:buClr>
              <a:buSzPts val="1200"/>
              <a:buChar char="○"/>
              <a:defRPr sz="1200">
                <a:solidFill>
                  <a:srgbClr val="407BFF"/>
                </a:solidFill>
              </a:defRPr>
            </a:lvl5pPr>
            <a:lvl6pPr marL="2743200" lvl="5" indent="-304800" algn="ctr" rtl="0">
              <a:lnSpc>
                <a:spcPct val="100000"/>
              </a:lnSpc>
              <a:spcBef>
                <a:spcPts val="0"/>
              </a:spcBef>
              <a:spcAft>
                <a:spcPts val="0"/>
              </a:spcAft>
              <a:buClr>
                <a:srgbClr val="407BFF"/>
              </a:buClr>
              <a:buSzPts val="1200"/>
              <a:buChar char="■"/>
              <a:defRPr sz="1200">
                <a:solidFill>
                  <a:srgbClr val="407BFF"/>
                </a:solidFill>
              </a:defRPr>
            </a:lvl6pPr>
            <a:lvl7pPr marL="3200400" lvl="6" indent="-304800" algn="ctr" rtl="0">
              <a:lnSpc>
                <a:spcPct val="100000"/>
              </a:lnSpc>
              <a:spcBef>
                <a:spcPts val="0"/>
              </a:spcBef>
              <a:spcAft>
                <a:spcPts val="0"/>
              </a:spcAft>
              <a:buClr>
                <a:srgbClr val="407BFF"/>
              </a:buClr>
              <a:buSzPts val="1200"/>
              <a:buChar char="●"/>
              <a:defRPr sz="1200">
                <a:solidFill>
                  <a:srgbClr val="407BFF"/>
                </a:solidFill>
              </a:defRPr>
            </a:lvl7pPr>
            <a:lvl8pPr marL="3657600" lvl="7" indent="-304800" algn="ctr" rtl="0">
              <a:lnSpc>
                <a:spcPct val="100000"/>
              </a:lnSpc>
              <a:spcBef>
                <a:spcPts val="0"/>
              </a:spcBef>
              <a:spcAft>
                <a:spcPts val="0"/>
              </a:spcAft>
              <a:buClr>
                <a:srgbClr val="407BFF"/>
              </a:buClr>
              <a:buSzPts val="1200"/>
              <a:buChar char="○"/>
              <a:defRPr sz="1200">
                <a:solidFill>
                  <a:srgbClr val="407BFF"/>
                </a:solidFill>
              </a:defRPr>
            </a:lvl8pPr>
            <a:lvl9pPr marL="4114800" lvl="8" indent="-304800" algn="ctr" rtl="0">
              <a:lnSpc>
                <a:spcPct val="100000"/>
              </a:lnSpc>
              <a:spcBef>
                <a:spcPts val="0"/>
              </a:spcBef>
              <a:spcAft>
                <a:spcPts val="0"/>
              </a:spcAft>
              <a:buClr>
                <a:srgbClr val="407BFF"/>
              </a:buClr>
              <a:buSzPts val="1200"/>
              <a:buChar char="■"/>
              <a:defRPr sz="1200">
                <a:solidFill>
                  <a:srgbClr val="407BFF"/>
                </a:solidFill>
              </a:defRPr>
            </a:lvl9pPr>
          </a:lstStyle>
          <a:p>
            <a:endParaRPr/>
          </a:p>
        </p:txBody>
      </p:sp>
      <p:sp>
        <p:nvSpPr>
          <p:cNvPr id="69" name="Google Shape;69;p17"/>
          <p:cNvSpPr txBox="1">
            <a:spLocks noGrp="1"/>
          </p:cNvSpPr>
          <p:nvPr>
            <p:ph type="body" idx="2"/>
          </p:nvPr>
        </p:nvSpPr>
        <p:spPr>
          <a:xfrm>
            <a:off x="4832400" y="3228150"/>
            <a:ext cx="3579900" cy="13410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Clr>
                <a:srgbClr val="407BFF"/>
              </a:buClr>
              <a:buSzPts val="1400"/>
              <a:buChar char="●"/>
              <a:defRPr sz="1400">
                <a:solidFill>
                  <a:srgbClr val="407BFF"/>
                </a:solidFill>
              </a:defRPr>
            </a:lvl1pPr>
            <a:lvl2pPr marL="914400" lvl="1" indent="-304800" algn="ctr" rtl="0">
              <a:lnSpc>
                <a:spcPct val="100000"/>
              </a:lnSpc>
              <a:spcBef>
                <a:spcPts val="0"/>
              </a:spcBef>
              <a:spcAft>
                <a:spcPts val="0"/>
              </a:spcAft>
              <a:buClr>
                <a:srgbClr val="407BFF"/>
              </a:buClr>
              <a:buSzPts val="1200"/>
              <a:buChar char="○"/>
              <a:defRPr sz="1200">
                <a:solidFill>
                  <a:srgbClr val="407BFF"/>
                </a:solidFill>
              </a:defRPr>
            </a:lvl2pPr>
            <a:lvl3pPr marL="1371600" lvl="2" indent="-304800" algn="ctr" rtl="0">
              <a:lnSpc>
                <a:spcPct val="100000"/>
              </a:lnSpc>
              <a:spcBef>
                <a:spcPts val="0"/>
              </a:spcBef>
              <a:spcAft>
                <a:spcPts val="0"/>
              </a:spcAft>
              <a:buClr>
                <a:srgbClr val="407BFF"/>
              </a:buClr>
              <a:buSzPts val="1200"/>
              <a:buChar char="■"/>
              <a:defRPr sz="1200">
                <a:solidFill>
                  <a:srgbClr val="407BFF"/>
                </a:solidFill>
              </a:defRPr>
            </a:lvl3pPr>
            <a:lvl4pPr marL="1828800" lvl="3" indent="-304800" algn="ctr" rtl="0">
              <a:lnSpc>
                <a:spcPct val="100000"/>
              </a:lnSpc>
              <a:spcBef>
                <a:spcPts val="0"/>
              </a:spcBef>
              <a:spcAft>
                <a:spcPts val="0"/>
              </a:spcAft>
              <a:buClr>
                <a:srgbClr val="407BFF"/>
              </a:buClr>
              <a:buSzPts val="1200"/>
              <a:buChar char="●"/>
              <a:defRPr sz="1200">
                <a:solidFill>
                  <a:srgbClr val="407BFF"/>
                </a:solidFill>
              </a:defRPr>
            </a:lvl4pPr>
            <a:lvl5pPr marL="2286000" lvl="4" indent="-304800" algn="ctr" rtl="0">
              <a:lnSpc>
                <a:spcPct val="100000"/>
              </a:lnSpc>
              <a:spcBef>
                <a:spcPts val="0"/>
              </a:spcBef>
              <a:spcAft>
                <a:spcPts val="0"/>
              </a:spcAft>
              <a:buClr>
                <a:srgbClr val="407BFF"/>
              </a:buClr>
              <a:buSzPts val="1200"/>
              <a:buChar char="○"/>
              <a:defRPr sz="1200">
                <a:solidFill>
                  <a:srgbClr val="407BFF"/>
                </a:solidFill>
              </a:defRPr>
            </a:lvl5pPr>
            <a:lvl6pPr marL="2743200" lvl="5" indent="-304800" algn="ctr" rtl="0">
              <a:lnSpc>
                <a:spcPct val="100000"/>
              </a:lnSpc>
              <a:spcBef>
                <a:spcPts val="0"/>
              </a:spcBef>
              <a:spcAft>
                <a:spcPts val="0"/>
              </a:spcAft>
              <a:buClr>
                <a:srgbClr val="407BFF"/>
              </a:buClr>
              <a:buSzPts val="1200"/>
              <a:buChar char="■"/>
              <a:defRPr sz="1200">
                <a:solidFill>
                  <a:srgbClr val="407BFF"/>
                </a:solidFill>
              </a:defRPr>
            </a:lvl6pPr>
            <a:lvl7pPr marL="3200400" lvl="6" indent="-304800" algn="ctr" rtl="0">
              <a:lnSpc>
                <a:spcPct val="100000"/>
              </a:lnSpc>
              <a:spcBef>
                <a:spcPts val="0"/>
              </a:spcBef>
              <a:spcAft>
                <a:spcPts val="0"/>
              </a:spcAft>
              <a:buClr>
                <a:srgbClr val="407BFF"/>
              </a:buClr>
              <a:buSzPts val="1200"/>
              <a:buChar char="●"/>
              <a:defRPr sz="1200">
                <a:solidFill>
                  <a:srgbClr val="407BFF"/>
                </a:solidFill>
              </a:defRPr>
            </a:lvl7pPr>
            <a:lvl8pPr marL="3657600" lvl="7" indent="-304800" algn="ctr" rtl="0">
              <a:lnSpc>
                <a:spcPct val="100000"/>
              </a:lnSpc>
              <a:spcBef>
                <a:spcPts val="0"/>
              </a:spcBef>
              <a:spcAft>
                <a:spcPts val="0"/>
              </a:spcAft>
              <a:buClr>
                <a:srgbClr val="407BFF"/>
              </a:buClr>
              <a:buSzPts val="1200"/>
              <a:buChar char="○"/>
              <a:defRPr sz="1200">
                <a:solidFill>
                  <a:srgbClr val="407BFF"/>
                </a:solidFill>
              </a:defRPr>
            </a:lvl8pPr>
            <a:lvl9pPr marL="4114800" lvl="8" indent="-304800" algn="ctr" rtl="0">
              <a:lnSpc>
                <a:spcPct val="100000"/>
              </a:lnSpc>
              <a:spcBef>
                <a:spcPts val="0"/>
              </a:spcBef>
              <a:spcAft>
                <a:spcPts val="0"/>
              </a:spcAft>
              <a:buClr>
                <a:srgbClr val="407BFF"/>
              </a:buClr>
              <a:buSzPts val="1200"/>
              <a:buChar char="■"/>
              <a:defRPr sz="1200">
                <a:solidFill>
                  <a:srgbClr val="407BFF"/>
                </a:solidFill>
              </a:defRPr>
            </a:lvl9pPr>
          </a:lstStyle>
          <a:p>
            <a:endParaRPr/>
          </a:p>
        </p:txBody>
      </p:sp>
      <p:sp>
        <p:nvSpPr>
          <p:cNvPr id="70" name="Google Shape;70;p17"/>
          <p:cNvSpPr txBox="1">
            <a:spLocks noGrp="1"/>
          </p:cNvSpPr>
          <p:nvPr>
            <p:ph type="title"/>
          </p:nvPr>
        </p:nvSpPr>
        <p:spPr>
          <a:xfrm>
            <a:off x="731700" y="2793975"/>
            <a:ext cx="3579900" cy="321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1954D7"/>
              </a:buClr>
              <a:buSzPts val="1800"/>
              <a:buNone/>
              <a:defRPr sz="1800" b="1">
                <a:solidFill>
                  <a:srgbClr val="1954D7"/>
                </a:solidFill>
              </a:defRPr>
            </a:lvl1pPr>
            <a:lvl2pPr lvl="1" algn="ctr" rtl="0">
              <a:spcBef>
                <a:spcPts val="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2pPr>
            <a:lvl3pPr lvl="2" algn="ctr" rtl="0">
              <a:spcBef>
                <a:spcPts val="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3pPr>
            <a:lvl4pPr lvl="3" algn="ctr" rtl="0">
              <a:spcBef>
                <a:spcPts val="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4pPr>
            <a:lvl5pPr lvl="4" algn="ctr" rtl="0">
              <a:spcBef>
                <a:spcPts val="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5pPr>
            <a:lvl6pPr lvl="5" algn="ctr" rtl="0">
              <a:spcBef>
                <a:spcPts val="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6pPr>
            <a:lvl7pPr lvl="6" algn="ctr" rtl="0">
              <a:spcBef>
                <a:spcPts val="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7pPr>
            <a:lvl8pPr lvl="7" algn="ctr" rtl="0">
              <a:spcBef>
                <a:spcPts val="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8pPr>
            <a:lvl9pPr lvl="8" algn="ctr" rtl="0">
              <a:spcBef>
                <a:spcPts val="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9pPr>
          </a:lstStyle>
          <a:p>
            <a:endParaRPr/>
          </a:p>
        </p:txBody>
      </p:sp>
      <p:sp>
        <p:nvSpPr>
          <p:cNvPr id="71" name="Google Shape;71;p17"/>
          <p:cNvSpPr txBox="1">
            <a:spLocks noGrp="1"/>
          </p:cNvSpPr>
          <p:nvPr>
            <p:ph type="title" idx="3"/>
          </p:nvPr>
        </p:nvSpPr>
        <p:spPr>
          <a:xfrm>
            <a:off x="4832400" y="2793975"/>
            <a:ext cx="3579900" cy="321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1954D7"/>
              </a:buClr>
              <a:buSzPts val="1800"/>
              <a:buNone/>
              <a:defRPr sz="1800" b="1">
                <a:solidFill>
                  <a:srgbClr val="1954D7"/>
                </a:solidFill>
              </a:defRPr>
            </a:lvl1pPr>
            <a:lvl2pPr lvl="1" algn="ctr" rtl="0">
              <a:spcBef>
                <a:spcPts val="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2pPr>
            <a:lvl3pPr lvl="2" algn="ctr" rtl="0">
              <a:spcBef>
                <a:spcPts val="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3pPr>
            <a:lvl4pPr lvl="3" algn="ctr" rtl="0">
              <a:spcBef>
                <a:spcPts val="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4pPr>
            <a:lvl5pPr lvl="4" algn="ctr" rtl="0">
              <a:spcBef>
                <a:spcPts val="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5pPr>
            <a:lvl6pPr lvl="5" algn="ctr" rtl="0">
              <a:spcBef>
                <a:spcPts val="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6pPr>
            <a:lvl7pPr lvl="6" algn="ctr" rtl="0">
              <a:spcBef>
                <a:spcPts val="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7pPr>
            <a:lvl8pPr lvl="7" algn="ctr" rtl="0">
              <a:spcBef>
                <a:spcPts val="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8pPr>
            <a:lvl9pPr lvl="8" algn="ctr" rtl="0">
              <a:spcBef>
                <a:spcPts val="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9pPr>
          </a:lstStyle>
          <a:p>
            <a:endParaRPr/>
          </a:p>
        </p:txBody>
      </p:sp>
      <p:sp>
        <p:nvSpPr>
          <p:cNvPr id="72" name="Google Shape;72;p17"/>
          <p:cNvSpPr/>
          <p:nvPr/>
        </p:nvSpPr>
        <p:spPr>
          <a:xfrm rot="-3886768">
            <a:off x="7861587" y="4309496"/>
            <a:ext cx="2465456" cy="2060592"/>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407BFF"/>
              </a:solidFill>
              <a:latin typeface="Calibri"/>
              <a:ea typeface="Calibri"/>
              <a:cs typeface="Calibri"/>
              <a:sym typeface="Calibri"/>
            </a:endParaRPr>
          </a:p>
        </p:txBody>
      </p:sp>
      <p:sp>
        <p:nvSpPr>
          <p:cNvPr id="73" name="Google Shape;73;p17"/>
          <p:cNvSpPr/>
          <p:nvPr/>
        </p:nvSpPr>
        <p:spPr>
          <a:xfrm rot="2700004" flipH="1">
            <a:off x="-1741434" y="4626085"/>
            <a:ext cx="4307636" cy="3600246"/>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407BFF"/>
              </a:solidFill>
              <a:latin typeface="Calibri"/>
              <a:ea typeface="Calibri"/>
              <a:cs typeface="Calibri"/>
              <a:sym typeface="Calibri"/>
            </a:endParaRPr>
          </a:p>
        </p:txBody>
      </p:sp>
      <p:sp>
        <p:nvSpPr>
          <p:cNvPr id="74" name="Google Shape;74;p17"/>
          <p:cNvSpPr/>
          <p:nvPr/>
        </p:nvSpPr>
        <p:spPr>
          <a:xfrm rot="1800010">
            <a:off x="7266845" y="-1608975"/>
            <a:ext cx="2729150" cy="2280987"/>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407BFF"/>
              </a:solidFill>
              <a:latin typeface="Calibri"/>
              <a:ea typeface="Calibri"/>
              <a:cs typeface="Calibri"/>
              <a:sym typeface="Calibri"/>
            </a:endParaRPr>
          </a:p>
        </p:txBody>
      </p:sp>
      <p:sp>
        <p:nvSpPr>
          <p:cNvPr id="75" name="Google Shape;75;p17"/>
          <p:cNvSpPr txBox="1">
            <a:spLocks noGrp="1"/>
          </p:cNvSpPr>
          <p:nvPr>
            <p:ph type="title" idx="4"/>
          </p:nvPr>
        </p:nvSpPr>
        <p:spPr>
          <a:xfrm>
            <a:off x="731700" y="571500"/>
            <a:ext cx="7680600" cy="891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1954D7"/>
              </a:buClr>
              <a:buSzPts val="3600"/>
              <a:buNone/>
              <a:defRPr sz="3600">
                <a:solidFill>
                  <a:srgbClr val="1954D7"/>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6"/>
        <p:cNvGrpSpPr/>
        <p:nvPr/>
      </p:nvGrpSpPr>
      <p:grpSpPr>
        <a:xfrm>
          <a:off x="0" y="0"/>
          <a:ext cx="0" cy="0"/>
          <a:chOff x="0" y="0"/>
          <a:chExt cx="0" cy="0"/>
        </a:xfrm>
      </p:grpSpPr>
      <p:sp>
        <p:nvSpPr>
          <p:cNvPr id="77" name="Google Shape;77;p18"/>
          <p:cNvSpPr/>
          <p:nvPr/>
        </p:nvSpPr>
        <p:spPr>
          <a:xfrm rot="9414193">
            <a:off x="-2496337" y="-4991834"/>
            <a:ext cx="8822902" cy="7003956"/>
          </a:xfrm>
          <a:custGeom>
            <a:avLst/>
            <a:gdLst/>
            <a:ahLst/>
            <a:cxnLst/>
            <a:rect l="l" t="t" r="r" b="b"/>
            <a:pathLst>
              <a:path w="167567" h="134773" extrusionOk="0">
                <a:moveTo>
                  <a:pt x="66420" y="0"/>
                </a:moveTo>
                <a:cubicBezTo>
                  <a:pt x="52825" y="0"/>
                  <a:pt x="38687" y="4541"/>
                  <a:pt x="30255" y="12993"/>
                </a:cubicBezTo>
                <a:cubicBezTo>
                  <a:pt x="16579" y="26670"/>
                  <a:pt x="6338" y="33341"/>
                  <a:pt x="3169" y="59126"/>
                </a:cubicBezTo>
                <a:cubicBezTo>
                  <a:pt x="0" y="84878"/>
                  <a:pt x="24084" y="108261"/>
                  <a:pt x="24084" y="108261"/>
                </a:cubicBezTo>
                <a:cubicBezTo>
                  <a:pt x="24084" y="108261"/>
                  <a:pt x="40930" y="131011"/>
                  <a:pt x="73853" y="134413"/>
                </a:cubicBezTo>
                <a:cubicBezTo>
                  <a:pt x="76212" y="134657"/>
                  <a:pt x="78451" y="134773"/>
                  <a:pt x="80578" y="134773"/>
                </a:cubicBezTo>
                <a:cubicBezTo>
                  <a:pt x="108131" y="134773"/>
                  <a:pt x="116977" y="115414"/>
                  <a:pt x="127692" y="105226"/>
                </a:cubicBezTo>
                <a:cubicBezTo>
                  <a:pt x="139266" y="94218"/>
                  <a:pt x="163250" y="86379"/>
                  <a:pt x="165418" y="59526"/>
                </a:cubicBezTo>
                <a:cubicBezTo>
                  <a:pt x="167566" y="32962"/>
                  <a:pt x="153482" y="19194"/>
                  <a:pt x="133538" y="19194"/>
                </a:cubicBezTo>
                <a:cubicBezTo>
                  <a:pt x="133346" y="19194"/>
                  <a:pt x="133154" y="19195"/>
                  <a:pt x="132962" y="19198"/>
                </a:cubicBezTo>
                <a:cubicBezTo>
                  <a:pt x="132354" y="19207"/>
                  <a:pt x="131759" y="19211"/>
                  <a:pt x="131176" y="19211"/>
                </a:cubicBezTo>
                <a:cubicBezTo>
                  <a:pt x="112334" y="19211"/>
                  <a:pt x="106032" y="14511"/>
                  <a:pt x="89531" y="5354"/>
                </a:cubicBezTo>
                <a:cubicBezTo>
                  <a:pt x="83019" y="1735"/>
                  <a:pt x="74824" y="0"/>
                  <a:pt x="66420" y="0"/>
                </a:cubicBezTo>
                <a:close/>
              </a:path>
            </a:pathLst>
          </a:custGeom>
          <a:solidFill>
            <a:srgbClr val="B3CA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8"/>
          <p:cNvSpPr txBox="1">
            <a:spLocks noGrp="1"/>
          </p:cNvSpPr>
          <p:nvPr>
            <p:ph type="title"/>
          </p:nvPr>
        </p:nvSpPr>
        <p:spPr>
          <a:xfrm>
            <a:off x="731700" y="571500"/>
            <a:ext cx="7680600" cy="5811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1954D7"/>
              </a:buClr>
              <a:buSzPts val="3600"/>
              <a:buNone/>
              <a:defRPr sz="3600">
                <a:solidFill>
                  <a:srgbClr val="1954D7"/>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9"/>
        <p:cNvGrpSpPr/>
        <p:nvPr/>
      </p:nvGrpSpPr>
      <p:grpSpPr>
        <a:xfrm>
          <a:off x="0" y="0"/>
          <a:ext cx="0" cy="0"/>
          <a:chOff x="0" y="0"/>
          <a:chExt cx="0" cy="0"/>
        </a:xfrm>
      </p:grpSpPr>
      <p:sp>
        <p:nvSpPr>
          <p:cNvPr id="80" name="Google Shape;80;p19"/>
          <p:cNvSpPr txBox="1">
            <a:spLocks noGrp="1"/>
          </p:cNvSpPr>
          <p:nvPr>
            <p:ph type="title"/>
          </p:nvPr>
        </p:nvSpPr>
        <p:spPr>
          <a:xfrm>
            <a:off x="731700" y="555600"/>
            <a:ext cx="2792700" cy="11769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81" name="Google Shape;81;p19"/>
          <p:cNvSpPr txBox="1">
            <a:spLocks noGrp="1"/>
          </p:cNvSpPr>
          <p:nvPr>
            <p:ph type="body" idx="1"/>
          </p:nvPr>
        </p:nvSpPr>
        <p:spPr>
          <a:xfrm>
            <a:off x="731700" y="1847850"/>
            <a:ext cx="2792700" cy="2038200"/>
          </a:xfrm>
          <a:prstGeom prst="rect">
            <a:avLst/>
          </a:prstGeom>
        </p:spPr>
        <p:txBody>
          <a:bodyPr spcFirstLastPara="1" wrap="square" lIns="91425" tIns="91425" rIns="91425" bIns="91425" anchor="ctr" anchorCtr="0">
            <a:noAutofit/>
          </a:bodyPr>
          <a:lstStyle>
            <a:lvl1pPr marL="457200" lvl="0" indent="-317500" rtl="0">
              <a:spcBef>
                <a:spcPts val="0"/>
              </a:spcBef>
              <a:spcAft>
                <a:spcPts val="0"/>
              </a:spcAft>
              <a:buClr>
                <a:schemeClr val="lt1"/>
              </a:buClr>
              <a:buSzPts val="1400"/>
              <a:buChar char="●"/>
              <a:defRPr sz="1400">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82" name="Google Shape;82;p19"/>
          <p:cNvSpPr/>
          <p:nvPr/>
        </p:nvSpPr>
        <p:spPr>
          <a:xfrm>
            <a:off x="-874874" y="4569300"/>
            <a:ext cx="6246787" cy="1425718"/>
          </a:xfrm>
          <a:custGeom>
            <a:avLst/>
            <a:gdLst/>
            <a:ahLst/>
            <a:cxnLst/>
            <a:rect l="l" t="t" r="r" b="b"/>
            <a:pathLst>
              <a:path w="188369" h="183845" extrusionOk="0">
                <a:moveTo>
                  <a:pt x="101619" y="1"/>
                </a:moveTo>
                <a:cubicBezTo>
                  <a:pt x="79472" y="1"/>
                  <a:pt x="61959" y="14309"/>
                  <a:pt x="51704" y="28617"/>
                </a:cubicBezTo>
                <a:cubicBezTo>
                  <a:pt x="38962" y="46363"/>
                  <a:pt x="16212" y="53668"/>
                  <a:pt x="8106" y="77985"/>
                </a:cubicBezTo>
                <a:cubicBezTo>
                  <a:pt x="1" y="102336"/>
                  <a:pt x="9641" y="116613"/>
                  <a:pt x="20048" y="123151"/>
                </a:cubicBezTo>
                <a:cubicBezTo>
                  <a:pt x="30489" y="129722"/>
                  <a:pt x="57909" y="157909"/>
                  <a:pt x="68316" y="169851"/>
                </a:cubicBezTo>
                <a:cubicBezTo>
                  <a:pt x="75328" y="177894"/>
                  <a:pt x="90329" y="183845"/>
                  <a:pt x="104811" y="183845"/>
                </a:cubicBezTo>
                <a:cubicBezTo>
                  <a:pt x="111893" y="183845"/>
                  <a:pt x="118851" y="182422"/>
                  <a:pt x="124690" y="179124"/>
                </a:cubicBezTo>
                <a:cubicBezTo>
                  <a:pt x="142436" y="169084"/>
                  <a:pt x="141668" y="153273"/>
                  <a:pt x="156712" y="137061"/>
                </a:cubicBezTo>
                <a:cubicBezTo>
                  <a:pt x="171790" y="120816"/>
                  <a:pt x="188368" y="105005"/>
                  <a:pt x="185667" y="77985"/>
                </a:cubicBezTo>
                <a:cubicBezTo>
                  <a:pt x="183632" y="57571"/>
                  <a:pt x="165519" y="49165"/>
                  <a:pt x="153710" y="34955"/>
                </a:cubicBezTo>
                <a:cubicBezTo>
                  <a:pt x="143303" y="22412"/>
                  <a:pt x="135631" y="8202"/>
                  <a:pt x="118519" y="2731"/>
                </a:cubicBezTo>
                <a:cubicBezTo>
                  <a:pt x="112637" y="843"/>
                  <a:pt x="106992" y="1"/>
                  <a:pt x="101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3"/>
        <p:cNvGrpSpPr/>
        <p:nvPr/>
      </p:nvGrpSpPr>
      <p:grpSpPr>
        <a:xfrm>
          <a:off x="0" y="0"/>
          <a:ext cx="0" cy="0"/>
          <a:chOff x="0" y="0"/>
          <a:chExt cx="0" cy="0"/>
        </a:xfrm>
      </p:grpSpPr>
      <p:sp>
        <p:nvSpPr>
          <p:cNvPr id="84" name="Google Shape;84;p20"/>
          <p:cNvSpPr/>
          <p:nvPr/>
        </p:nvSpPr>
        <p:spPr>
          <a:xfrm rot="4171681" flipH="1">
            <a:off x="-4816564" y="-530577"/>
            <a:ext cx="10325759" cy="9153257"/>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 name="Google Shape;85;p20"/>
          <p:cNvSpPr txBox="1">
            <a:spLocks noGrp="1"/>
          </p:cNvSpPr>
          <p:nvPr>
            <p:ph type="title"/>
          </p:nvPr>
        </p:nvSpPr>
        <p:spPr>
          <a:xfrm>
            <a:off x="731700" y="2514600"/>
            <a:ext cx="4594800" cy="20541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60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6"/>
        <p:cNvGrpSpPr/>
        <p:nvPr/>
      </p:nvGrpSpPr>
      <p:grpSpPr>
        <a:xfrm>
          <a:off x="0" y="0"/>
          <a:ext cx="0" cy="0"/>
          <a:chOff x="0" y="0"/>
          <a:chExt cx="0" cy="0"/>
        </a:xfrm>
      </p:grpSpPr>
      <p:sp>
        <p:nvSpPr>
          <p:cNvPr id="87" name="Google Shape;87;p21"/>
          <p:cNvSpPr txBox="1">
            <a:spLocks noGrp="1"/>
          </p:cNvSpPr>
          <p:nvPr>
            <p:ph type="title"/>
          </p:nvPr>
        </p:nvSpPr>
        <p:spPr>
          <a:xfrm>
            <a:off x="4939500" y="571500"/>
            <a:ext cx="3472800" cy="129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88" name="Google Shape;88;p21"/>
          <p:cNvSpPr txBox="1">
            <a:spLocks noGrp="1"/>
          </p:cNvSpPr>
          <p:nvPr>
            <p:ph type="body" idx="1"/>
          </p:nvPr>
        </p:nvSpPr>
        <p:spPr>
          <a:xfrm>
            <a:off x="4939500" y="2076775"/>
            <a:ext cx="3472800" cy="1958400"/>
          </a:xfrm>
          <a:prstGeom prst="rect">
            <a:avLst/>
          </a:prstGeom>
        </p:spPr>
        <p:txBody>
          <a:bodyPr spcFirstLastPara="1" wrap="square" lIns="91425" tIns="91425" rIns="91425" bIns="91425" anchor="ctr" anchorCtr="0">
            <a:noAutofit/>
          </a:bodyPr>
          <a:lstStyle>
            <a:lvl1pPr marL="457200" lvl="0" indent="-317500" rtl="0">
              <a:spcBef>
                <a:spcPts val="0"/>
              </a:spcBef>
              <a:spcAft>
                <a:spcPts val="0"/>
              </a:spcAft>
              <a:buClr>
                <a:schemeClr val="lt1"/>
              </a:buClr>
              <a:buSzPts val="1400"/>
              <a:buChar char="●"/>
              <a:defRPr sz="1400">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9"/>
        <p:cNvGrpSpPr/>
        <p:nvPr/>
      </p:nvGrpSpPr>
      <p:grpSpPr>
        <a:xfrm>
          <a:off x="0" y="0"/>
          <a:ext cx="0" cy="0"/>
          <a:chOff x="0" y="0"/>
          <a:chExt cx="0" cy="0"/>
        </a:xfrm>
      </p:grpSpPr>
      <p:sp>
        <p:nvSpPr>
          <p:cNvPr id="90" name="Google Shape;90;p22"/>
          <p:cNvSpPr/>
          <p:nvPr/>
        </p:nvSpPr>
        <p:spPr>
          <a:xfrm rot="-2700016">
            <a:off x="714671" y="1679106"/>
            <a:ext cx="4545781" cy="5387015"/>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 name="Google Shape;91;p22"/>
          <p:cNvSpPr/>
          <p:nvPr/>
        </p:nvSpPr>
        <p:spPr>
          <a:xfrm rot="-9829208">
            <a:off x="7931657" y="-673841"/>
            <a:ext cx="1922292" cy="1951302"/>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92" name="Google Shape;92;p22"/>
          <p:cNvSpPr txBox="1">
            <a:spLocks noGrp="1"/>
          </p:cNvSpPr>
          <p:nvPr>
            <p:ph type="title"/>
          </p:nvPr>
        </p:nvSpPr>
        <p:spPr>
          <a:xfrm>
            <a:off x="731700" y="3077500"/>
            <a:ext cx="4024500" cy="14913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SzPts val="2800"/>
              <a:buNone/>
              <a:defRPr>
                <a:latin typeface="Arimo"/>
                <a:ea typeface="Arimo"/>
                <a:cs typeface="Arimo"/>
                <a:sym typeface="Arimo"/>
              </a:defRPr>
            </a:lvl2pPr>
            <a:lvl3pPr lvl="2" rtl="0">
              <a:spcBef>
                <a:spcPts val="0"/>
              </a:spcBef>
              <a:spcAft>
                <a:spcPts val="0"/>
              </a:spcAft>
              <a:buSzPts val="2800"/>
              <a:buNone/>
              <a:defRPr>
                <a:latin typeface="Arimo"/>
                <a:ea typeface="Arimo"/>
                <a:cs typeface="Arimo"/>
                <a:sym typeface="Arimo"/>
              </a:defRPr>
            </a:lvl3pPr>
            <a:lvl4pPr lvl="3" rtl="0">
              <a:spcBef>
                <a:spcPts val="0"/>
              </a:spcBef>
              <a:spcAft>
                <a:spcPts val="0"/>
              </a:spcAft>
              <a:buSzPts val="2800"/>
              <a:buNone/>
              <a:defRPr>
                <a:latin typeface="Arimo"/>
                <a:ea typeface="Arimo"/>
                <a:cs typeface="Arimo"/>
                <a:sym typeface="Arimo"/>
              </a:defRPr>
            </a:lvl4pPr>
            <a:lvl5pPr lvl="4" rtl="0">
              <a:spcBef>
                <a:spcPts val="0"/>
              </a:spcBef>
              <a:spcAft>
                <a:spcPts val="0"/>
              </a:spcAft>
              <a:buSzPts val="2800"/>
              <a:buNone/>
              <a:defRPr>
                <a:latin typeface="Arimo"/>
                <a:ea typeface="Arimo"/>
                <a:cs typeface="Arimo"/>
                <a:sym typeface="Arimo"/>
              </a:defRPr>
            </a:lvl5pPr>
            <a:lvl6pPr lvl="5" rtl="0">
              <a:spcBef>
                <a:spcPts val="0"/>
              </a:spcBef>
              <a:spcAft>
                <a:spcPts val="0"/>
              </a:spcAft>
              <a:buSzPts val="2800"/>
              <a:buNone/>
              <a:defRPr>
                <a:latin typeface="Arimo"/>
                <a:ea typeface="Arimo"/>
                <a:cs typeface="Arimo"/>
                <a:sym typeface="Arimo"/>
              </a:defRPr>
            </a:lvl6pPr>
            <a:lvl7pPr lvl="6" rtl="0">
              <a:spcBef>
                <a:spcPts val="0"/>
              </a:spcBef>
              <a:spcAft>
                <a:spcPts val="0"/>
              </a:spcAft>
              <a:buSzPts val="2800"/>
              <a:buNone/>
              <a:defRPr>
                <a:latin typeface="Arimo"/>
                <a:ea typeface="Arimo"/>
                <a:cs typeface="Arimo"/>
                <a:sym typeface="Arimo"/>
              </a:defRPr>
            </a:lvl7pPr>
            <a:lvl8pPr lvl="7" rtl="0">
              <a:spcBef>
                <a:spcPts val="0"/>
              </a:spcBef>
              <a:spcAft>
                <a:spcPts val="0"/>
              </a:spcAft>
              <a:buSzPts val="2800"/>
              <a:buNone/>
              <a:defRPr>
                <a:latin typeface="Arimo"/>
                <a:ea typeface="Arimo"/>
                <a:cs typeface="Arimo"/>
                <a:sym typeface="Arimo"/>
              </a:defRPr>
            </a:lvl8pPr>
            <a:lvl9pPr lvl="8" rtl="0">
              <a:spcBef>
                <a:spcPts val="0"/>
              </a:spcBef>
              <a:spcAft>
                <a:spcPts val="0"/>
              </a:spcAft>
              <a:buSzPts val="2800"/>
              <a:buNone/>
              <a:defRPr>
                <a:latin typeface="Arimo"/>
                <a:ea typeface="Arimo"/>
                <a:cs typeface="Arimo"/>
                <a:sym typeface="Arimo"/>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3"/>
        <p:cNvGrpSpPr/>
        <p:nvPr/>
      </p:nvGrpSpPr>
      <p:grpSpPr>
        <a:xfrm>
          <a:off x="0" y="0"/>
          <a:ext cx="0" cy="0"/>
          <a:chOff x="0" y="0"/>
          <a:chExt cx="0" cy="0"/>
        </a:xfrm>
      </p:grpSpPr>
      <p:sp>
        <p:nvSpPr>
          <p:cNvPr id="94" name="Google Shape;94;p23"/>
          <p:cNvSpPr/>
          <p:nvPr/>
        </p:nvSpPr>
        <p:spPr>
          <a:xfrm rot="-2836642">
            <a:off x="1507325" y="-926816"/>
            <a:ext cx="6767503" cy="6181333"/>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95;p23"/>
          <p:cNvSpPr/>
          <p:nvPr/>
        </p:nvSpPr>
        <p:spPr>
          <a:xfrm rot="-8099991">
            <a:off x="7477402" y="-923614"/>
            <a:ext cx="2174596" cy="1817484"/>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 name="Google Shape;96;p23"/>
          <p:cNvSpPr txBox="1">
            <a:spLocks noGrp="1"/>
          </p:cNvSpPr>
          <p:nvPr>
            <p:ph type="title" hasCustomPrompt="1"/>
          </p:nvPr>
        </p:nvSpPr>
        <p:spPr>
          <a:xfrm>
            <a:off x="1711800" y="1479125"/>
            <a:ext cx="5632500" cy="1172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9600"/>
              <a:buNone/>
              <a:defRPr sz="9600">
                <a:solidFill>
                  <a:schemeClr val="accent3"/>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r>
              <a:t>xx%</a:t>
            </a:r>
          </a:p>
        </p:txBody>
      </p:sp>
      <p:sp>
        <p:nvSpPr>
          <p:cNvPr id="97" name="Google Shape;97;p23"/>
          <p:cNvSpPr txBox="1">
            <a:spLocks noGrp="1"/>
          </p:cNvSpPr>
          <p:nvPr>
            <p:ph type="subTitle" idx="1"/>
          </p:nvPr>
        </p:nvSpPr>
        <p:spPr>
          <a:xfrm>
            <a:off x="1911000" y="2672575"/>
            <a:ext cx="5234100" cy="567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4"/>
              </a:buClr>
              <a:buSzPts val="1800"/>
              <a:buFont typeface="Didact Gothic"/>
              <a:buNone/>
              <a:defRPr b="1">
                <a:solidFill>
                  <a:schemeClr val="accent4"/>
                </a:solidFill>
                <a:latin typeface="Didact Gothic"/>
                <a:ea typeface="Didact Gothic"/>
                <a:cs typeface="Didact Gothic"/>
                <a:sym typeface="Didact Gothic"/>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8"/>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1">
  <p:cSld name="CUSTOM_10">
    <p:spTree>
      <p:nvGrpSpPr>
        <p:cNvPr id="1" name="Shape 99"/>
        <p:cNvGrpSpPr/>
        <p:nvPr/>
      </p:nvGrpSpPr>
      <p:grpSpPr>
        <a:xfrm>
          <a:off x="0" y="0"/>
          <a:ext cx="0" cy="0"/>
          <a:chOff x="0" y="0"/>
          <a:chExt cx="0" cy="0"/>
        </a:xfrm>
      </p:grpSpPr>
      <p:sp>
        <p:nvSpPr>
          <p:cNvPr id="100" name="Google Shape;100;p25"/>
          <p:cNvSpPr/>
          <p:nvPr/>
        </p:nvSpPr>
        <p:spPr>
          <a:xfrm rot="-10082442">
            <a:off x="4840151" y="-3708039"/>
            <a:ext cx="6940823" cy="4564853"/>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 name="Google Shape;101;p25"/>
          <p:cNvSpPr/>
          <p:nvPr/>
        </p:nvSpPr>
        <p:spPr>
          <a:xfrm rot="3640779">
            <a:off x="-511294" y="4478268"/>
            <a:ext cx="1629029" cy="1361516"/>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 name="Google Shape;102;p25"/>
          <p:cNvSpPr txBox="1">
            <a:spLocks noGrp="1"/>
          </p:cNvSpPr>
          <p:nvPr>
            <p:ph type="title"/>
          </p:nvPr>
        </p:nvSpPr>
        <p:spPr>
          <a:xfrm>
            <a:off x="731700" y="571500"/>
            <a:ext cx="7680600" cy="5811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1954D7"/>
              </a:buClr>
              <a:buSzPts val="3600"/>
              <a:buNone/>
              <a:defRPr sz="3600">
                <a:solidFill>
                  <a:srgbClr val="1954D7"/>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2">
  <p:cSld name="CUSTOM_10_1">
    <p:spTree>
      <p:nvGrpSpPr>
        <p:cNvPr id="1" name="Shape 103"/>
        <p:cNvGrpSpPr/>
        <p:nvPr/>
      </p:nvGrpSpPr>
      <p:grpSpPr>
        <a:xfrm>
          <a:off x="0" y="0"/>
          <a:ext cx="0" cy="0"/>
          <a:chOff x="0" y="0"/>
          <a:chExt cx="0" cy="0"/>
        </a:xfrm>
      </p:grpSpPr>
      <p:sp>
        <p:nvSpPr>
          <p:cNvPr id="104" name="Google Shape;104;p26"/>
          <p:cNvSpPr txBox="1">
            <a:spLocks noGrp="1"/>
          </p:cNvSpPr>
          <p:nvPr>
            <p:ph type="title"/>
          </p:nvPr>
        </p:nvSpPr>
        <p:spPr>
          <a:xfrm>
            <a:off x="731700" y="571500"/>
            <a:ext cx="7680600" cy="5811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1954D7"/>
              </a:buClr>
              <a:buSzPts val="3600"/>
              <a:buNone/>
              <a:defRPr sz="3600">
                <a:solidFill>
                  <a:srgbClr val="1954D7"/>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3">
  <p:cSld name="CUSTOM_10_1_1">
    <p:spTree>
      <p:nvGrpSpPr>
        <p:cNvPr id="1" name="Shape 105"/>
        <p:cNvGrpSpPr/>
        <p:nvPr/>
      </p:nvGrpSpPr>
      <p:grpSpPr>
        <a:xfrm>
          <a:off x="0" y="0"/>
          <a:ext cx="0" cy="0"/>
          <a:chOff x="0" y="0"/>
          <a:chExt cx="0" cy="0"/>
        </a:xfrm>
      </p:grpSpPr>
      <p:sp>
        <p:nvSpPr>
          <p:cNvPr id="106" name="Google Shape;106;p27"/>
          <p:cNvSpPr txBox="1">
            <a:spLocks noGrp="1"/>
          </p:cNvSpPr>
          <p:nvPr>
            <p:ph type="title"/>
          </p:nvPr>
        </p:nvSpPr>
        <p:spPr>
          <a:xfrm>
            <a:off x="731700" y="571500"/>
            <a:ext cx="7680600" cy="5811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1954D7"/>
              </a:buClr>
              <a:buSzPts val="3600"/>
              <a:buNone/>
              <a:defRPr sz="3600">
                <a:solidFill>
                  <a:srgbClr val="1954D7"/>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7" name="Google Shape;107;p27"/>
          <p:cNvSpPr/>
          <p:nvPr/>
        </p:nvSpPr>
        <p:spPr>
          <a:xfrm rot="-10077009">
            <a:off x="797232" y="4321520"/>
            <a:ext cx="14774585" cy="8578238"/>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 name="Google Shape;108;p27"/>
          <p:cNvSpPr/>
          <p:nvPr/>
        </p:nvSpPr>
        <p:spPr>
          <a:xfrm rot="9590105">
            <a:off x="-6908931" y="-8724527"/>
            <a:ext cx="14774581" cy="9716922"/>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 name="Google Shape;109;p27"/>
          <p:cNvSpPr/>
          <p:nvPr/>
        </p:nvSpPr>
        <p:spPr>
          <a:xfrm rot="6577915">
            <a:off x="-933345" y="315119"/>
            <a:ext cx="1629030" cy="1361517"/>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110"/>
        <p:cNvGrpSpPr/>
        <p:nvPr/>
      </p:nvGrpSpPr>
      <p:grpSpPr>
        <a:xfrm>
          <a:off x="0" y="0"/>
          <a:ext cx="0" cy="0"/>
          <a:chOff x="0" y="0"/>
          <a:chExt cx="0" cy="0"/>
        </a:xfrm>
      </p:grpSpPr>
      <p:sp>
        <p:nvSpPr>
          <p:cNvPr id="111" name="Google Shape;111;p28"/>
          <p:cNvSpPr txBox="1">
            <a:spLocks noGrp="1"/>
          </p:cNvSpPr>
          <p:nvPr>
            <p:ph type="title" hasCustomPrompt="1"/>
          </p:nvPr>
        </p:nvSpPr>
        <p:spPr>
          <a:xfrm>
            <a:off x="721925" y="1764725"/>
            <a:ext cx="906000" cy="1253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4200"/>
              <a:buNone/>
              <a:defRPr sz="4200" b="1">
                <a:solidFill>
                  <a:schemeClr val="lt1"/>
                </a:solidFill>
              </a:defRPr>
            </a:lvl1pPr>
            <a:lvl2pPr lvl="1" algn="ctr" rtl="0">
              <a:spcBef>
                <a:spcPts val="0"/>
              </a:spcBef>
              <a:spcAft>
                <a:spcPts val="0"/>
              </a:spcAft>
              <a:buSzPts val="12000"/>
              <a:buNone/>
              <a:defRPr sz="12000" b="1"/>
            </a:lvl2pPr>
            <a:lvl3pPr lvl="2" algn="ctr" rtl="0">
              <a:spcBef>
                <a:spcPts val="0"/>
              </a:spcBef>
              <a:spcAft>
                <a:spcPts val="0"/>
              </a:spcAft>
              <a:buSzPts val="12000"/>
              <a:buNone/>
              <a:defRPr sz="12000" b="1"/>
            </a:lvl3pPr>
            <a:lvl4pPr lvl="3" algn="ctr" rtl="0">
              <a:spcBef>
                <a:spcPts val="0"/>
              </a:spcBef>
              <a:spcAft>
                <a:spcPts val="0"/>
              </a:spcAft>
              <a:buSzPts val="12000"/>
              <a:buNone/>
              <a:defRPr sz="12000" b="1"/>
            </a:lvl4pPr>
            <a:lvl5pPr lvl="4" algn="ctr" rtl="0">
              <a:spcBef>
                <a:spcPts val="0"/>
              </a:spcBef>
              <a:spcAft>
                <a:spcPts val="0"/>
              </a:spcAft>
              <a:buSzPts val="12000"/>
              <a:buNone/>
              <a:defRPr sz="12000" b="1"/>
            </a:lvl5pPr>
            <a:lvl6pPr lvl="5" algn="ctr" rtl="0">
              <a:spcBef>
                <a:spcPts val="0"/>
              </a:spcBef>
              <a:spcAft>
                <a:spcPts val="0"/>
              </a:spcAft>
              <a:buSzPts val="12000"/>
              <a:buNone/>
              <a:defRPr sz="12000" b="1"/>
            </a:lvl6pPr>
            <a:lvl7pPr lvl="6" algn="ctr" rtl="0">
              <a:spcBef>
                <a:spcPts val="0"/>
              </a:spcBef>
              <a:spcAft>
                <a:spcPts val="0"/>
              </a:spcAft>
              <a:buSzPts val="12000"/>
              <a:buNone/>
              <a:defRPr sz="12000" b="1"/>
            </a:lvl7pPr>
            <a:lvl8pPr lvl="7" algn="ctr" rtl="0">
              <a:spcBef>
                <a:spcPts val="0"/>
              </a:spcBef>
              <a:spcAft>
                <a:spcPts val="0"/>
              </a:spcAft>
              <a:buSzPts val="12000"/>
              <a:buNone/>
              <a:defRPr sz="12000" b="1"/>
            </a:lvl8pPr>
            <a:lvl9pPr lvl="8" algn="ctr" rtl="0">
              <a:spcBef>
                <a:spcPts val="0"/>
              </a:spcBef>
              <a:spcAft>
                <a:spcPts val="0"/>
              </a:spcAft>
              <a:buSzPts val="12000"/>
              <a:buNone/>
              <a:defRPr sz="12000" b="1"/>
            </a:lvl9pPr>
          </a:lstStyle>
          <a:p>
            <a:r>
              <a:t>xx%</a:t>
            </a:r>
          </a:p>
        </p:txBody>
      </p:sp>
      <p:sp>
        <p:nvSpPr>
          <p:cNvPr id="112" name="Google Shape;112;p28"/>
          <p:cNvSpPr txBox="1">
            <a:spLocks noGrp="1"/>
          </p:cNvSpPr>
          <p:nvPr>
            <p:ph type="subTitle" idx="1"/>
          </p:nvPr>
        </p:nvSpPr>
        <p:spPr>
          <a:xfrm>
            <a:off x="1781375" y="1764725"/>
            <a:ext cx="2507100" cy="360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1954D7"/>
              </a:buClr>
              <a:buSzPts val="1800"/>
              <a:buFont typeface="Didact Gothic"/>
              <a:buNone/>
              <a:defRPr b="1">
                <a:solidFill>
                  <a:srgbClr val="1954D7"/>
                </a:solidFill>
                <a:latin typeface="Didact Gothic"/>
                <a:ea typeface="Didact Gothic"/>
                <a:cs typeface="Didact Gothic"/>
                <a:sym typeface="Didact Gothic"/>
              </a:defRPr>
            </a:lvl1pPr>
            <a:lvl2pPr lvl="1" rtl="0">
              <a:spcBef>
                <a:spcPts val="160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2pPr>
            <a:lvl3pPr lvl="2" rtl="0">
              <a:spcBef>
                <a:spcPts val="160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3pPr>
            <a:lvl4pPr lvl="3" rtl="0">
              <a:spcBef>
                <a:spcPts val="160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4pPr>
            <a:lvl5pPr lvl="4" rtl="0">
              <a:spcBef>
                <a:spcPts val="160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5pPr>
            <a:lvl6pPr lvl="5" rtl="0">
              <a:spcBef>
                <a:spcPts val="160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6pPr>
            <a:lvl7pPr lvl="6" rtl="0">
              <a:spcBef>
                <a:spcPts val="160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7pPr>
            <a:lvl8pPr lvl="7" rtl="0">
              <a:spcBef>
                <a:spcPts val="160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8pPr>
            <a:lvl9pPr lvl="8" rtl="0">
              <a:spcBef>
                <a:spcPts val="1600"/>
              </a:spcBef>
              <a:spcAft>
                <a:spcPts val="1600"/>
              </a:spcAft>
              <a:buClr>
                <a:srgbClr val="1954D7"/>
              </a:buClr>
              <a:buSzPts val="1800"/>
              <a:buFont typeface="Didact Gothic"/>
              <a:buNone/>
              <a:defRPr sz="1800" b="1">
                <a:solidFill>
                  <a:srgbClr val="1954D7"/>
                </a:solidFill>
                <a:latin typeface="Didact Gothic"/>
                <a:ea typeface="Didact Gothic"/>
                <a:cs typeface="Didact Gothic"/>
                <a:sym typeface="Didact Gothic"/>
              </a:defRPr>
            </a:lvl9pPr>
          </a:lstStyle>
          <a:p>
            <a:endParaRPr/>
          </a:p>
        </p:txBody>
      </p:sp>
      <p:sp>
        <p:nvSpPr>
          <p:cNvPr id="113" name="Google Shape;113;p28"/>
          <p:cNvSpPr txBox="1">
            <a:spLocks noGrp="1"/>
          </p:cNvSpPr>
          <p:nvPr>
            <p:ph type="body" idx="2"/>
          </p:nvPr>
        </p:nvSpPr>
        <p:spPr>
          <a:xfrm>
            <a:off x="1781375" y="2281225"/>
            <a:ext cx="2507100" cy="737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407BFF"/>
              </a:buClr>
              <a:buSzPts val="1400"/>
              <a:buChar char="●"/>
              <a:defRPr sz="1400">
                <a:solidFill>
                  <a:srgbClr val="407BFF"/>
                </a:solidFill>
              </a:defRPr>
            </a:lvl1pPr>
            <a:lvl2pPr marL="914400" lvl="1" indent="-317500" rtl="0">
              <a:spcBef>
                <a:spcPts val="1600"/>
              </a:spcBef>
              <a:spcAft>
                <a:spcPts val="0"/>
              </a:spcAft>
              <a:buClr>
                <a:srgbClr val="407BFF"/>
              </a:buClr>
              <a:buSzPts val="1400"/>
              <a:buChar char="○"/>
              <a:defRPr>
                <a:solidFill>
                  <a:srgbClr val="407BFF"/>
                </a:solidFill>
              </a:defRPr>
            </a:lvl2pPr>
            <a:lvl3pPr marL="1371600" lvl="2" indent="-317500" rtl="0">
              <a:spcBef>
                <a:spcPts val="1600"/>
              </a:spcBef>
              <a:spcAft>
                <a:spcPts val="0"/>
              </a:spcAft>
              <a:buClr>
                <a:srgbClr val="407BFF"/>
              </a:buClr>
              <a:buSzPts val="1400"/>
              <a:buChar char="■"/>
              <a:defRPr>
                <a:solidFill>
                  <a:srgbClr val="407BFF"/>
                </a:solidFill>
              </a:defRPr>
            </a:lvl3pPr>
            <a:lvl4pPr marL="1828800" lvl="3" indent="-317500" rtl="0">
              <a:spcBef>
                <a:spcPts val="1600"/>
              </a:spcBef>
              <a:spcAft>
                <a:spcPts val="0"/>
              </a:spcAft>
              <a:buClr>
                <a:srgbClr val="407BFF"/>
              </a:buClr>
              <a:buSzPts val="1400"/>
              <a:buChar char="●"/>
              <a:defRPr>
                <a:solidFill>
                  <a:srgbClr val="407BFF"/>
                </a:solidFill>
              </a:defRPr>
            </a:lvl4pPr>
            <a:lvl5pPr marL="2286000" lvl="4" indent="-317500" rtl="0">
              <a:spcBef>
                <a:spcPts val="1600"/>
              </a:spcBef>
              <a:spcAft>
                <a:spcPts val="0"/>
              </a:spcAft>
              <a:buClr>
                <a:srgbClr val="407BFF"/>
              </a:buClr>
              <a:buSzPts val="1400"/>
              <a:buChar char="○"/>
              <a:defRPr>
                <a:solidFill>
                  <a:srgbClr val="407BFF"/>
                </a:solidFill>
              </a:defRPr>
            </a:lvl5pPr>
            <a:lvl6pPr marL="2743200" lvl="5" indent="-317500" rtl="0">
              <a:spcBef>
                <a:spcPts val="1600"/>
              </a:spcBef>
              <a:spcAft>
                <a:spcPts val="0"/>
              </a:spcAft>
              <a:buClr>
                <a:srgbClr val="407BFF"/>
              </a:buClr>
              <a:buSzPts val="1400"/>
              <a:buChar char="■"/>
              <a:defRPr>
                <a:solidFill>
                  <a:srgbClr val="407BFF"/>
                </a:solidFill>
              </a:defRPr>
            </a:lvl6pPr>
            <a:lvl7pPr marL="3200400" lvl="6" indent="-317500" rtl="0">
              <a:spcBef>
                <a:spcPts val="1600"/>
              </a:spcBef>
              <a:spcAft>
                <a:spcPts val="0"/>
              </a:spcAft>
              <a:buClr>
                <a:srgbClr val="407BFF"/>
              </a:buClr>
              <a:buSzPts val="1400"/>
              <a:buChar char="●"/>
              <a:defRPr>
                <a:solidFill>
                  <a:srgbClr val="407BFF"/>
                </a:solidFill>
              </a:defRPr>
            </a:lvl7pPr>
            <a:lvl8pPr marL="3657600" lvl="7" indent="-317500" rtl="0">
              <a:spcBef>
                <a:spcPts val="1600"/>
              </a:spcBef>
              <a:spcAft>
                <a:spcPts val="0"/>
              </a:spcAft>
              <a:buClr>
                <a:srgbClr val="407BFF"/>
              </a:buClr>
              <a:buSzPts val="1400"/>
              <a:buChar char="○"/>
              <a:defRPr>
                <a:solidFill>
                  <a:srgbClr val="407BFF"/>
                </a:solidFill>
              </a:defRPr>
            </a:lvl8pPr>
            <a:lvl9pPr marL="4114800" lvl="8" indent="-317500" rtl="0">
              <a:spcBef>
                <a:spcPts val="1600"/>
              </a:spcBef>
              <a:spcAft>
                <a:spcPts val="1600"/>
              </a:spcAft>
              <a:buClr>
                <a:srgbClr val="407BFF"/>
              </a:buClr>
              <a:buSzPts val="1400"/>
              <a:buChar char="■"/>
              <a:defRPr>
                <a:solidFill>
                  <a:srgbClr val="407BFF"/>
                </a:solidFill>
              </a:defRPr>
            </a:lvl9pPr>
          </a:lstStyle>
          <a:p>
            <a:endParaRPr/>
          </a:p>
        </p:txBody>
      </p:sp>
      <p:sp>
        <p:nvSpPr>
          <p:cNvPr id="114" name="Google Shape;114;p28"/>
          <p:cNvSpPr txBox="1">
            <a:spLocks noGrp="1"/>
          </p:cNvSpPr>
          <p:nvPr>
            <p:ph type="title" idx="3" hasCustomPrompt="1"/>
          </p:nvPr>
        </p:nvSpPr>
        <p:spPr>
          <a:xfrm>
            <a:off x="721925" y="3276175"/>
            <a:ext cx="906000" cy="1253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4200"/>
              <a:buNone/>
              <a:defRPr sz="4200" b="1">
                <a:solidFill>
                  <a:schemeClr val="lt1"/>
                </a:solidFill>
              </a:defRPr>
            </a:lvl1pPr>
            <a:lvl2pPr lvl="1" algn="ctr" rtl="0">
              <a:spcBef>
                <a:spcPts val="0"/>
              </a:spcBef>
              <a:spcAft>
                <a:spcPts val="0"/>
              </a:spcAft>
              <a:buSzPts val="12000"/>
              <a:buNone/>
              <a:defRPr sz="12000" b="1"/>
            </a:lvl2pPr>
            <a:lvl3pPr lvl="2" algn="ctr" rtl="0">
              <a:spcBef>
                <a:spcPts val="0"/>
              </a:spcBef>
              <a:spcAft>
                <a:spcPts val="0"/>
              </a:spcAft>
              <a:buSzPts val="12000"/>
              <a:buNone/>
              <a:defRPr sz="12000" b="1"/>
            </a:lvl3pPr>
            <a:lvl4pPr lvl="3" algn="ctr" rtl="0">
              <a:spcBef>
                <a:spcPts val="0"/>
              </a:spcBef>
              <a:spcAft>
                <a:spcPts val="0"/>
              </a:spcAft>
              <a:buSzPts val="12000"/>
              <a:buNone/>
              <a:defRPr sz="12000" b="1"/>
            </a:lvl4pPr>
            <a:lvl5pPr lvl="4" algn="ctr" rtl="0">
              <a:spcBef>
                <a:spcPts val="0"/>
              </a:spcBef>
              <a:spcAft>
                <a:spcPts val="0"/>
              </a:spcAft>
              <a:buSzPts val="12000"/>
              <a:buNone/>
              <a:defRPr sz="12000" b="1"/>
            </a:lvl5pPr>
            <a:lvl6pPr lvl="5" algn="ctr" rtl="0">
              <a:spcBef>
                <a:spcPts val="0"/>
              </a:spcBef>
              <a:spcAft>
                <a:spcPts val="0"/>
              </a:spcAft>
              <a:buSzPts val="12000"/>
              <a:buNone/>
              <a:defRPr sz="12000" b="1"/>
            </a:lvl6pPr>
            <a:lvl7pPr lvl="6" algn="ctr" rtl="0">
              <a:spcBef>
                <a:spcPts val="0"/>
              </a:spcBef>
              <a:spcAft>
                <a:spcPts val="0"/>
              </a:spcAft>
              <a:buSzPts val="12000"/>
              <a:buNone/>
              <a:defRPr sz="12000" b="1"/>
            </a:lvl7pPr>
            <a:lvl8pPr lvl="7" algn="ctr" rtl="0">
              <a:spcBef>
                <a:spcPts val="0"/>
              </a:spcBef>
              <a:spcAft>
                <a:spcPts val="0"/>
              </a:spcAft>
              <a:buSzPts val="12000"/>
              <a:buNone/>
              <a:defRPr sz="12000" b="1"/>
            </a:lvl8pPr>
            <a:lvl9pPr lvl="8" algn="ctr" rtl="0">
              <a:spcBef>
                <a:spcPts val="0"/>
              </a:spcBef>
              <a:spcAft>
                <a:spcPts val="0"/>
              </a:spcAft>
              <a:buSzPts val="12000"/>
              <a:buNone/>
              <a:defRPr sz="12000" b="1"/>
            </a:lvl9pPr>
          </a:lstStyle>
          <a:p>
            <a:r>
              <a:t>xx%</a:t>
            </a:r>
          </a:p>
        </p:txBody>
      </p:sp>
      <p:sp>
        <p:nvSpPr>
          <p:cNvPr id="115" name="Google Shape;115;p28"/>
          <p:cNvSpPr txBox="1">
            <a:spLocks noGrp="1"/>
          </p:cNvSpPr>
          <p:nvPr>
            <p:ph type="subTitle" idx="4"/>
          </p:nvPr>
        </p:nvSpPr>
        <p:spPr>
          <a:xfrm>
            <a:off x="1781375" y="3276175"/>
            <a:ext cx="2507100" cy="360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1954D7"/>
              </a:buClr>
              <a:buSzPts val="1800"/>
              <a:buFont typeface="Didact Gothic"/>
              <a:buNone/>
              <a:defRPr b="1">
                <a:solidFill>
                  <a:srgbClr val="1954D7"/>
                </a:solidFill>
                <a:latin typeface="Didact Gothic"/>
                <a:ea typeface="Didact Gothic"/>
                <a:cs typeface="Didact Gothic"/>
                <a:sym typeface="Didact Gothic"/>
              </a:defRPr>
            </a:lvl1pPr>
            <a:lvl2pPr lvl="1" rtl="0">
              <a:spcBef>
                <a:spcPts val="160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2pPr>
            <a:lvl3pPr lvl="2" rtl="0">
              <a:spcBef>
                <a:spcPts val="160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3pPr>
            <a:lvl4pPr lvl="3" rtl="0">
              <a:spcBef>
                <a:spcPts val="160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4pPr>
            <a:lvl5pPr lvl="4" rtl="0">
              <a:spcBef>
                <a:spcPts val="160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5pPr>
            <a:lvl6pPr lvl="5" rtl="0">
              <a:spcBef>
                <a:spcPts val="160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6pPr>
            <a:lvl7pPr lvl="6" rtl="0">
              <a:spcBef>
                <a:spcPts val="160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7pPr>
            <a:lvl8pPr lvl="7" rtl="0">
              <a:spcBef>
                <a:spcPts val="160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8pPr>
            <a:lvl9pPr lvl="8" rtl="0">
              <a:spcBef>
                <a:spcPts val="1600"/>
              </a:spcBef>
              <a:spcAft>
                <a:spcPts val="1600"/>
              </a:spcAft>
              <a:buClr>
                <a:srgbClr val="1954D7"/>
              </a:buClr>
              <a:buSzPts val="1800"/>
              <a:buFont typeface="Didact Gothic"/>
              <a:buNone/>
              <a:defRPr sz="1800" b="1">
                <a:solidFill>
                  <a:srgbClr val="1954D7"/>
                </a:solidFill>
                <a:latin typeface="Didact Gothic"/>
                <a:ea typeface="Didact Gothic"/>
                <a:cs typeface="Didact Gothic"/>
                <a:sym typeface="Didact Gothic"/>
              </a:defRPr>
            </a:lvl9pPr>
          </a:lstStyle>
          <a:p>
            <a:endParaRPr/>
          </a:p>
        </p:txBody>
      </p:sp>
      <p:sp>
        <p:nvSpPr>
          <p:cNvPr id="116" name="Google Shape;116;p28"/>
          <p:cNvSpPr txBox="1">
            <a:spLocks noGrp="1"/>
          </p:cNvSpPr>
          <p:nvPr>
            <p:ph type="body" idx="5"/>
          </p:nvPr>
        </p:nvSpPr>
        <p:spPr>
          <a:xfrm>
            <a:off x="1781375" y="3792475"/>
            <a:ext cx="2507100" cy="737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407BFF"/>
              </a:buClr>
              <a:buSzPts val="1400"/>
              <a:buChar char="●"/>
              <a:defRPr sz="1400">
                <a:solidFill>
                  <a:srgbClr val="407BFF"/>
                </a:solidFill>
              </a:defRPr>
            </a:lvl1pPr>
            <a:lvl2pPr marL="914400" lvl="1" indent="-317500" rtl="0">
              <a:spcBef>
                <a:spcPts val="1600"/>
              </a:spcBef>
              <a:spcAft>
                <a:spcPts val="0"/>
              </a:spcAft>
              <a:buClr>
                <a:srgbClr val="407BFF"/>
              </a:buClr>
              <a:buSzPts val="1400"/>
              <a:buChar char="○"/>
              <a:defRPr>
                <a:solidFill>
                  <a:srgbClr val="407BFF"/>
                </a:solidFill>
              </a:defRPr>
            </a:lvl2pPr>
            <a:lvl3pPr marL="1371600" lvl="2" indent="-317500" rtl="0">
              <a:spcBef>
                <a:spcPts val="1600"/>
              </a:spcBef>
              <a:spcAft>
                <a:spcPts val="0"/>
              </a:spcAft>
              <a:buClr>
                <a:srgbClr val="407BFF"/>
              </a:buClr>
              <a:buSzPts val="1400"/>
              <a:buChar char="■"/>
              <a:defRPr>
                <a:solidFill>
                  <a:srgbClr val="407BFF"/>
                </a:solidFill>
              </a:defRPr>
            </a:lvl3pPr>
            <a:lvl4pPr marL="1828800" lvl="3" indent="-317500" rtl="0">
              <a:spcBef>
                <a:spcPts val="1600"/>
              </a:spcBef>
              <a:spcAft>
                <a:spcPts val="0"/>
              </a:spcAft>
              <a:buClr>
                <a:srgbClr val="407BFF"/>
              </a:buClr>
              <a:buSzPts val="1400"/>
              <a:buChar char="●"/>
              <a:defRPr>
                <a:solidFill>
                  <a:srgbClr val="407BFF"/>
                </a:solidFill>
              </a:defRPr>
            </a:lvl4pPr>
            <a:lvl5pPr marL="2286000" lvl="4" indent="-317500" rtl="0">
              <a:spcBef>
                <a:spcPts val="1600"/>
              </a:spcBef>
              <a:spcAft>
                <a:spcPts val="0"/>
              </a:spcAft>
              <a:buClr>
                <a:srgbClr val="407BFF"/>
              </a:buClr>
              <a:buSzPts val="1400"/>
              <a:buChar char="○"/>
              <a:defRPr>
                <a:solidFill>
                  <a:srgbClr val="407BFF"/>
                </a:solidFill>
              </a:defRPr>
            </a:lvl5pPr>
            <a:lvl6pPr marL="2743200" lvl="5" indent="-317500" rtl="0">
              <a:spcBef>
                <a:spcPts val="1600"/>
              </a:spcBef>
              <a:spcAft>
                <a:spcPts val="0"/>
              </a:spcAft>
              <a:buClr>
                <a:srgbClr val="407BFF"/>
              </a:buClr>
              <a:buSzPts val="1400"/>
              <a:buChar char="■"/>
              <a:defRPr>
                <a:solidFill>
                  <a:srgbClr val="407BFF"/>
                </a:solidFill>
              </a:defRPr>
            </a:lvl6pPr>
            <a:lvl7pPr marL="3200400" lvl="6" indent="-317500" rtl="0">
              <a:spcBef>
                <a:spcPts val="1600"/>
              </a:spcBef>
              <a:spcAft>
                <a:spcPts val="0"/>
              </a:spcAft>
              <a:buClr>
                <a:srgbClr val="407BFF"/>
              </a:buClr>
              <a:buSzPts val="1400"/>
              <a:buChar char="●"/>
              <a:defRPr>
                <a:solidFill>
                  <a:srgbClr val="407BFF"/>
                </a:solidFill>
              </a:defRPr>
            </a:lvl7pPr>
            <a:lvl8pPr marL="3657600" lvl="7" indent="-317500" rtl="0">
              <a:spcBef>
                <a:spcPts val="1600"/>
              </a:spcBef>
              <a:spcAft>
                <a:spcPts val="0"/>
              </a:spcAft>
              <a:buClr>
                <a:srgbClr val="407BFF"/>
              </a:buClr>
              <a:buSzPts val="1400"/>
              <a:buChar char="○"/>
              <a:defRPr>
                <a:solidFill>
                  <a:srgbClr val="407BFF"/>
                </a:solidFill>
              </a:defRPr>
            </a:lvl8pPr>
            <a:lvl9pPr marL="4114800" lvl="8" indent="-317500" rtl="0">
              <a:spcBef>
                <a:spcPts val="1600"/>
              </a:spcBef>
              <a:spcAft>
                <a:spcPts val="1600"/>
              </a:spcAft>
              <a:buClr>
                <a:srgbClr val="407BFF"/>
              </a:buClr>
              <a:buSzPts val="1400"/>
              <a:buChar char="■"/>
              <a:defRPr>
                <a:solidFill>
                  <a:srgbClr val="407BFF"/>
                </a:solidFill>
              </a:defRPr>
            </a:lvl9pPr>
          </a:lstStyle>
          <a:p>
            <a:endParaRPr/>
          </a:p>
        </p:txBody>
      </p:sp>
      <p:sp>
        <p:nvSpPr>
          <p:cNvPr id="117" name="Google Shape;117;p28"/>
          <p:cNvSpPr txBox="1">
            <a:spLocks noGrp="1"/>
          </p:cNvSpPr>
          <p:nvPr>
            <p:ph type="title" idx="6" hasCustomPrompt="1"/>
          </p:nvPr>
        </p:nvSpPr>
        <p:spPr>
          <a:xfrm>
            <a:off x="4830125" y="1764588"/>
            <a:ext cx="906000" cy="1253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4200"/>
              <a:buNone/>
              <a:defRPr sz="4200" b="1">
                <a:solidFill>
                  <a:schemeClr val="lt1"/>
                </a:solidFill>
              </a:defRPr>
            </a:lvl1pPr>
            <a:lvl2pPr lvl="1" algn="ctr" rtl="0">
              <a:spcBef>
                <a:spcPts val="0"/>
              </a:spcBef>
              <a:spcAft>
                <a:spcPts val="0"/>
              </a:spcAft>
              <a:buClr>
                <a:schemeClr val="lt1"/>
              </a:buClr>
              <a:buSzPts val="12000"/>
              <a:buNone/>
              <a:defRPr sz="12000" b="1">
                <a:solidFill>
                  <a:schemeClr val="lt1"/>
                </a:solidFill>
              </a:defRPr>
            </a:lvl2pPr>
            <a:lvl3pPr lvl="2" algn="ctr" rtl="0">
              <a:spcBef>
                <a:spcPts val="0"/>
              </a:spcBef>
              <a:spcAft>
                <a:spcPts val="0"/>
              </a:spcAft>
              <a:buClr>
                <a:schemeClr val="lt1"/>
              </a:buClr>
              <a:buSzPts val="12000"/>
              <a:buNone/>
              <a:defRPr sz="12000" b="1">
                <a:solidFill>
                  <a:schemeClr val="lt1"/>
                </a:solidFill>
              </a:defRPr>
            </a:lvl3pPr>
            <a:lvl4pPr lvl="3" algn="ctr" rtl="0">
              <a:spcBef>
                <a:spcPts val="0"/>
              </a:spcBef>
              <a:spcAft>
                <a:spcPts val="0"/>
              </a:spcAft>
              <a:buClr>
                <a:schemeClr val="lt1"/>
              </a:buClr>
              <a:buSzPts val="12000"/>
              <a:buNone/>
              <a:defRPr sz="12000" b="1">
                <a:solidFill>
                  <a:schemeClr val="lt1"/>
                </a:solidFill>
              </a:defRPr>
            </a:lvl4pPr>
            <a:lvl5pPr lvl="4" algn="ctr" rtl="0">
              <a:spcBef>
                <a:spcPts val="0"/>
              </a:spcBef>
              <a:spcAft>
                <a:spcPts val="0"/>
              </a:spcAft>
              <a:buClr>
                <a:schemeClr val="lt1"/>
              </a:buClr>
              <a:buSzPts val="12000"/>
              <a:buNone/>
              <a:defRPr sz="12000" b="1">
                <a:solidFill>
                  <a:schemeClr val="lt1"/>
                </a:solidFill>
              </a:defRPr>
            </a:lvl5pPr>
            <a:lvl6pPr lvl="5" algn="ctr" rtl="0">
              <a:spcBef>
                <a:spcPts val="0"/>
              </a:spcBef>
              <a:spcAft>
                <a:spcPts val="0"/>
              </a:spcAft>
              <a:buClr>
                <a:schemeClr val="lt1"/>
              </a:buClr>
              <a:buSzPts val="12000"/>
              <a:buNone/>
              <a:defRPr sz="12000" b="1">
                <a:solidFill>
                  <a:schemeClr val="lt1"/>
                </a:solidFill>
              </a:defRPr>
            </a:lvl6pPr>
            <a:lvl7pPr lvl="6" algn="ctr" rtl="0">
              <a:spcBef>
                <a:spcPts val="0"/>
              </a:spcBef>
              <a:spcAft>
                <a:spcPts val="0"/>
              </a:spcAft>
              <a:buClr>
                <a:schemeClr val="lt1"/>
              </a:buClr>
              <a:buSzPts val="12000"/>
              <a:buNone/>
              <a:defRPr sz="12000" b="1">
                <a:solidFill>
                  <a:schemeClr val="lt1"/>
                </a:solidFill>
              </a:defRPr>
            </a:lvl7pPr>
            <a:lvl8pPr lvl="7" algn="ctr" rtl="0">
              <a:spcBef>
                <a:spcPts val="0"/>
              </a:spcBef>
              <a:spcAft>
                <a:spcPts val="0"/>
              </a:spcAft>
              <a:buClr>
                <a:schemeClr val="lt1"/>
              </a:buClr>
              <a:buSzPts val="12000"/>
              <a:buNone/>
              <a:defRPr sz="12000" b="1">
                <a:solidFill>
                  <a:schemeClr val="lt1"/>
                </a:solidFill>
              </a:defRPr>
            </a:lvl8pPr>
            <a:lvl9pPr lvl="8" algn="ctr" rtl="0">
              <a:spcBef>
                <a:spcPts val="0"/>
              </a:spcBef>
              <a:spcAft>
                <a:spcPts val="0"/>
              </a:spcAft>
              <a:buClr>
                <a:schemeClr val="lt1"/>
              </a:buClr>
              <a:buSzPts val="12000"/>
              <a:buNone/>
              <a:defRPr sz="12000" b="1">
                <a:solidFill>
                  <a:schemeClr val="lt1"/>
                </a:solidFill>
              </a:defRPr>
            </a:lvl9pPr>
          </a:lstStyle>
          <a:p>
            <a:r>
              <a:t>xx%</a:t>
            </a:r>
          </a:p>
        </p:txBody>
      </p:sp>
      <p:sp>
        <p:nvSpPr>
          <p:cNvPr id="118" name="Google Shape;118;p28"/>
          <p:cNvSpPr txBox="1">
            <a:spLocks noGrp="1"/>
          </p:cNvSpPr>
          <p:nvPr>
            <p:ph type="subTitle" idx="7"/>
          </p:nvPr>
        </p:nvSpPr>
        <p:spPr>
          <a:xfrm>
            <a:off x="5889575" y="1764588"/>
            <a:ext cx="2507100" cy="360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1954D7"/>
              </a:buClr>
              <a:buSzPts val="1800"/>
              <a:buFont typeface="Didact Gothic"/>
              <a:buNone/>
              <a:defRPr b="1">
                <a:solidFill>
                  <a:srgbClr val="1954D7"/>
                </a:solidFill>
                <a:latin typeface="Didact Gothic"/>
                <a:ea typeface="Didact Gothic"/>
                <a:cs typeface="Didact Gothic"/>
                <a:sym typeface="Didact Gothic"/>
              </a:defRPr>
            </a:lvl1pPr>
            <a:lvl2pPr lvl="1" rtl="0">
              <a:spcBef>
                <a:spcPts val="160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2pPr>
            <a:lvl3pPr lvl="2" rtl="0">
              <a:spcBef>
                <a:spcPts val="160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3pPr>
            <a:lvl4pPr lvl="3" rtl="0">
              <a:spcBef>
                <a:spcPts val="160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4pPr>
            <a:lvl5pPr lvl="4" rtl="0">
              <a:spcBef>
                <a:spcPts val="160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5pPr>
            <a:lvl6pPr lvl="5" rtl="0">
              <a:spcBef>
                <a:spcPts val="160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6pPr>
            <a:lvl7pPr lvl="6" rtl="0">
              <a:spcBef>
                <a:spcPts val="160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7pPr>
            <a:lvl8pPr lvl="7" rtl="0">
              <a:spcBef>
                <a:spcPts val="160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8pPr>
            <a:lvl9pPr lvl="8" rtl="0">
              <a:spcBef>
                <a:spcPts val="1600"/>
              </a:spcBef>
              <a:spcAft>
                <a:spcPts val="1600"/>
              </a:spcAft>
              <a:buClr>
                <a:srgbClr val="1954D7"/>
              </a:buClr>
              <a:buSzPts val="1800"/>
              <a:buFont typeface="Didact Gothic"/>
              <a:buNone/>
              <a:defRPr sz="1800" b="1">
                <a:solidFill>
                  <a:srgbClr val="1954D7"/>
                </a:solidFill>
                <a:latin typeface="Didact Gothic"/>
                <a:ea typeface="Didact Gothic"/>
                <a:cs typeface="Didact Gothic"/>
                <a:sym typeface="Didact Gothic"/>
              </a:defRPr>
            </a:lvl9pPr>
          </a:lstStyle>
          <a:p>
            <a:endParaRPr/>
          </a:p>
        </p:txBody>
      </p:sp>
      <p:sp>
        <p:nvSpPr>
          <p:cNvPr id="119" name="Google Shape;119;p28"/>
          <p:cNvSpPr txBox="1">
            <a:spLocks noGrp="1"/>
          </p:cNvSpPr>
          <p:nvPr>
            <p:ph type="body" idx="8"/>
          </p:nvPr>
        </p:nvSpPr>
        <p:spPr>
          <a:xfrm>
            <a:off x="5889575" y="2281150"/>
            <a:ext cx="2507100" cy="737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407BFF"/>
              </a:buClr>
              <a:buSzPts val="1400"/>
              <a:buChar char="●"/>
              <a:defRPr sz="1400">
                <a:solidFill>
                  <a:srgbClr val="407BFF"/>
                </a:solidFill>
              </a:defRPr>
            </a:lvl1pPr>
            <a:lvl2pPr marL="914400" lvl="1" indent="-317500" rtl="0">
              <a:spcBef>
                <a:spcPts val="1600"/>
              </a:spcBef>
              <a:spcAft>
                <a:spcPts val="0"/>
              </a:spcAft>
              <a:buClr>
                <a:srgbClr val="407BFF"/>
              </a:buClr>
              <a:buSzPts val="1400"/>
              <a:buChar char="○"/>
              <a:defRPr>
                <a:solidFill>
                  <a:srgbClr val="407BFF"/>
                </a:solidFill>
              </a:defRPr>
            </a:lvl2pPr>
            <a:lvl3pPr marL="1371600" lvl="2" indent="-317500" rtl="0">
              <a:spcBef>
                <a:spcPts val="1600"/>
              </a:spcBef>
              <a:spcAft>
                <a:spcPts val="0"/>
              </a:spcAft>
              <a:buClr>
                <a:srgbClr val="407BFF"/>
              </a:buClr>
              <a:buSzPts val="1400"/>
              <a:buChar char="■"/>
              <a:defRPr>
                <a:solidFill>
                  <a:srgbClr val="407BFF"/>
                </a:solidFill>
              </a:defRPr>
            </a:lvl3pPr>
            <a:lvl4pPr marL="1828800" lvl="3" indent="-317500" rtl="0">
              <a:spcBef>
                <a:spcPts val="1600"/>
              </a:spcBef>
              <a:spcAft>
                <a:spcPts val="0"/>
              </a:spcAft>
              <a:buClr>
                <a:srgbClr val="407BFF"/>
              </a:buClr>
              <a:buSzPts val="1400"/>
              <a:buChar char="●"/>
              <a:defRPr>
                <a:solidFill>
                  <a:srgbClr val="407BFF"/>
                </a:solidFill>
              </a:defRPr>
            </a:lvl4pPr>
            <a:lvl5pPr marL="2286000" lvl="4" indent="-317500" rtl="0">
              <a:spcBef>
                <a:spcPts val="1600"/>
              </a:spcBef>
              <a:spcAft>
                <a:spcPts val="0"/>
              </a:spcAft>
              <a:buClr>
                <a:srgbClr val="407BFF"/>
              </a:buClr>
              <a:buSzPts val="1400"/>
              <a:buChar char="○"/>
              <a:defRPr>
                <a:solidFill>
                  <a:srgbClr val="407BFF"/>
                </a:solidFill>
              </a:defRPr>
            </a:lvl5pPr>
            <a:lvl6pPr marL="2743200" lvl="5" indent="-317500" rtl="0">
              <a:spcBef>
                <a:spcPts val="1600"/>
              </a:spcBef>
              <a:spcAft>
                <a:spcPts val="0"/>
              </a:spcAft>
              <a:buClr>
                <a:srgbClr val="407BFF"/>
              </a:buClr>
              <a:buSzPts val="1400"/>
              <a:buChar char="■"/>
              <a:defRPr>
                <a:solidFill>
                  <a:srgbClr val="407BFF"/>
                </a:solidFill>
              </a:defRPr>
            </a:lvl6pPr>
            <a:lvl7pPr marL="3200400" lvl="6" indent="-317500" rtl="0">
              <a:spcBef>
                <a:spcPts val="1600"/>
              </a:spcBef>
              <a:spcAft>
                <a:spcPts val="0"/>
              </a:spcAft>
              <a:buClr>
                <a:srgbClr val="407BFF"/>
              </a:buClr>
              <a:buSzPts val="1400"/>
              <a:buChar char="●"/>
              <a:defRPr>
                <a:solidFill>
                  <a:srgbClr val="407BFF"/>
                </a:solidFill>
              </a:defRPr>
            </a:lvl7pPr>
            <a:lvl8pPr marL="3657600" lvl="7" indent="-317500" rtl="0">
              <a:spcBef>
                <a:spcPts val="1600"/>
              </a:spcBef>
              <a:spcAft>
                <a:spcPts val="0"/>
              </a:spcAft>
              <a:buClr>
                <a:srgbClr val="407BFF"/>
              </a:buClr>
              <a:buSzPts val="1400"/>
              <a:buChar char="○"/>
              <a:defRPr>
                <a:solidFill>
                  <a:srgbClr val="407BFF"/>
                </a:solidFill>
              </a:defRPr>
            </a:lvl8pPr>
            <a:lvl9pPr marL="4114800" lvl="8" indent="-317500" rtl="0">
              <a:spcBef>
                <a:spcPts val="1600"/>
              </a:spcBef>
              <a:spcAft>
                <a:spcPts val="1600"/>
              </a:spcAft>
              <a:buClr>
                <a:srgbClr val="407BFF"/>
              </a:buClr>
              <a:buSzPts val="1400"/>
              <a:buChar char="■"/>
              <a:defRPr>
                <a:solidFill>
                  <a:srgbClr val="407BFF"/>
                </a:solidFill>
              </a:defRPr>
            </a:lvl9pPr>
          </a:lstStyle>
          <a:p>
            <a:endParaRPr/>
          </a:p>
        </p:txBody>
      </p:sp>
      <p:sp>
        <p:nvSpPr>
          <p:cNvPr id="120" name="Google Shape;120;p28"/>
          <p:cNvSpPr txBox="1">
            <a:spLocks noGrp="1"/>
          </p:cNvSpPr>
          <p:nvPr>
            <p:ph type="title" idx="9" hasCustomPrompt="1"/>
          </p:nvPr>
        </p:nvSpPr>
        <p:spPr>
          <a:xfrm>
            <a:off x="4830125" y="3276175"/>
            <a:ext cx="906000" cy="1253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4200"/>
              <a:buNone/>
              <a:defRPr sz="4200" b="1">
                <a:solidFill>
                  <a:schemeClr val="lt1"/>
                </a:solidFill>
              </a:defRPr>
            </a:lvl1pPr>
            <a:lvl2pPr lvl="1" algn="ctr" rtl="0">
              <a:spcBef>
                <a:spcPts val="0"/>
              </a:spcBef>
              <a:spcAft>
                <a:spcPts val="0"/>
              </a:spcAft>
              <a:buClr>
                <a:schemeClr val="lt1"/>
              </a:buClr>
              <a:buSzPts val="12000"/>
              <a:buNone/>
              <a:defRPr sz="12000" b="1">
                <a:solidFill>
                  <a:schemeClr val="lt1"/>
                </a:solidFill>
              </a:defRPr>
            </a:lvl2pPr>
            <a:lvl3pPr lvl="2" algn="ctr" rtl="0">
              <a:spcBef>
                <a:spcPts val="0"/>
              </a:spcBef>
              <a:spcAft>
                <a:spcPts val="0"/>
              </a:spcAft>
              <a:buClr>
                <a:schemeClr val="lt1"/>
              </a:buClr>
              <a:buSzPts val="12000"/>
              <a:buNone/>
              <a:defRPr sz="12000" b="1">
                <a:solidFill>
                  <a:schemeClr val="lt1"/>
                </a:solidFill>
              </a:defRPr>
            </a:lvl3pPr>
            <a:lvl4pPr lvl="3" algn="ctr" rtl="0">
              <a:spcBef>
                <a:spcPts val="0"/>
              </a:spcBef>
              <a:spcAft>
                <a:spcPts val="0"/>
              </a:spcAft>
              <a:buClr>
                <a:schemeClr val="lt1"/>
              </a:buClr>
              <a:buSzPts val="12000"/>
              <a:buNone/>
              <a:defRPr sz="12000" b="1">
                <a:solidFill>
                  <a:schemeClr val="lt1"/>
                </a:solidFill>
              </a:defRPr>
            </a:lvl4pPr>
            <a:lvl5pPr lvl="4" algn="ctr" rtl="0">
              <a:spcBef>
                <a:spcPts val="0"/>
              </a:spcBef>
              <a:spcAft>
                <a:spcPts val="0"/>
              </a:spcAft>
              <a:buClr>
                <a:schemeClr val="lt1"/>
              </a:buClr>
              <a:buSzPts val="12000"/>
              <a:buNone/>
              <a:defRPr sz="12000" b="1">
                <a:solidFill>
                  <a:schemeClr val="lt1"/>
                </a:solidFill>
              </a:defRPr>
            </a:lvl5pPr>
            <a:lvl6pPr lvl="5" algn="ctr" rtl="0">
              <a:spcBef>
                <a:spcPts val="0"/>
              </a:spcBef>
              <a:spcAft>
                <a:spcPts val="0"/>
              </a:spcAft>
              <a:buClr>
                <a:schemeClr val="lt1"/>
              </a:buClr>
              <a:buSzPts val="12000"/>
              <a:buNone/>
              <a:defRPr sz="12000" b="1">
                <a:solidFill>
                  <a:schemeClr val="lt1"/>
                </a:solidFill>
              </a:defRPr>
            </a:lvl6pPr>
            <a:lvl7pPr lvl="6" algn="ctr" rtl="0">
              <a:spcBef>
                <a:spcPts val="0"/>
              </a:spcBef>
              <a:spcAft>
                <a:spcPts val="0"/>
              </a:spcAft>
              <a:buClr>
                <a:schemeClr val="lt1"/>
              </a:buClr>
              <a:buSzPts val="12000"/>
              <a:buNone/>
              <a:defRPr sz="12000" b="1">
                <a:solidFill>
                  <a:schemeClr val="lt1"/>
                </a:solidFill>
              </a:defRPr>
            </a:lvl7pPr>
            <a:lvl8pPr lvl="7" algn="ctr" rtl="0">
              <a:spcBef>
                <a:spcPts val="0"/>
              </a:spcBef>
              <a:spcAft>
                <a:spcPts val="0"/>
              </a:spcAft>
              <a:buClr>
                <a:schemeClr val="lt1"/>
              </a:buClr>
              <a:buSzPts val="12000"/>
              <a:buNone/>
              <a:defRPr sz="12000" b="1">
                <a:solidFill>
                  <a:schemeClr val="lt1"/>
                </a:solidFill>
              </a:defRPr>
            </a:lvl8pPr>
            <a:lvl9pPr lvl="8" algn="ctr" rtl="0">
              <a:spcBef>
                <a:spcPts val="0"/>
              </a:spcBef>
              <a:spcAft>
                <a:spcPts val="0"/>
              </a:spcAft>
              <a:buClr>
                <a:schemeClr val="lt1"/>
              </a:buClr>
              <a:buSzPts val="12000"/>
              <a:buNone/>
              <a:defRPr sz="12000" b="1">
                <a:solidFill>
                  <a:schemeClr val="lt1"/>
                </a:solidFill>
              </a:defRPr>
            </a:lvl9pPr>
          </a:lstStyle>
          <a:p>
            <a:r>
              <a:t>xx%</a:t>
            </a:r>
          </a:p>
        </p:txBody>
      </p:sp>
      <p:sp>
        <p:nvSpPr>
          <p:cNvPr id="121" name="Google Shape;121;p28"/>
          <p:cNvSpPr txBox="1">
            <a:spLocks noGrp="1"/>
          </p:cNvSpPr>
          <p:nvPr>
            <p:ph type="subTitle" idx="13"/>
          </p:nvPr>
        </p:nvSpPr>
        <p:spPr>
          <a:xfrm>
            <a:off x="5889575" y="3276175"/>
            <a:ext cx="2507100" cy="360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1954D7"/>
              </a:buClr>
              <a:buSzPts val="1800"/>
              <a:buFont typeface="Didact Gothic"/>
              <a:buNone/>
              <a:defRPr b="1">
                <a:solidFill>
                  <a:srgbClr val="1954D7"/>
                </a:solidFill>
                <a:latin typeface="Didact Gothic"/>
                <a:ea typeface="Didact Gothic"/>
                <a:cs typeface="Didact Gothic"/>
                <a:sym typeface="Didact Gothic"/>
              </a:defRPr>
            </a:lvl1pPr>
            <a:lvl2pPr lvl="1" rtl="0">
              <a:spcBef>
                <a:spcPts val="160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2pPr>
            <a:lvl3pPr lvl="2" rtl="0">
              <a:spcBef>
                <a:spcPts val="160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3pPr>
            <a:lvl4pPr lvl="3" rtl="0">
              <a:spcBef>
                <a:spcPts val="160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4pPr>
            <a:lvl5pPr lvl="4" rtl="0">
              <a:spcBef>
                <a:spcPts val="160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5pPr>
            <a:lvl6pPr lvl="5" rtl="0">
              <a:spcBef>
                <a:spcPts val="160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6pPr>
            <a:lvl7pPr lvl="6" rtl="0">
              <a:spcBef>
                <a:spcPts val="160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7pPr>
            <a:lvl8pPr lvl="7" rtl="0">
              <a:spcBef>
                <a:spcPts val="160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8pPr>
            <a:lvl9pPr lvl="8" rtl="0">
              <a:spcBef>
                <a:spcPts val="1600"/>
              </a:spcBef>
              <a:spcAft>
                <a:spcPts val="1600"/>
              </a:spcAft>
              <a:buClr>
                <a:srgbClr val="1954D7"/>
              </a:buClr>
              <a:buSzPts val="1800"/>
              <a:buFont typeface="Didact Gothic"/>
              <a:buNone/>
              <a:defRPr sz="1800" b="1">
                <a:solidFill>
                  <a:srgbClr val="1954D7"/>
                </a:solidFill>
                <a:latin typeface="Didact Gothic"/>
                <a:ea typeface="Didact Gothic"/>
                <a:cs typeface="Didact Gothic"/>
                <a:sym typeface="Didact Gothic"/>
              </a:defRPr>
            </a:lvl9pPr>
          </a:lstStyle>
          <a:p>
            <a:endParaRPr/>
          </a:p>
        </p:txBody>
      </p:sp>
      <p:sp>
        <p:nvSpPr>
          <p:cNvPr id="122" name="Google Shape;122;p28"/>
          <p:cNvSpPr txBox="1">
            <a:spLocks noGrp="1"/>
          </p:cNvSpPr>
          <p:nvPr>
            <p:ph type="body" idx="14"/>
          </p:nvPr>
        </p:nvSpPr>
        <p:spPr>
          <a:xfrm>
            <a:off x="5889575" y="3792475"/>
            <a:ext cx="2507100" cy="737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407BFF"/>
              </a:buClr>
              <a:buSzPts val="1400"/>
              <a:buChar char="●"/>
              <a:defRPr sz="1400">
                <a:solidFill>
                  <a:srgbClr val="407BFF"/>
                </a:solidFill>
              </a:defRPr>
            </a:lvl1pPr>
            <a:lvl2pPr marL="914400" lvl="1" indent="-317500" rtl="0">
              <a:spcBef>
                <a:spcPts val="1600"/>
              </a:spcBef>
              <a:spcAft>
                <a:spcPts val="0"/>
              </a:spcAft>
              <a:buClr>
                <a:srgbClr val="407BFF"/>
              </a:buClr>
              <a:buSzPts val="1400"/>
              <a:buChar char="○"/>
              <a:defRPr>
                <a:solidFill>
                  <a:srgbClr val="407BFF"/>
                </a:solidFill>
              </a:defRPr>
            </a:lvl2pPr>
            <a:lvl3pPr marL="1371600" lvl="2" indent="-317500" rtl="0">
              <a:spcBef>
                <a:spcPts val="1600"/>
              </a:spcBef>
              <a:spcAft>
                <a:spcPts val="0"/>
              </a:spcAft>
              <a:buClr>
                <a:srgbClr val="407BFF"/>
              </a:buClr>
              <a:buSzPts val="1400"/>
              <a:buChar char="■"/>
              <a:defRPr>
                <a:solidFill>
                  <a:srgbClr val="407BFF"/>
                </a:solidFill>
              </a:defRPr>
            </a:lvl3pPr>
            <a:lvl4pPr marL="1828800" lvl="3" indent="-317500" rtl="0">
              <a:spcBef>
                <a:spcPts val="1600"/>
              </a:spcBef>
              <a:spcAft>
                <a:spcPts val="0"/>
              </a:spcAft>
              <a:buClr>
                <a:srgbClr val="407BFF"/>
              </a:buClr>
              <a:buSzPts val="1400"/>
              <a:buChar char="●"/>
              <a:defRPr>
                <a:solidFill>
                  <a:srgbClr val="407BFF"/>
                </a:solidFill>
              </a:defRPr>
            </a:lvl4pPr>
            <a:lvl5pPr marL="2286000" lvl="4" indent="-317500" rtl="0">
              <a:spcBef>
                <a:spcPts val="1600"/>
              </a:spcBef>
              <a:spcAft>
                <a:spcPts val="0"/>
              </a:spcAft>
              <a:buClr>
                <a:srgbClr val="407BFF"/>
              </a:buClr>
              <a:buSzPts val="1400"/>
              <a:buChar char="○"/>
              <a:defRPr>
                <a:solidFill>
                  <a:srgbClr val="407BFF"/>
                </a:solidFill>
              </a:defRPr>
            </a:lvl5pPr>
            <a:lvl6pPr marL="2743200" lvl="5" indent="-317500" rtl="0">
              <a:spcBef>
                <a:spcPts val="1600"/>
              </a:spcBef>
              <a:spcAft>
                <a:spcPts val="0"/>
              </a:spcAft>
              <a:buClr>
                <a:srgbClr val="407BFF"/>
              </a:buClr>
              <a:buSzPts val="1400"/>
              <a:buChar char="■"/>
              <a:defRPr>
                <a:solidFill>
                  <a:srgbClr val="407BFF"/>
                </a:solidFill>
              </a:defRPr>
            </a:lvl6pPr>
            <a:lvl7pPr marL="3200400" lvl="6" indent="-317500" rtl="0">
              <a:spcBef>
                <a:spcPts val="1600"/>
              </a:spcBef>
              <a:spcAft>
                <a:spcPts val="0"/>
              </a:spcAft>
              <a:buClr>
                <a:srgbClr val="407BFF"/>
              </a:buClr>
              <a:buSzPts val="1400"/>
              <a:buChar char="●"/>
              <a:defRPr>
                <a:solidFill>
                  <a:srgbClr val="407BFF"/>
                </a:solidFill>
              </a:defRPr>
            </a:lvl7pPr>
            <a:lvl8pPr marL="3657600" lvl="7" indent="-317500" rtl="0">
              <a:spcBef>
                <a:spcPts val="1600"/>
              </a:spcBef>
              <a:spcAft>
                <a:spcPts val="0"/>
              </a:spcAft>
              <a:buClr>
                <a:srgbClr val="407BFF"/>
              </a:buClr>
              <a:buSzPts val="1400"/>
              <a:buChar char="○"/>
              <a:defRPr>
                <a:solidFill>
                  <a:srgbClr val="407BFF"/>
                </a:solidFill>
              </a:defRPr>
            </a:lvl8pPr>
            <a:lvl9pPr marL="4114800" lvl="8" indent="-317500" rtl="0">
              <a:spcBef>
                <a:spcPts val="1600"/>
              </a:spcBef>
              <a:spcAft>
                <a:spcPts val="1600"/>
              </a:spcAft>
              <a:buClr>
                <a:srgbClr val="407BFF"/>
              </a:buClr>
              <a:buSzPts val="1400"/>
              <a:buChar char="■"/>
              <a:defRPr>
                <a:solidFill>
                  <a:srgbClr val="407BFF"/>
                </a:solidFill>
              </a:defRPr>
            </a:lvl9pPr>
          </a:lstStyle>
          <a:p>
            <a:endParaRPr/>
          </a:p>
        </p:txBody>
      </p:sp>
      <p:sp>
        <p:nvSpPr>
          <p:cNvPr id="123" name="Google Shape;123;p28"/>
          <p:cNvSpPr/>
          <p:nvPr/>
        </p:nvSpPr>
        <p:spPr>
          <a:xfrm rot="-2700004">
            <a:off x="6647666" y="4388060"/>
            <a:ext cx="4307636" cy="3600246"/>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rgbClr val="407B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 name="Google Shape;124;p28"/>
          <p:cNvSpPr/>
          <p:nvPr/>
        </p:nvSpPr>
        <p:spPr>
          <a:xfrm rot="6577915">
            <a:off x="-620320" y="-529781"/>
            <a:ext cx="1629030" cy="1361517"/>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rgbClr val="407B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 name="Google Shape;125;p28"/>
          <p:cNvSpPr txBox="1">
            <a:spLocks noGrp="1"/>
          </p:cNvSpPr>
          <p:nvPr>
            <p:ph type="title" idx="15"/>
          </p:nvPr>
        </p:nvSpPr>
        <p:spPr>
          <a:xfrm>
            <a:off x="731700" y="571500"/>
            <a:ext cx="7680600" cy="5811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1954D7"/>
              </a:buClr>
              <a:buSzPts val="3600"/>
              <a:buNone/>
              <a:defRPr sz="3600">
                <a:solidFill>
                  <a:srgbClr val="1954D7"/>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126"/>
        <p:cNvGrpSpPr/>
        <p:nvPr/>
      </p:nvGrpSpPr>
      <p:grpSpPr>
        <a:xfrm>
          <a:off x="0" y="0"/>
          <a:ext cx="0" cy="0"/>
          <a:chOff x="0" y="0"/>
          <a:chExt cx="0" cy="0"/>
        </a:xfrm>
      </p:grpSpPr>
      <p:sp>
        <p:nvSpPr>
          <p:cNvPr id="127" name="Google Shape;127;p29"/>
          <p:cNvSpPr/>
          <p:nvPr/>
        </p:nvSpPr>
        <p:spPr>
          <a:xfrm flipH="1">
            <a:off x="61388" y="-419100"/>
            <a:ext cx="8716416" cy="7010555"/>
          </a:xfrm>
          <a:custGeom>
            <a:avLst/>
            <a:gdLst/>
            <a:ahLst/>
            <a:cxnLst/>
            <a:rect l="l" t="t" r="r" b="b"/>
            <a:pathLst>
              <a:path w="167567" h="134773" extrusionOk="0">
                <a:moveTo>
                  <a:pt x="66420" y="0"/>
                </a:moveTo>
                <a:cubicBezTo>
                  <a:pt x="52825" y="0"/>
                  <a:pt x="38687" y="4541"/>
                  <a:pt x="30255" y="12993"/>
                </a:cubicBezTo>
                <a:cubicBezTo>
                  <a:pt x="16579" y="26670"/>
                  <a:pt x="6338" y="33341"/>
                  <a:pt x="3169" y="59126"/>
                </a:cubicBezTo>
                <a:cubicBezTo>
                  <a:pt x="0" y="84878"/>
                  <a:pt x="24084" y="108261"/>
                  <a:pt x="24084" y="108261"/>
                </a:cubicBezTo>
                <a:cubicBezTo>
                  <a:pt x="24084" y="108261"/>
                  <a:pt x="40930" y="131011"/>
                  <a:pt x="73853" y="134413"/>
                </a:cubicBezTo>
                <a:cubicBezTo>
                  <a:pt x="76212" y="134657"/>
                  <a:pt x="78451" y="134773"/>
                  <a:pt x="80578" y="134773"/>
                </a:cubicBezTo>
                <a:cubicBezTo>
                  <a:pt x="108131" y="134773"/>
                  <a:pt x="116977" y="115414"/>
                  <a:pt x="127692" y="105226"/>
                </a:cubicBezTo>
                <a:cubicBezTo>
                  <a:pt x="139266" y="94218"/>
                  <a:pt x="163250" y="86379"/>
                  <a:pt x="165418" y="59526"/>
                </a:cubicBezTo>
                <a:cubicBezTo>
                  <a:pt x="167566" y="32962"/>
                  <a:pt x="153482" y="19194"/>
                  <a:pt x="133538" y="19194"/>
                </a:cubicBezTo>
                <a:cubicBezTo>
                  <a:pt x="133346" y="19194"/>
                  <a:pt x="133154" y="19195"/>
                  <a:pt x="132962" y="19198"/>
                </a:cubicBezTo>
                <a:cubicBezTo>
                  <a:pt x="132354" y="19207"/>
                  <a:pt x="131759" y="19211"/>
                  <a:pt x="131176" y="19211"/>
                </a:cubicBezTo>
                <a:cubicBezTo>
                  <a:pt x="112334" y="19211"/>
                  <a:pt x="106032" y="14511"/>
                  <a:pt x="89531" y="5354"/>
                </a:cubicBezTo>
                <a:cubicBezTo>
                  <a:pt x="83019" y="1735"/>
                  <a:pt x="74824" y="0"/>
                  <a:pt x="66420" y="0"/>
                </a:cubicBezTo>
                <a:close/>
              </a:path>
            </a:pathLst>
          </a:custGeom>
          <a:solidFill>
            <a:srgbClr val="B3CA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9"/>
          <p:cNvSpPr txBox="1">
            <a:spLocks noGrp="1"/>
          </p:cNvSpPr>
          <p:nvPr>
            <p:ph type="title"/>
          </p:nvPr>
        </p:nvSpPr>
        <p:spPr>
          <a:xfrm>
            <a:off x="1409700" y="1946275"/>
            <a:ext cx="6324600" cy="99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1954D7"/>
              </a:buClr>
              <a:buSzPts val="2800"/>
              <a:buNone/>
              <a:defRPr>
                <a:solidFill>
                  <a:srgbClr val="1954D7"/>
                </a:solidFill>
              </a:defRPr>
            </a:lvl1pPr>
            <a:lvl2pPr lvl="1" rtl="0">
              <a:spcBef>
                <a:spcPts val="0"/>
              </a:spcBef>
              <a:spcAft>
                <a:spcPts val="0"/>
              </a:spcAft>
              <a:buSzPts val="2800"/>
              <a:buNone/>
              <a:defRPr>
                <a:latin typeface="Arimo"/>
                <a:ea typeface="Arimo"/>
                <a:cs typeface="Arimo"/>
                <a:sym typeface="Arimo"/>
              </a:defRPr>
            </a:lvl2pPr>
            <a:lvl3pPr lvl="2" rtl="0">
              <a:spcBef>
                <a:spcPts val="0"/>
              </a:spcBef>
              <a:spcAft>
                <a:spcPts val="0"/>
              </a:spcAft>
              <a:buSzPts val="2800"/>
              <a:buNone/>
              <a:defRPr>
                <a:latin typeface="Arimo"/>
                <a:ea typeface="Arimo"/>
                <a:cs typeface="Arimo"/>
                <a:sym typeface="Arimo"/>
              </a:defRPr>
            </a:lvl3pPr>
            <a:lvl4pPr lvl="3" rtl="0">
              <a:spcBef>
                <a:spcPts val="0"/>
              </a:spcBef>
              <a:spcAft>
                <a:spcPts val="0"/>
              </a:spcAft>
              <a:buSzPts val="2800"/>
              <a:buNone/>
              <a:defRPr>
                <a:latin typeface="Arimo"/>
                <a:ea typeface="Arimo"/>
                <a:cs typeface="Arimo"/>
                <a:sym typeface="Arimo"/>
              </a:defRPr>
            </a:lvl4pPr>
            <a:lvl5pPr lvl="4" rtl="0">
              <a:spcBef>
                <a:spcPts val="0"/>
              </a:spcBef>
              <a:spcAft>
                <a:spcPts val="0"/>
              </a:spcAft>
              <a:buSzPts val="2800"/>
              <a:buNone/>
              <a:defRPr>
                <a:latin typeface="Arimo"/>
                <a:ea typeface="Arimo"/>
                <a:cs typeface="Arimo"/>
                <a:sym typeface="Arimo"/>
              </a:defRPr>
            </a:lvl5pPr>
            <a:lvl6pPr lvl="5" rtl="0">
              <a:spcBef>
                <a:spcPts val="0"/>
              </a:spcBef>
              <a:spcAft>
                <a:spcPts val="0"/>
              </a:spcAft>
              <a:buSzPts val="2800"/>
              <a:buNone/>
              <a:defRPr>
                <a:latin typeface="Arimo"/>
                <a:ea typeface="Arimo"/>
                <a:cs typeface="Arimo"/>
                <a:sym typeface="Arimo"/>
              </a:defRPr>
            </a:lvl6pPr>
            <a:lvl7pPr lvl="6" rtl="0">
              <a:spcBef>
                <a:spcPts val="0"/>
              </a:spcBef>
              <a:spcAft>
                <a:spcPts val="0"/>
              </a:spcAft>
              <a:buSzPts val="2800"/>
              <a:buNone/>
              <a:defRPr>
                <a:latin typeface="Arimo"/>
                <a:ea typeface="Arimo"/>
                <a:cs typeface="Arimo"/>
                <a:sym typeface="Arimo"/>
              </a:defRPr>
            </a:lvl7pPr>
            <a:lvl8pPr lvl="7" rtl="0">
              <a:spcBef>
                <a:spcPts val="0"/>
              </a:spcBef>
              <a:spcAft>
                <a:spcPts val="0"/>
              </a:spcAft>
              <a:buSzPts val="2800"/>
              <a:buNone/>
              <a:defRPr>
                <a:latin typeface="Arimo"/>
                <a:ea typeface="Arimo"/>
                <a:cs typeface="Arimo"/>
                <a:sym typeface="Arimo"/>
              </a:defRPr>
            </a:lvl8pPr>
            <a:lvl9pPr lvl="8" rtl="0">
              <a:spcBef>
                <a:spcPts val="0"/>
              </a:spcBef>
              <a:spcAft>
                <a:spcPts val="0"/>
              </a:spcAft>
              <a:buSzPts val="2800"/>
              <a:buNone/>
              <a:defRPr>
                <a:latin typeface="Arimo"/>
                <a:ea typeface="Arimo"/>
                <a:cs typeface="Arimo"/>
                <a:sym typeface="Arimo"/>
              </a:defRPr>
            </a:lvl9pPr>
          </a:lstStyle>
          <a:p>
            <a:endParaRPr/>
          </a:p>
        </p:txBody>
      </p:sp>
      <p:sp>
        <p:nvSpPr>
          <p:cNvPr id="129" name="Google Shape;129;p29"/>
          <p:cNvSpPr txBox="1">
            <a:spLocks noGrp="1"/>
          </p:cNvSpPr>
          <p:nvPr>
            <p:ph type="subTitle" idx="1"/>
          </p:nvPr>
        </p:nvSpPr>
        <p:spPr>
          <a:xfrm>
            <a:off x="2324100" y="3719675"/>
            <a:ext cx="4495800" cy="571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407BFF"/>
              </a:buClr>
              <a:buSzPts val="1800"/>
              <a:buNone/>
              <a:defRPr>
                <a:solidFill>
                  <a:srgbClr val="407BFF"/>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30" name="Google Shape;130;p29"/>
          <p:cNvSpPr/>
          <p:nvPr/>
        </p:nvSpPr>
        <p:spPr>
          <a:xfrm rot="-9404435">
            <a:off x="7086592" y="-2146088"/>
            <a:ext cx="4307636" cy="3600242"/>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rgbClr val="B3CA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ext and three columns">
  <p:cSld name="CUSTOM_4">
    <p:spTree>
      <p:nvGrpSpPr>
        <p:cNvPr id="1" name="Shape 131"/>
        <p:cNvGrpSpPr/>
        <p:nvPr/>
      </p:nvGrpSpPr>
      <p:grpSpPr>
        <a:xfrm>
          <a:off x="0" y="0"/>
          <a:ext cx="0" cy="0"/>
          <a:chOff x="0" y="0"/>
          <a:chExt cx="0" cy="0"/>
        </a:xfrm>
      </p:grpSpPr>
      <p:sp>
        <p:nvSpPr>
          <p:cNvPr id="132" name="Google Shape;132;p30"/>
          <p:cNvSpPr txBox="1">
            <a:spLocks noGrp="1"/>
          </p:cNvSpPr>
          <p:nvPr>
            <p:ph type="subTitle" idx="1"/>
          </p:nvPr>
        </p:nvSpPr>
        <p:spPr>
          <a:xfrm>
            <a:off x="1597500" y="1491088"/>
            <a:ext cx="1767900" cy="347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1"/>
              </a:buClr>
              <a:buSzPts val="1800"/>
              <a:buFont typeface="Didact Gothic"/>
              <a:buNone/>
              <a:defRPr b="1">
                <a:solidFill>
                  <a:schemeClr val="lt1"/>
                </a:solidFill>
                <a:latin typeface="Didact Gothic"/>
                <a:ea typeface="Didact Gothic"/>
                <a:cs typeface="Didact Gothic"/>
                <a:sym typeface="Didact Gothic"/>
              </a:defRPr>
            </a:lvl1pPr>
            <a:lvl2pPr lvl="1"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2pPr>
            <a:lvl3pPr lvl="2"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3pPr>
            <a:lvl4pPr lvl="3"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4pPr>
            <a:lvl5pPr lvl="4"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5pPr>
            <a:lvl6pPr lvl="5"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6pPr>
            <a:lvl7pPr lvl="6"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7pPr>
            <a:lvl8pPr lvl="7"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8pPr>
            <a:lvl9pPr lvl="8"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9pPr>
          </a:lstStyle>
          <a:p>
            <a:endParaRPr/>
          </a:p>
        </p:txBody>
      </p:sp>
      <p:sp>
        <p:nvSpPr>
          <p:cNvPr id="133" name="Google Shape;133;p30"/>
          <p:cNvSpPr txBox="1">
            <a:spLocks noGrp="1"/>
          </p:cNvSpPr>
          <p:nvPr>
            <p:ph type="body" idx="2"/>
          </p:nvPr>
        </p:nvSpPr>
        <p:spPr>
          <a:xfrm>
            <a:off x="1597531" y="1960661"/>
            <a:ext cx="1767900" cy="7104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chemeClr val="lt1"/>
              </a:buClr>
              <a:buSzPts val="1200"/>
              <a:buChar char="●"/>
              <a:defRPr sz="1200">
                <a:solidFill>
                  <a:schemeClr val="lt1"/>
                </a:solidFill>
              </a:defRPr>
            </a:lvl1pPr>
            <a:lvl2pPr marL="914400" lvl="1" indent="-304800" rtl="0">
              <a:lnSpc>
                <a:spcPct val="100000"/>
              </a:lnSpc>
              <a:spcBef>
                <a:spcPts val="0"/>
              </a:spcBef>
              <a:spcAft>
                <a:spcPts val="0"/>
              </a:spcAft>
              <a:buClr>
                <a:schemeClr val="lt1"/>
              </a:buClr>
              <a:buSzPts val="1200"/>
              <a:buChar char="○"/>
              <a:defRPr sz="1200">
                <a:solidFill>
                  <a:schemeClr val="lt1"/>
                </a:solidFill>
              </a:defRPr>
            </a:lvl2pPr>
            <a:lvl3pPr marL="1371600" lvl="2" indent="-304800" rtl="0">
              <a:lnSpc>
                <a:spcPct val="100000"/>
              </a:lnSpc>
              <a:spcBef>
                <a:spcPts val="0"/>
              </a:spcBef>
              <a:spcAft>
                <a:spcPts val="0"/>
              </a:spcAft>
              <a:buClr>
                <a:schemeClr val="lt1"/>
              </a:buClr>
              <a:buSzPts val="1200"/>
              <a:buChar char="■"/>
              <a:defRPr sz="1200">
                <a:solidFill>
                  <a:schemeClr val="lt1"/>
                </a:solidFill>
              </a:defRPr>
            </a:lvl3pPr>
            <a:lvl4pPr marL="1828800" lvl="3" indent="-304800" rtl="0">
              <a:lnSpc>
                <a:spcPct val="100000"/>
              </a:lnSpc>
              <a:spcBef>
                <a:spcPts val="0"/>
              </a:spcBef>
              <a:spcAft>
                <a:spcPts val="0"/>
              </a:spcAft>
              <a:buClr>
                <a:schemeClr val="lt1"/>
              </a:buClr>
              <a:buSzPts val="1200"/>
              <a:buChar char="●"/>
              <a:defRPr sz="1200">
                <a:solidFill>
                  <a:schemeClr val="lt1"/>
                </a:solidFill>
              </a:defRPr>
            </a:lvl4pPr>
            <a:lvl5pPr marL="2286000" lvl="4" indent="-304800" rtl="0">
              <a:lnSpc>
                <a:spcPct val="100000"/>
              </a:lnSpc>
              <a:spcBef>
                <a:spcPts val="0"/>
              </a:spcBef>
              <a:spcAft>
                <a:spcPts val="0"/>
              </a:spcAft>
              <a:buClr>
                <a:schemeClr val="lt1"/>
              </a:buClr>
              <a:buSzPts val="1200"/>
              <a:buChar char="○"/>
              <a:defRPr sz="1200">
                <a:solidFill>
                  <a:schemeClr val="lt1"/>
                </a:solidFill>
              </a:defRPr>
            </a:lvl5pPr>
            <a:lvl6pPr marL="2743200" lvl="5" indent="-304800" rtl="0">
              <a:lnSpc>
                <a:spcPct val="100000"/>
              </a:lnSpc>
              <a:spcBef>
                <a:spcPts val="0"/>
              </a:spcBef>
              <a:spcAft>
                <a:spcPts val="0"/>
              </a:spcAft>
              <a:buClr>
                <a:schemeClr val="lt1"/>
              </a:buClr>
              <a:buSzPts val="1200"/>
              <a:buChar char="■"/>
              <a:defRPr sz="1200">
                <a:solidFill>
                  <a:schemeClr val="lt1"/>
                </a:solidFill>
              </a:defRPr>
            </a:lvl6pPr>
            <a:lvl7pPr marL="3200400" lvl="6" indent="-304800" rtl="0">
              <a:lnSpc>
                <a:spcPct val="100000"/>
              </a:lnSpc>
              <a:spcBef>
                <a:spcPts val="0"/>
              </a:spcBef>
              <a:spcAft>
                <a:spcPts val="0"/>
              </a:spcAft>
              <a:buClr>
                <a:schemeClr val="lt1"/>
              </a:buClr>
              <a:buSzPts val="1200"/>
              <a:buChar char="●"/>
              <a:defRPr sz="1200">
                <a:solidFill>
                  <a:schemeClr val="lt1"/>
                </a:solidFill>
              </a:defRPr>
            </a:lvl7pPr>
            <a:lvl8pPr marL="3657600" lvl="7" indent="-304800" rtl="0">
              <a:lnSpc>
                <a:spcPct val="100000"/>
              </a:lnSpc>
              <a:spcBef>
                <a:spcPts val="0"/>
              </a:spcBef>
              <a:spcAft>
                <a:spcPts val="0"/>
              </a:spcAft>
              <a:buClr>
                <a:schemeClr val="lt1"/>
              </a:buClr>
              <a:buSzPts val="1200"/>
              <a:buChar char="○"/>
              <a:defRPr sz="1200">
                <a:solidFill>
                  <a:schemeClr val="lt1"/>
                </a:solidFill>
              </a:defRPr>
            </a:lvl8pPr>
            <a:lvl9pPr marL="4114800" lvl="8" indent="-304800" rtl="0">
              <a:lnSpc>
                <a:spcPct val="100000"/>
              </a:lnSpc>
              <a:spcBef>
                <a:spcPts val="0"/>
              </a:spcBef>
              <a:spcAft>
                <a:spcPts val="0"/>
              </a:spcAft>
              <a:buClr>
                <a:schemeClr val="lt1"/>
              </a:buClr>
              <a:buSzPts val="1200"/>
              <a:buChar char="■"/>
              <a:defRPr sz="1200">
                <a:solidFill>
                  <a:schemeClr val="lt1"/>
                </a:solidFill>
              </a:defRPr>
            </a:lvl9pPr>
          </a:lstStyle>
          <a:p>
            <a:endParaRPr/>
          </a:p>
        </p:txBody>
      </p:sp>
      <p:sp>
        <p:nvSpPr>
          <p:cNvPr id="134" name="Google Shape;134;p30"/>
          <p:cNvSpPr txBox="1">
            <a:spLocks noGrp="1"/>
          </p:cNvSpPr>
          <p:nvPr>
            <p:ph type="subTitle" idx="3"/>
          </p:nvPr>
        </p:nvSpPr>
        <p:spPr>
          <a:xfrm>
            <a:off x="5789700" y="1491088"/>
            <a:ext cx="1756800" cy="347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lt1"/>
              </a:buClr>
              <a:buSzPts val="1800"/>
              <a:buFont typeface="Didact Gothic"/>
              <a:buNone/>
              <a:defRPr b="1">
                <a:solidFill>
                  <a:schemeClr val="lt1"/>
                </a:solidFill>
                <a:latin typeface="Didact Gothic"/>
                <a:ea typeface="Didact Gothic"/>
                <a:cs typeface="Didact Gothic"/>
                <a:sym typeface="Didact Gothic"/>
              </a:defRPr>
            </a:lvl1pPr>
            <a:lvl2pPr lvl="1" algn="r"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2pPr>
            <a:lvl3pPr lvl="2" algn="r"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3pPr>
            <a:lvl4pPr lvl="3" algn="r"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4pPr>
            <a:lvl5pPr lvl="4" algn="r"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5pPr>
            <a:lvl6pPr lvl="5" algn="r"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6pPr>
            <a:lvl7pPr lvl="6" algn="r"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7pPr>
            <a:lvl8pPr lvl="7" algn="r"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8pPr>
            <a:lvl9pPr lvl="8" algn="r"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9pPr>
          </a:lstStyle>
          <a:p>
            <a:endParaRPr/>
          </a:p>
        </p:txBody>
      </p:sp>
      <p:sp>
        <p:nvSpPr>
          <p:cNvPr id="135" name="Google Shape;135;p30"/>
          <p:cNvSpPr txBox="1">
            <a:spLocks noGrp="1"/>
          </p:cNvSpPr>
          <p:nvPr>
            <p:ph type="body" idx="4"/>
          </p:nvPr>
        </p:nvSpPr>
        <p:spPr>
          <a:xfrm>
            <a:off x="5789663" y="1960661"/>
            <a:ext cx="1756800" cy="710400"/>
          </a:xfrm>
          <a:prstGeom prst="rect">
            <a:avLst/>
          </a:prstGeom>
        </p:spPr>
        <p:txBody>
          <a:bodyPr spcFirstLastPara="1" wrap="square" lIns="91425" tIns="91425" rIns="91425" bIns="91425" anchor="ctr" anchorCtr="0">
            <a:noAutofit/>
          </a:bodyPr>
          <a:lstStyle>
            <a:lvl1pPr marL="457200" lvl="0" indent="-304800" algn="r" rtl="0">
              <a:lnSpc>
                <a:spcPct val="100000"/>
              </a:lnSpc>
              <a:spcBef>
                <a:spcPts val="0"/>
              </a:spcBef>
              <a:spcAft>
                <a:spcPts val="0"/>
              </a:spcAft>
              <a:buClr>
                <a:schemeClr val="lt1"/>
              </a:buClr>
              <a:buSzPts val="1200"/>
              <a:buChar char="●"/>
              <a:defRPr sz="1200">
                <a:solidFill>
                  <a:schemeClr val="lt1"/>
                </a:solidFill>
              </a:defRPr>
            </a:lvl1pPr>
            <a:lvl2pPr marL="914400" lvl="1" indent="-304800" algn="r" rtl="0">
              <a:lnSpc>
                <a:spcPct val="100000"/>
              </a:lnSpc>
              <a:spcBef>
                <a:spcPts val="0"/>
              </a:spcBef>
              <a:spcAft>
                <a:spcPts val="0"/>
              </a:spcAft>
              <a:buClr>
                <a:schemeClr val="lt1"/>
              </a:buClr>
              <a:buSzPts val="1200"/>
              <a:buChar char="○"/>
              <a:defRPr sz="1200">
                <a:solidFill>
                  <a:schemeClr val="lt1"/>
                </a:solidFill>
              </a:defRPr>
            </a:lvl2pPr>
            <a:lvl3pPr marL="1371600" lvl="2" indent="-304800" algn="r" rtl="0">
              <a:lnSpc>
                <a:spcPct val="100000"/>
              </a:lnSpc>
              <a:spcBef>
                <a:spcPts val="0"/>
              </a:spcBef>
              <a:spcAft>
                <a:spcPts val="0"/>
              </a:spcAft>
              <a:buClr>
                <a:schemeClr val="lt1"/>
              </a:buClr>
              <a:buSzPts val="1200"/>
              <a:buChar char="■"/>
              <a:defRPr sz="1200">
                <a:solidFill>
                  <a:schemeClr val="lt1"/>
                </a:solidFill>
              </a:defRPr>
            </a:lvl3pPr>
            <a:lvl4pPr marL="1828800" lvl="3" indent="-304800" algn="r" rtl="0">
              <a:lnSpc>
                <a:spcPct val="100000"/>
              </a:lnSpc>
              <a:spcBef>
                <a:spcPts val="0"/>
              </a:spcBef>
              <a:spcAft>
                <a:spcPts val="0"/>
              </a:spcAft>
              <a:buClr>
                <a:schemeClr val="lt1"/>
              </a:buClr>
              <a:buSzPts val="1200"/>
              <a:buChar char="●"/>
              <a:defRPr sz="1200">
                <a:solidFill>
                  <a:schemeClr val="lt1"/>
                </a:solidFill>
              </a:defRPr>
            </a:lvl4pPr>
            <a:lvl5pPr marL="2286000" lvl="4" indent="-304800" algn="r" rtl="0">
              <a:lnSpc>
                <a:spcPct val="100000"/>
              </a:lnSpc>
              <a:spcBef>
                <a:spcPts val="0"/>
              </a:spcBef>
              <a:spcAft>
                <a:spcPts val="0"/>
              </a:spcAft>
              <a:buClr>
                <a:schemeClr val="lt1"/>
              </a:buClr>
              <a:buSzPts val="1200"/>
              <a:buChar char="○"/>
              <a:defRPr sz="1200">
                <a:solidFill>
                  <a:schemeClr val="lt1"/>
                </a:solidFill>
              </a:defRPr>
            </a:lvl5pPr>
            <a:lvl6pPr marL="2743200" lvl="5" indent="-304800" algn="r" rtl="0">
              <a:lnSpc>
                <a:spcPct val="100000"/>
              </a:lnSpc>
              <a:spcBef>
                <a:spcPts val="0"/>
              </a:spcBef>
              <a:spcAft>
                <a:spcPts val="0"/>
              </a:spcAft>
              <a:buClr>
                <a:schemeClr val="lt1"/>
              </a:buClr>
              <a:buSzPts val="1200"/>
              <a:buChar char="■"/>
              <a:defRPr sz="1200">
                <a:solidFill>
                  <a:schemeClr val="lt1"/>
                </a:solidFill>
              </a:defRPr>
            </a:lvl6pPr>
            <a:lvl7pPr marL="3200400" lvl="6" indent="-304800" algn="r" rtl="0">
              <a:lnSpc>
                <a:spcPct val="100000"/>
              </a:lnSpc>
              <a:spcBef>
                <a:spcPts val="0"/>
              </a:spcBef>
              <a:spcAft>
                <a:spcPts val="0"/>
              </a:spcAft>
              <a:buClr>
                <a:schemeClr val="lt1"/>
              </a:buClr>
              <a:buSzPts val="1200"/>
              <a:buChar char="●"/>
              <a:defRPr sz="1200">
                <a:solidFill>
                  <a:schemeClr val="lt1"/>
                </a:solidFill>
              </a:defRPr>
            </a:lvl7pPr>
            <a:lvl8pPr marL="3657600" lvl="7" indent="-304800" algn="r" rtl="0">
              <a:lnSpc>
                <a:spcPct val="100000"/>
              </a:lnSpc>
              <a:spcBef>
                <a:spcPts val="0"/>
              </a:spcBef>
              <a:spcAft>
                <a:spcPts val="0"/>
              </a:spcAft>
              <a:buClr>
                <a:schemeClr val="lt1"/>
              </a:buClr>
              <a:buSzPts val="1200"/>
              <a:buChar char="○"/>
              <a:defRPr sz="1200">
                <a:solidFill>
                  <a:schemeClr val="lt1"/>
                </a:solidFill>
              </a:defRPr>
            </a:lvl8pPr>
            <a:lvl9pPr marL="4114800" lvl="8" indent="-304800" algn="r" rtl="0">
              <a:lnSpc>
                <a:spcPct val="100000"/>
              </a:lnSpc>
              <a:spcBef>
                <a:spcPts val="0"/>
              </a:spcBef>
              <a:spcAft>
                <a:spcPts val="0"/>
              </a:spcAft>
              <a:buClr>
                <a:schemeClr val="lt1"/>
              </a:buClr>
              <a:buSzPts val="1200"/>
              <a:buChar char="■"/>
              <a:defRPr sz="1200">
                <a:solidFill>
                  <a:schemeClr val="lt1"/>
                </a:solidFill>
              </a:defRPr>
            </a:lvl9pPr>
          </a:lstStyle>
          <a:p>
            <a:endParaRPr/>
          </a:p>
        </p:txBody>
      </p:sp>
      <p:sp>
        <p:nvSpPr>
          <p:cNvPr id="136" name="Google Shape;136;p30"/>
          <p:cNvSpPr txBox="1">
            <a:spLocks noGrp="1"/>
          </p:cNvSpPr>
          <p:nvPr>
            <p:ph type="subTitle" idx="5"/>
          </p:nvPr>
        </p:nvSpPr>
        <p:spPr>
          <a:xfrm>
            <a:off x="3688050" y="1491088"/>
            <a:ext cx="1767900" cy="34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1800"/>
              <a:buFont typeface="Didact Gothic"/>
              <a:buNone/>
              <a:defRPr b="1">
                <a:solidFill>
                  <a:schemeClr val="lt1"/>
                </a:solidFill>
                <a:latin typeface="Didact Gothic"/>
                <a:ea typeface="Didact Gothic"/>
                <a:cs typeface="Didact Gothic"/>
                <a:sym typeface="Didact Gothic"/>
              </a:defRPr>
            </a:lvl1pPr>
            <a:lvl2pPr lvl="1" algn="ctr"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2pPr>
            <a:lvl3pPr lvl="2" algn="ctr"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3pPr>
            <a:lvl4pPr lvl="3" algn="ctr"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4pPr>
            <a:lvl5pPr lvl="4" algn="ctr"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5pPr>
            <a:lvl6pPr lvl="5" algn="ctr"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6pPr>
            <a:lvl7pPr lvl="6" algn="ctr"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7pPr>
            <a:lvl8pPr lvl="7" algn="ctr"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8pPr>
            <a:lvl9pPr lvl="8" algn="ctr"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9pPr>
          </a:lstStyle>
          <a:p>
            <a:endParaRPr/>
          </a:p>
        </p:txBody>
      </p:sp>
      <p:sp>
        <p:nvSpPr>
          <p:cNvPr id="137" name="Google Shape;137;p30"/>
          <p:cNvSpPr txBox="1">
            <a:spLocks noGrp="1"/>
          </p:cNvSpPr>
          <p:nvPr>
            <p:ph type="body" idx="6"/>
          </p:nvPr>
        </p:nvSpPr>
        <p:spPr>
          <a:xfrm>
            <a:off x="3677062" y="1960661"/>
            <a:ext cx="1767900" cy="710400"/>
          </a:xfrm>
          <a:prstGeom prst="rect">
            <a:avLst/>
          </a:prstGeom>
        </p:spPr>
        <p:txBody>
          <a:bodyPr spcFirstLastPara="1" wrap="square" lIns="91425" tIns="91425" rIns="91425" bIns="91425" anchor="ctr" anchorCtr="0">
            <a:noAutofit/>
          </a:bodyPr>
          <a:lstStyle>
            <a:lvl1pPr marL="457200" lvl="0" indent="-304800" algn="ctr" rtl="0">
              <a:lnSpc>
                <a:spcPct val="100000"/>
              </a:lnSpc>
              <a:spcBef>
                <a:spcPts val="0"/>
              </a:spcBef>
              <a:spcAft>
                <a:spcPts val="0"/>
              </a:spcAft>
              <a:buClr>
                <a:schemeClr val="lt1"/>
              </a:buClr>
              <a:buSzPts val="1200"/>
              <a:buChar char="●"/>
              <a:defRPr sz="1200">
                <a:solidFill>
                  <a:schemeClr val="lt1"/>
                </a:solidFill>
              </a:defRPr>
            </a:lvl1pPr>
            <a:lvl2pPr marL="914400" lvl="1" indent="-304800" algn="ctr" rtl="0">
              <a:lnSpc>
                <a:spcPct val="100000"/>
              </a:lnSpc>
              <a:spcBef>
                <a:spcPts val="0"/>
              </a:spcBef>
              <a:spcAft>
                <a:spcPts val="0"/>
              </a:spcAft>
              <a:buClr>
                <a:schemeClr val="lt1"/>
              </a:buClr>
              <a:buSzPts val="1200"/>
              <a:buChar char="○"/>
              <a:defRPr sz="1200">
                <a:solidFill>
                  <a:schemeClr val="lt1"/>
                </a:solidFill>
              </a:defRPr>
            </a:lvl2pPr>
            <a:lvl3pPr marL="1371600" lvl="2" indent="-304800" algn="ctr" rtl="0">
              <a:lnSpc>
                <a:spcPct val="100000"/>
              </a:lnSpc>
              <a:spcBef>
                <a:spcPts val="0"/>
              </a:spcBef>
              <a:spcAft>
                <a:spcPts val="0"/>
              </a:spcAft>
              <a:buClr>
                <a:schemeClr val="lt1"/>
              </a:buClr>
              <a:buSzPts val="1200"/>
              <a:buChar char="■"/>
              <a:defRPr sz="1200">
                <a:solidFill>
                  <a:schemeClr val="lt1"/>
                </a:solidFill>
              </a:defRPr>
            </a:lvl3pPr>
            <a:lvl4pPr marL="1828800" lvl="3" indent="-304800" algn="ctr" rtl="0">
              <a:lnSpc>
                <a:spcPct val="100000"/>
              </a:lnSpc>
              <a:spcBef>
                <a:spcPts val="0"/>
              </a:spcBef>
              <a:spcAft>
                <a:spcPts val="0"/>
              </a:spcAft>
              <a:buClr>
                <a:schemeClr val="lt1"/>
              </a:buClr>
              <a:buSzPts val="1200"/>
              <a:buChar char="●"/>
              <a:defRPr sz="1200">
                <a:solidFill>
                  <a:schemeClr val="lt1"/>
                </a:solidFill>
              </a:defRPr>
            </a:lvl4pPr>
            <a:lvl5pPr marL="2286000" lvl="4" indent="-304800" algn="ctr" rtl="0">
              <a:lnSpc>
                <a:spcPct val="100000"/>
              </a:lnSpc>
              <a:spcBef>
                <a:spcPts val="0"/>
              </a:spcBef>
              <a:spcAft>
                <a:spcPts val="0"/>
              </a:spcAft>
              <a:buClr>
                <a:schemeClr val="lt1"/>
              </a:buClr>
              <a:buSzPts val="1200"/>
              <a:buChar char="○"/>
              <a:defRPr sz="1200">
                <a:solidFill>
                  <a:schemeClr val="lt1"/>
                </a:solidFill>
              </a:defRPr>
            </a:lvl5pPr>
            <a:lvl6pPr marL="2743200" lvl="5" indent="-304800" algn="ctr" rtl="0">
              <a:lnSpc>
                <a:spcPct val="100000"/>
              </a:lnSpc>
              <a:spcBef>
                <a:spcPts val="0"/>
              </a:spcBef>
              <a:spcAft>
                <a:spcPts val="0"/>
              </a:spcAft>
              <a:buClr>
                <a:schemeClr val="lt1"/>
              </a:buClr>
              <a:buSzPts val="1200"/>
              <a:buChar char="■"/>
              <a:defRPr sz="1200">
                <a:solidFill>
                  <a:schemeClr val="lt1"/>
                </a:solidFill>
              </a:defRPr>
            </a:lvl6pPr>
            <a:lvl7pPr marL="3200400" lvl="6" indent="-304800" algn="ctr" rtl="0">
              <a:lnSpc>
                <a:spcPct val="100000"/>
              </a:lnSpc>
              <a:spcBef>
                <a:spcPts val="0"/>
              </a:spcBef>
              <a:spcAft>
                <a:spcPts val="0"/>
              </a:spcAft>
              <a:buClr>
                <a:schemeClr val="lt1"/>
              </a:buClr>
              <a:buSzPts val="1200"/>
              <a:buChar char="●"/>
              <a:defRPr sz="1200">
                <a:solidFill>
                  <a:schemeClr val="lt1"/>
                </a:solidFill>
              </a:defRPr>
            </a:lvl7pPr>
            <a:lvl8pPr marL="3657600" lvl="7" indent="-304800" algn="ctr" rtl="0">
              <a:lnSpc>
                <a:spcPct val="100000"/>
              </a:lnSpc>
              <a:spcBef>
                <a:spcPts val="0"/>
              </a:spcBef>
              <a:spcAft>
                <a:spcPts val="0"/>
              </a:spcAft>
              <a:buClr>
                <a:schemeClr val="lt1"/>
              </a:buClr>
              <a:buSzPts val="1200"/>
              <a:buChar char="○"/>
              <a:defRPr sz="1200">
                <a:solidFill>
                  <a:schemeClr val="lt1"/>
                </a:solidFill>
              </a:defRPr>
            </a:lvl8pPr>
            <a:lvl9pPr marL="4114800" lvl="8" indent="-304800" algn="ctr" rtl="0">
              <a:lnSpc>
                <a:spcPct val="100000"/>
              </a:lnSpc>
              <a:spcBef>
                <a:spcPts val="0"/>
              </a:spcBef>
              <a:spcAft>
                <a:spcPts val="0"/>
              </a:spcAft>
              <a:buClr>
                <a:schemeClr val="lt1"/>
              </a:buClr>
              <a:buSzPts val="1200"/>
              <a:buChar char="■"/>
              <a:defRPr sz="1200">
                <a:solidFill>
                  <a:schemeClr val="lt1"/>
                </a:solidFill>
              </a:defRPr>
            </a:lvl9pPr>
          </a:lstStyle>
          <a:p>
            <a:endParaRPr/>
          </a:p>
        </p:txBody>
      </p:sp>
      <p:sp>
        <p:nvSpPr>
          <p:cNvPr id="138" name="Google Shape;138;p30"/>
          <p:cNvSpPr/>
          <p:nvPr/>
        </p:nvSpPr>
        <p:spPr>
          <a:xfrm rot="-2700010">
            <a:off x="2856638" y="2749176"/>
            <a:ext cx="3579603" cy="3696150"/>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 name="Google Shape;139;p30"/>
          <p:cNvSpPr/>
          <p:nvPr/>
        </p:nvSpPr>
        <p:spPr>
          <a:xfrm rot="1800028">
            <a:off x="8457111" y="34164"/>
            <a:ext cx="1484950" cy="1309675"/>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 name="Google Shape;140;p30"/>
          <p:cNvSpPr/>
          <p:nvPr/>
        </p:nvSpPr>
        <p:spPr>
          <a:xfrm rot="-3886782">
            <a:off x="7737975" y="4068460"/>
            <a:ext cx="1922299" cy="1951301"/>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chemeClr val="accent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41" name="Google Shape;141;p30"/>
          <p:cNvSpPr/>
          <p:nvPr/>
        </p:nvSpPr>
        <p:spPr>
          <a:xfrm rot="1800028">
            <a:off x="-398739" y="4306064"/>
            <a:ext cx="1484950" cy="1309675"/>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 name="Google Shape;142;p30"/>
          <p:cNvSpPr txBox="1">
            <a:spLocks noGrp="1"/>
          </p:cNvSpPr>
          <p:nvPr>
            <p:ph type="title"/>
          </p:nvPr>
        </p:nvSpPr>
        <p:spPr>
          <a:xfrm>
            <a:off x="731700" y="571500"/>
            <a:ext cx="7680600" cy="581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Clr>
                <a:schemeClr val="lt1"/>
              </a:buClr>
              <a:buSzPts val="2800"/>
              <a:buNone/>
              <a:defRPr>
                <a:solidFill>
                  <a:schemeClr val="lt1"/>
                </a:solidFill>
              </a:defRPr>
            </a:lvl2pPr>
            <a:lvl3pPr lvl="2" algn="ctr" rtl="0">
              <a:spcBef>
                <a:spcPts val="0"/>
              </a:spcBef>
              <a:spcAft>
                <a:spcPts val="0"/>
              </a:spcAft>
              <a:buClr>
                <a:schemeClr val="lt1"/>
              </a:buClr>
              <a:buSzPts val="2800"/>
              <a:buNone/>
              <a:defRPr>
                <a:solidFill>
                  <a:schemeClr val="lt1"/>
                </a:solidFill>
              </a:defRPr>
            </a:lvl3pPr>
            <a:lvl4pPr lvl="3" algn="ctr" rtl="0">
              <a:spcBef>
                <a:spcPts val="0"/>
              </a:spcBef>
              <a:spcAft>
                <a:spcPts val="0"/>
              </a:spcAft>
              <a:buClr>
                <a:schemeClr val="lt1"/>
              </a:buClr>
              <a:buSzPts val="2800"/>
              <a:buNone/>
              <a:defRPr>
                <a:solidFill>
                  <a:schemeClr val="lt1"/>
                </a:solidFill>
              </a:defRPr>
            </a:lvl4pPr>
            <a:lvl5pPr lvl="4" algn="ctr" rtl="0">
              <a:spcBef>
                <a:spcPts val="0"/>
              </a:spcBef>
              <a:spcAft>
                <a:spcPts val="0"/>
              </a:spcAft>
              <a:buClr>
                <a:schemeClr val="lt1"/>
              </a:buClr>
              <a:buSzPts val="2800"/>
              <a:buNone/>
              <a:defRPr>
                <a:solidFill>
                  <a:schemeClr val="lt1"/>
                </a:solidFill>
              </a:defRPr>
            </a:lvl5pPr>
            <a:lvl6pPr lvl="5" algn="ctr" rtl="0">
              <a:spcBef>
                <a:spcPts val="0"/>
              </a:spcBef>
              <a:spcAft>
                <a:spcPts val="0"/>
              </a:spcAft>
              <a:buClr>
                <a:schemeClr val="lt1"/>
              </a:buClr>
              <a:buSzPts val="2800"/>
              <a:buNone/>
              <a:defRPr>
                <a:solidFill>
                  <a:schemeClr val="lt1"/>
                </a:solidFill>
              </a:defRPr>
            </a:lvl6pPr>
            <a:lvl7pPr lvl="6" algn="ctr" rtl="0">
              <a:spcBef>
                <a:spcPts val="0"/>
              </a:spcBef>
              <a:spcAft>
                <a:spcPts val="0"/>
              </a:spcAft>
              <a:buClr>
                <a:schemeClr val="lt1"/>
              </a:buClr>
              <a:buSzPts val="2800"/>
              <a:buNone/>
              <a:defRPr>
                <a:solidFill>
                  <a:schemeClr val="lt1"/>
                </a:solidFill>
              </a:defRPr>
            </a:lvl7pPr>
            <a:lvl8pPr lvl="7" algn="ctr" rtl="0">
              <a:spcBef>
                <a:spcPts val="0"/>
              </a:spcBef>
              <a:spcAft>
                <a:spcPts val="0"/>
              </a:spcAft>
              <a:buClr>
                <a:schemeClr val="lt1"/>
              </a:buClr>
              <a:buSzPts val="2800"/>
              <a:buNone/>
              <a:defRPr>
                <a:solidFill>
                  <a:schemeClr val="lt1"/>
                </a:solidFill>
              </a:defRPr>
            </a:lvl8pPr>
            <a:lvl9pPr lvl="8" algn="ctr" rtl="0">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ext and four columns">
  <p:cSld name="CUSTOM_3">
    <p:spTree>
      <p:nvGrpSpPr>
        <p:cNvPr id="1" name="Shape 143"/>
        <p:cNvGrpSpPr/>
        <p:nvPr/>
      </p:nvGrpSpPr>
      <p:grpSpPr>
        <a:xfrm>
          <a:off x="0" y="0"/>
          <a:ext cx="0" cy="0"/>
          <a:chOff x="0" y="0"/>
          <a:chExt cx="0" cy="0"/>
        </a:xfrm>
      </p:grpSpPr>
      <p:sp>
        <p:nvSpPr>
          <p:cNvPr id="144" name="Google Shape;144;p31"/>
          <p:cNvSpPr txBox="1">
            <a:spLocks noGrp="1"/>
          </p:cNvSpPr>
          <p:nvPr>
            <p:ph type="subTitle" idx="1"/>
          </p:nvPr>
        </p:nvSpPr>
        <p:spPr>
          <a:xfrm>
            <a:off x="718225" y="1829274"/>
            <a:ext cx="2633400" cy="347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1954D7"/>
              </a:buClr>
              <a:buSzPts val="1800"/>
              <a:buFont typeface="Didact Gothic"/>
              <a:buNone/>
              <a:defRPr b="1">
                <a:solidFill>
                  <a:srgbClr val="1954D7"/>
                </a:solidFill>
                <a:latin typeface="Didact Gothic"/>
                <a:ea typeface="Didact Gothic"/>
                <a:cs typeface="Didact Gothic"/>
                <a:sym typeface="Didact Gothic"/>
              </a:defRPr>
            </a:lvl1pPr>
            <a:lvl2pPr lvl="1" rtl="0">
              <a:lnSpc>
                <a:spcPct val="100000"/>
              </a:lnSpc>
              <a:spcBef>
                <a:spcPts val="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2pPr>
            <a:lvl3pPr lvl="2" rtl="0">
              <a:lnSpc>
                <a:spcPct val="100000"/>
              </a:lnSpc>
              <a:spcBef>
                <a:spcPts val="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3pPr>
            <a:lvl4pPr lvl="3" rtl="0">
              <a:lnSpc>
                <a:spcPct val="100000"/>
              </a:lnSpc>
              <a:spcBef>
                <a:spcPts val="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4pPr>
            <a:lvl5pPr lvl="4" rtl="0">
              <a:lnSpc>
                <a:spcPct val="100000"/>
              </a:lnSpc>
              <a:spcBef>
                <a:spcPts val="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5pPr>
            <a:lvl6pPr lvl="5" rtl="0">
              <a:lnSpc>
                <a:spcPct val="100000"/>
              </a:lnSpc>
              <a:spcBef>
                <a:spcPts val="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6pPr>
            <a:lvl7pPr lvl="6" rtl="0">
              <a:lnSpc>
                <a:spcPct val="100000"/>
              </a:lnSpc>
              <a:spcBef>
                <a:spcPts val="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7pPr>
            <a:lvl8pPr lvl="7" rtl="0">
              <a:lnSpc>
                <a:spcPct val="100000"/>
              </a:lnSpc>
              <a:spcBef>
                <a:spcPts val="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8pPr>
            <a:lvl9pPr lvl="8" rtl="0">
              <a:lnSpc>
                <a:spcPct val="100000"/>
              </a:lnSpc>
              <a:spcBef>
                <a:spcPts val="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9pPr>
          </a:lstStyle>
          <a:p>
            <a:endParaRPr/>
          </a:p>
        </p:txBody>
      </p:sp>
      <p:sp>
        <p:nvSpPr>
          <p:cNvPr id="145" name="Google Shape;145;p31"/>
          <p:cNvSpPr txBox="1">
            <a:spLocks noGrp="1"/>
          </p:cNvSpPr>
          <p:nvPr>
            <p:ph type="body" idx="2"/>
          </p:nvPr>
        </p:nvSpPr>
        <p:spPr>
          <a:xfrm>
            <a:off x="734637" y="2319411"/>
            <a:ext cx="2633400" cy="710400"/>
          </a:xfrm>
          <a:prstGeom prst="rect">
            <a:avLst/>
          </a:prstGeom>
        </p:spPr>
        <p:txBody>
          <a:bodyPr spcFirstLastPara="1" wrap="square" lIns="91425" tIns="91425" rIns="91425" bIns="91425" anchor="ctr" anchorCtr="0">
            <a:noAutofit/>
          </a:bodyPr>
          <a:lstStyle>
            <a:lvl1pPr marL="457200" lvl="0" indent="-317500" rtl="0">
              <a:lnSpc>
                <a:spcPct val="100000"/>
              </a:lnSpc>
              <a:spcBef>
                <a:spcPts val="0"/>
              </a:spcBef>
              <a:spcAft>
                <a:spcPts val="0"/>
              </a:spcAft>
              <a:buClr>
                <a:srgbClr val="407BFF"/>
              </a:buClr>
              <a:buSzPts val="1400"/>
              <a:buChar char="●"/>
              <a:defRPr sz="1400">
                <a:solidFill>
                  <a:srgbClr val="407BFF"/>
                </a:solidFill>
              </a:defRPr>
            </a:lvl1pPr>
            <a:lvl2pPr marL="914400" lvl="1" indent="-317500" rtl="0">
              <a:lnSpc>
                <a:spcPct val="100000"/>
              </a:lnSpc>
              <a:spcBef>
                <a:spcPts val="0"/>
              </a:spcBef>
              <a:spcAft>
                <a:spcPts val="0"/>
              </a:spcAft>
              <a:buClr>
                <a:srgbClr val="407BFF"/>
              </a:buClr>
              <a:buSzPts val="1400"/>
              <a:buChar char="○"/>
              <a:defRPr>
                <a:solidFill>
                  <a:srgbClr val="407BFF"/>
                </a:solidFill>
              </a:defRPr>
            </a:lvl2pPr>
            <a:lvl3pPr marL="1371600" lvl="2" indent="-317500" rtl="0">
              <a:lnSpc>
                <a:spcPct val="100000"/>
              </a:lnSpc>
              <a:spcBef>
                <a:spcPts val="0"/>
              </a:spcBef>
              <a:spcAft>
                <a:spcPts val="0"/>
              </a:spcAft>
              <a:buClr>
                <a:srgbClr val="407BFF"/>
              </a:buClr>
              <a:buSzPts val="1400"/>
              <a:buChar char="■"/>
              <a:defRPr>
                <a:solidFill>
                  <a:srgbClr val="407BFF"/>
                </a:solidFill>
              </a:defRPr>
            </a:lvl3pPr>
            <a:lvl4pPr marL="1828800" lvl="3" indent="-317500" rtl="0">
              <a:lnSpc>
                <a:spcPct val="100000"/>
              </a:lnSpc>
              <a:spcBef>
                <a:spcPts val="0"/>
              </a:spcBef>
              <a:spcAft>
                <a:spcPts val="0"/>
              </a:spcAft>
              <a:buClr>
                <a:srgbClr val="407BFF"/>
              </a:buClr>
              <a:buSzPts val="1400"/>
              <a:buChar char="●"/>
              <a:defRPr>
                <a:solidFill>
                  <a:srgbClr val="407BFF"/>
                </a:solidFill>
              </a:defRPr>
            </a:lvl4pPr>
            <a:lvl5pPr marL="2286000" lvl="4" indent="-317500" rtl="0">
              <a:lnSpc>
                <a:spcPct val="100000"/>
              </a:lnSpc>
              <a:spcBef>
                <a:spcPts val="0"/>
              </a:spcBef>
              <a:spcAft>
                <a:spcPts val="0"/>
              </a:spcAft>
              <a:buClr>
                <a:srgbClr val="407BFF"/>
              </a:buClr>
              <a:buSzPts val="1400"/>
              <a:buChar char="○"/>
              <a:defRPr>
                <a:solidFill>
                  <a:srgbClr val="407BFF"/>
                </a:solidFill>
              </a:defRPr>
            </a:lvl5pPr>
            <a:lvl6pPr marL="2743200" lvl="5" indent="-317500" rtl="0">
              <a:lnSpc>
                <a:spcPct val="100000"/>
              </a:lnSpc>
              <a:spcBef>
                <a:spcPts val="0"/>
              </a:spcBef>
              <a:spcAft>
                <a:spcPts val="0"/>
              </a:spcAft>
              <a:buClr>
                <a:srgbClr val="407BFF"/>
              </a:buClr>
              <a:buSzPts val="1400"/>
              <a:buChar char="■"/>
              <a:defRPr>
                <a:solidFill>
                  <a:srgbClr val="407BFF"/>
                </a:solidFill>
              </a:defRPr>
            </a:lvl6pPr>
            <a:lvl7pPr marL="3200400" lvl="6" indent="-317500" rtl="0">
              <a:lnSpc>
                <a:spcPct val="100000"/>
              </a:lnSpc>
              <a:spcBef>
                <a:spcPts val="0"/>
              </a:spcBef>
              <a:spcAft>
                <a:spcPts val="0"/>
              </a:spcAft>
              <a:buClr>
                <a:srgbClr val="407BFF"/>
              </a:buClr>
              <a:buSzPts val="1400"/>
              <a:buChar char="●"/>
              <a:defRPr>
                <a:solidFill>
                  <a:srgbClr val="407BFF"/>
                </a:solidFill>
              </a:defRPr>
            </a:lvl7pPr>
            <a:lvl8pPr marL="3657600" lvl="7" indent="-317500" rtl="0">
              <a:lnSpc>
                <a:spcPct val="100000"/>
              </a:lnSpc>
              <a:spcBef>
                <a:spcPts val="0"/>
              </a:spcBef>
              <a:spcAft>
                <a:spcPts val="0"/>
              </a:spcAft>
              <a:buClr>
                <a:srgbClr val="407BFF"/>
              </a:buClr>
              <a:buSzPts val="1400"/>
              <a:buChar char="○"/>
              <a:defRPr>
                <a:solidFill>
                  <a:srgbClr val="407BFF"/>
                </a:solidFill>
              </a:defRPr>
            </a:lvl8pPr>
            <a:lvl9pPr marL="4114800" lvl="8" indent="-317500" rtl="0">
              <a:lnSpc>
                <a:spcPct val="100000"/>
              </a:lnSpc>
              <a:spcBef>
                <a:spcPts val="0"/>
              </a:spcBef>
              <a:spcAft>
                <a:spcPts val="0"/>
              </a:spcAft>
              <a:buClr>
                <a:srgbClr val="407BFF"/>
              </a:buClr>
              <a:buSzPts val="1400"/>
              <a:buChar char="■"/>
              <a:defRPr>
                <a:solidFill>
                  <a:srgbClr val="407BFF"/>
                </a:solidFill>
              </a:defRPr>
            </a:lvl9pPr>
          </a:lstStyle>
          <a:p>
            <a:endParaRPr/>
          </a:p>
        </p:txBody>
      </p:sp>
      <p:sp>
        <p:nvSpPr>
          <p:cNvPr id="146" name="Google Shape;146;p31"/>
          <p:cNvSpPr txBox="1">
            <a:spLocks noGrp="1"/>
          </p:cNvSpPr>
          <p:nvPr>
            <p:ph type="subTitle" idx="3"/>
          </p:nvPr>
        </p:nvSpPr>
        <p:spPr>
          <a:xfrm>
            <a:off x="718225" y="3368468"/>
            <a:ext cx="2633400" cy="347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1954D7"/>
              </a:buClr>
              <a:buSzPts val="1800"/>
              <a:buFont typeface="Didact Gothic"/>
              <a:buNone/>
              <a:defRPr b="1">
                <a:solidFill>
                  <a:srgbClr val="1954D7"/>
                </a:solidFill>
                <a:latin typeface="Didact Gothic"/>
                <a:ea typeface="Didact Gothic"/>
                <a:cs typeface="Didact Gothic"/>
                <a:sym typeface="Didact Gothic"/>
              </a:defRPr>
            </a:lvl1pPr>
            <a:lvl2pPr lvl="1" rtl="0">
              <a:lnSpc>
                <a:spcPct val="100000"/>
              </a:lnSpc>
              <a:spcBef>
                <a:spcPts val="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2pPr>
            <a:lvl3pPr lvl="2" rtl="0">
              <a:lnSpc>
                <a:spcPct val="100000"/>
              </a:lnSpc>
              <a:spcBef>
                <a:spcPts val="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3pPr>
            <a:lvl4pPr lvl="3" rtl="0">
              <a:lnSpc>
                <a:spcPct val="100000"/>
              </a:lnSpc>
              <a:spcBef>
                <a:spcPts val="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4pPr>
            <a:lvl5pPr lvl="4" rtl="0">
              <a:lnSpc>
                <a:spcPct val="100000"/>
              </a:lnSpc>
              <a:spcBef>
                <a:spcPts val="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5pPr>
            <a:lvl6pPr lvl="5" rtl="0">
              <a:lnSpc>
                <a:spcPct val="100000"/>
              </a:lnSpc>
              <a:spcBef>
                <a:spcPts val="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6pPr>
            <a:lvl7pPr lvl="6" rtl="0">
              <a:lnSpc>
                <a:spcPct val="100000"/>
              </a:lnSpc>
              <a:spcBef>
                <a:spcPts val="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7pPr>
            <a:lvl8pPr lvl="7" rtl="0">
              <a:lnSpc>
                <a:spcPct val="100000"/>
              </a:lnSpc>
              <a:spcBef>
                <a:spcPts val="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8pPr>
            <a:lvl9pPr lvl="8" rtl="0">
              <a:lnSpc>
                <a:spcPct val="100000"/>
              </a:lnSpc>
              <a:spcBef>
                <a:spcPts val="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9pPr>
          </a:lstStyle>
          <a:p>
            <a:endParaRPr/>
          </a:p>
        </p:txBody>
      </p:sp>
      <p:sp>
        <p:nvSpPr>
          <p:cNvPr id="147" name="Google Shape;147;p31"/>
          <p:cNvSpPr txBox="1">
            <a:spLocks noGrp="1"/>
          </p:cNvSpPr>
          <p:nvPr>
            <p:ph type="body" idx="4"/>
          </p:nvPr>
        </p:nvSpPr>
        <p:spPr>
          <a:xfrm>
            <a:off x="734637" y="3858604"/>
            <a:ext cx="2633400" cy="710400"/>
          </a:xfrm>
          <a:prstGeom prst="rect">
            <a:avLst/>
          </a:prstGeom>
        </p:spPr>
        <p:txBody>
          <a:bodyPr spcFirstLastPara="1" wrap="square" lIns="91425" tIns="91425" rIns="91425" bIns="91425" anchor="ctr" anchorCtr="0">
            <a:noAutofit/>
          </a:bodyPr>
          <a:lstStyle>
            <a:lvl1pPr marL="457200" lvl="0" indent="-317500" rtl="0">
              <a:lnSpc>
                <a:spcPct val="100000"/>
              </a:lnSpc>
              <a:spcBef>
                <a:spcPts val="0"/>
              </a:spcBef>
              <a:spcAft>
                <a:spcPts val="0"/>
              </a:spcAft>
              <a:buClr>
                <a:srgbClr val="407BFF"/>
              </a:buClr>
              <a:buSzPts val="1400"/>
              <a:buChar char="●"/>
              <a:defRPr sz="1400">
                <a:solidFill>
                  <a:srgbClr val="407BFF"/>
                </a:solidFill>
              </a:defRPr>
            </a:lvl1pPr>
            <a:lvl2pPr marL="914400" lvl="1" indent="-317500" rtl="0">
              <a:lnSpc>
                <a:spcPct val="100000"/>
              </a:lnSpc>
              <a:spcBef>
                <a:spcPts val="0"/>
              </a:spcBef>
              <a:spcAft>
                <a:spcPts val="0"/>
              </a:spcAft>
              <a:buClr>
                <a:srgbClr val="407BFF"/>
              </a:buClr>
              <a:buSzPts val="1400"/>
              <a:buChar char="○"/>
              <a:defRPr>
                <a:solidFill>
                  <a:srgbClr val="407BFF"/>
                </a:solidFill>
              </a:defRPr>
            </a:lvl2pPr>
            <a:lvl3pPr marL="1371600" lvl="2" indent="-317500" rtl="0">
              <a:lnSpc>
                <a:spcPct val="100000"/>
              </a:lnSpc>
              <a:spcBef>
                <a:spcPts val="0"/>
              </a:spcBef>
              <a:spcAft>
                <a:spcPts val="0"/>
              </a:spcAft>
              <a:buClr>
                <a:srgbClr val="407BFF"/>
              </a:buClr>
              <a:buSzPts val="1400"/>
              <a:buChar char="■"/>
              <a:defRPr>
                <a:solidFill>
                  <a:srgbClr val="407BFF"/>
                </a:solidFill>
              </a:defRPr>
            </a:lvl3pPr>
            <a:lvl4pPr marL="1828800" lvl="3" indent="-317500" rtl="0">
              <a:lnSpc>
                <a:spcPct val="100000"/>
              </a:lnSpc>
              <a:spcBef>
                <a:spcPts val="0"/>
              </a:spcBef>
              <a:spcAft>
                <a:spcPts val="0"/>
              </a:spcAft>
              <a:buClr>
                <a:srgbClr val="407BFF"/>
              </a:buClr>
              <a:buSzPts val="1400"/>
              <a:buChar char="●"/>
              <a:defRPr>
                <a:solidFill>
                  <a:srgbClr val="407BFF"/>
                </a:solidFill>
              </a:defRPr>
            </a:lvl4pPr>
            <a:lvl5pPr marL="2286000" lvl="4" indent="-317500" rtl="0">
              <a:lnSpc>
                <a:spcPct val="100000"/>
              </a:lnSpc>
              <a:spcBef>
                <a:spcPts val="0"/>
              </a:spcBef>
              <a:spcAft>
                <a:spcPts val="0"/>
              </a:spcAft>
              <a:buClr>
                <a:srgbClr val="407BFF"/>
              </a:buClr>
              <a:buSzPts val="1400"/>
              <a:buChar char="○"/>
              <a:defRPr>
                <a:solidFill>
                  <a:srgbClr val="407BFF"/>
                </a:solidFill>
              </a:defRPr>
            </a:lvl5pPr>
            <a:lvl6pPr marL="2743200" lvl="5" indent="-317500" rtl="0">
              <a:lnSpc>
                <a:spcPct val="100000"/>
              </a:lnSpc>
              <a:spcBef>
                <a:spcPts val="0"/>
              </a:spcBef>
              <a:spcAft>
                <a:spcPts val="0"/>
              </a:spcAft>
              <a:buClr>
                <a:srgbClr val="407BFF"/>
              </a:buClr>
              <a:buSzPts val="1400"/>
              <a:buChar char="■"/>
              <a:defRPr>
                <a:solidFill>
                  <a:srgbClr val="407BFF"/>
                </a:solidFill>
              </a:defRPr>
            </a:lvl6pPr>
            <a:lvl7pPr marL="3200400" lvl="6" indent="-317500" rtl="0">
              <a:lnSpc>
                <a:spcPct val="100000"/>
              </a:lnSpc>
              <a:spcBef>
                <a:spcPts val="0"/>
              </a:spcBef>
              <a:spcAft>
                <a:spcPts val="0"/>
              </a:spcAft>
              <a:buClr>
                <a:srgbClr val="407BFF"/>
              </a:buClr>
              <a:buSzPts val="1400"/>
              <a:buChar char="●"/>
              <a:defRPr>
                <a:solidFill>
                  <a:srgbClr val="407BFF"/>
                </a:solidFill>
              </a:defRPr>
            </a:lvl7pPr>
            <a:lvl8pPr marL="3657600" lvl="7" indent="-317500" rtl="0">
              <a:lnSpc>
                <a:spcPct val="100000"/>
              </a:lnSpc>
              <a:spcBef>
                <a:spcPts val="0"/>
              </a:spcBef>
              <a:spcAft>
                <a:spcPts val="0"/>
              </a:spcAft>
              <a:buClr>
                <a:srgbClr val="407BFF"/>
              </a:buClr>
              <a:buSzPts val="1400"/>
              <a:buChar char="○"/>
              <a:defRPr>
                <a:solidFill>
                  <a:srgbClr val="407BFF"/>
                </a:solidFill>
              </a:defRPr>
            </a:lvl8pPr>
            <a:lvl9pPr marL="4114800" lvl="8" indent="-317500" rtl="0">
              <a:lnSpc>
                <a:spcPct val="100000"/>
              </a:lnSpc>
              <a:spcBef>
                <a:spcPts val="0"/>
              </a:spcBef>
              <a:spcAft>
                <a:spcPts val="0"/>
              </a:spcAft>
              <a:buClr>
                <a:srgbClr val="407BFF"/>
              </a:buClr>
              <a:buSzPts val="1400"/>
              <a:buChar char="■"/>
              <a:defRPr>
                <a:solidFill>
                  <a:srgbClr val="407BFF"/>
                </a:solidFill>
              </a:defRPr>
            </a:lvl9pPr>
          </a:lstStyle>
          <a:p>
            <a:endParaRPr/>
          </a:p>
        </p:txBody>
      </p:sp>
      <p:sp>
        <p:nvSpPr>
          <p:cNvPr id="148" name="Google Shape;148;p31"/>
          <p:cNvSpPr txBox="1">
            <a:spLocks noGrp="1"/>
          </p:cNvSpPr>
          <p:nvPr>
            <p:ph type="subTitle" idx="5"/>
          </p:nvPr>
        </p:nvSpPr>
        <p:spPr>
          <a:xfrm>
            <a:off x="5782541" y="1829274"/>
            <a:ext cx="2617200" cy="347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rgbClr val="1954D7"/>
              </a:buClr>
              <a:buSzPts val="1800"/>
              <a:buFont typeface="Didact Gothic"/>
              <a:buNone/>
              <a:defRPr b="1">
                <a:solidFill>
                  <a:srgbClr val="1954D7"/>
                </a:solidFill>
                <a:latin typeface="Didact Gothic"/>
                <a:ea typeface="Didact Gothic"/>
                <a:cs typeface="Didact Gothic"/>
                <a:sym typeface="Didact Gothic"/>
              </a:defRPr>
            </a:lvl1pPr>
            <a:lvl2pPr lvl="1" algn="r" rtl="0">
              <a:lnSpc>
                <a:spcPct val="100000"/>
              </a:lnSpc>
              <a:spcBef>
                <a:spcPts val="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2pPr>
            <a:lvl3pPr lvl="2" algn="r" rtl="0">
              <a:lnSpc>
                <a:spcPct val="100000"/>
              </a:lnSpc>
              <a:spcBef>
                <a:spcPts val="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3pPr>
            <a:lvl4pPr lvl="3" algn="r" rtl="0">
              <a:lnSpc>
                <a:spcPct val="100000"/>
              </a:lnSpc>
              <a:spcBef>
                <a:spcPts val="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4pPr>
            <a:lvl5pPr lvl="4" algn="r" rtl="0">
              <a:lnSpc>
                <a:spcPct val="100000"/>
              </a:lnSpc>
              <a:spcBef>
                <a:spcPts val="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5pPr>
            <a:lvl6pPr lvl="5" algn="r" rtl="0">
              <a:lnSpc>
                <a:spcPct val="100000"/>
              </a:lnSpc>
              <a:spcBef>
                <a:spcPts val="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6pPr>
            <a:lvl7pPr lvl="6" algn="r" rtl="0">
              <a:lnSpc>
                <a:spcPct val="100000"/>
              </a:lnSpc>
              <a:spcBef>
                <a:spcPts val="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7pPr>
            <a:lvl8pPr lvl="7" algn="r" rtl="0">
              <a:lnSpc>
                <a:spcPct val="100000"/>
              </a:lnSpc>
              <a:spcBef>
                <a:spcPts val="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8pPr>
            <a:lvl9pPr lvl="8" algn="r" rtl="0">
              <a:lnSpc>
                <a:spcPct val="100000"/>
              </a:lnSpc>
              <a:spcBef>
                <a:spcPts val="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9pPr>
          </a:lstStyle>
          <a:p>
            <a:endParaRPr/>
          </a:p>
        </p:txBody>
      </p:sp>
      <p:sp>
        <p:nvSpPr>
          <p:cNvPr id="149" name="Google Shape;149;p31"/>
          <p:cNvSpPr txBox="1">
            <a:spLocks noGrp="1"/>
          </p:cNvSpPr>
          <p:nvPr>
            <p:ph type="body" idx="6"/>
          </p:nvPr>
        </p:nvSpPr>
        <p:spPr>
          <a:xfrm>
            <a:off x="5798851" y="2319411"/>
            <a:ext cx="2617200" cy="710400"/>
          </a:xfrm>
          <a:prstGeom prst="rect">
            <a:avLst/>
          </a:prstGeom>
        </p:spPr>
        <p:txBody>
          <a:bodyPr spcFirstLastPara="1" wrap="square" lIns="91425" tIns="91425" rIns="91425" bIns="91425" anchor="ctr" anchorCtr="0">
            <a:noAutofit/>
          </a:bodyPr>
          <a:lstStyle>
            <a:lvl1pPr marL="457200" lvl="0" indent="-317500" algn="r" rtl="0">
              <a:lnSpc>
                <a:spcPct val="100000"/>
              </a:lnSpc>
              <a:spcBef>
                <a:spcPts val="0"/>
              </a:spcBef>
              <a:spcAft>
                <a:spcPts val="0"/>
              </a:spcAft>
              <a:buClr>
                <a:srgbClr val="407BFF"/>
              </a:buClr>
              <a:buSzPts val="1400"/>
              <a:buChar char="●"/>
              <a:defRPr sz="1400">
                <a:solidFill>
                  <a:srgbClr val="407BFF"/>
                </a:solidFill>
              </a:defRPr>
            </a:lvl1pPr>
            <a:lvl2pPr marL="914400" lvl="1" indent="-317500" algn="r" rtl="0">
              <a:lnSpc>
                <a:spcPct val="100000"/>
              </a:lnSpc>
              <a:spcBef>
                <a:spcPts val="0"/>
              </a:spcBef>
              <a:spcAft>
                <a:spcPts val="0"/>
              </a:spcAft>
              <a:buClr>
                <a:srgbClr val="407BFF"/>
              </a:buClr>
              <a:buSzPts val="1400"/>
              <a:buChar char="○"/>
              <a:defRPr>
                <a:solidFill>
                  <a:srgbClr val="407BFF"/>
                </a:solidFill>
              </a:defRPr>
            </a:lvl2pPr>
            <a:lvl3pPr marL="1371600" lvl="2" indent="-317500" algn="r" rtl="0">
              <a:lnSpc>
                <a:spcPct val="100000"/>
              </a:lnSpc>
              <a:spcBef>
                <a:spcPts val="0"/>
              </a:spcBef>
              <a:spcAft>
                <a:spcPts val="0"/>
              </a:spcAft>
              <a:buClr>
                <a:srgbClr val="407BFF"/>
              </a:buClr>
              <a:buSzPts val="1400"/>
              <a:buChar char="■"/>
              <a:defRPr>
                <a:solidFill>
                  <a:srgbClr val="407BFF"/>
                </a:solidFill>
              </a:defRPr>
            </a:lvl3pPr>
            <a:lvl4pPr marL="1828800" lvl="3" indent="-317500" algn="r" rtl="0">
              <a:lnSpc>
                <a:spcPct val="100000"/>
              </a:lnSpc>
              <a:spcBef>
                <a:spcPts val="0"/>
              </a:spcBef>
              <a:spcAft>
                <a:spcPts val="0"/>
              </a:spcAft>
              <a:buClr>
                <a:srgbClr val="407BFF"/>
              </a:buClr>
              <a:buSzPts val="1400"/>
              <a:buChar char="●"/>
              <a:defRPr>
                <a:solidFill>
                  <a:srgbClr val="407BFF"/>
                </a:solidFill>
              </a:defRPr>
            </a:lvl4pPr>
            <a:lvl5pPr marL="2286000" lvl="4" indent="-317500" algn="r" rtl="0">
              <a:lnSpc>
                <a:spcPct val="100000"/>
              </a:lnSpc>
              <a:spcBef>
                <a:spcPts val="0"/>
              </a:spcBef>
              <a:spcAft>
                <a:spcPts val="0"/>
              </a:spcAft>
              <a:buClr>
                <a:srgbClr val="407BFF"/>
              </a:buClr>
              <a:buSzPts val="1400"/>
              <a:buChar char="○"/>
              <a:defRPr>
                <a:solidFill>
                  <a:srgbClr val="407BFF"/>
                </a:solidFill>
              </a:defRPr>
            </a:lvl5pPr>
            <a:lvl6pPr marL="2743200" lvl="5" indent="-317500" algn="r" rtl="0">
              <a:lnSpc>
                <a:spcPct val="100000"/>
              </a:lnSpc>
              <a:spcBef>
                <a:spcPts val="0"/>
              </a:spcBef>
              <a:spcAft>
                <a:spcPts val="0"/>
              </a:spcAft>
              <a:buClr>
                <a:srgbClr val="407BFF"/>
              </a:buClr>
              <a:buSzPts val="1400"/>
              <a:buChar char="■"/>
              <a:defRPr>
                <a:solidFill>
                  <a:srgbClr val="407BFF"/>
                </a:solidFill>
              </a:defRPr>
            </a:lvl6pPr>
            <a:lvl7pPr marL="3200400" lvl="6" indent="-317500" algn="r" rtl="0">
              <a:lnSpc>
                <a:spcPct val="100000"/>
              </a:lnSpc>
              <a:spcBef>
                <a:spcPts val="0"/>
              </a:spcBef>
              <a:spcAft>
                <a:spcPts val="0"/>
              </a:spcAft>
              <a:buClr>
                <a:srgbClr val="407BFF"/>
              </a:buClr>
              <a:buSzPts val="1400"/>
              <a:buChar char="●"/>
              <a:defRPr>
                <a:solidFill>
                  <a:srgbClr val="407BFF"/>
                </a:solidFill>
              </a:defRPr>
            </a:lvl7pPr>
            <a:lvl8pPr marL="3657600" lvl="7" indent="-317500" algn="r" rtl="0">
              <a:lnSpc>
                <a:spcPct val="100000"/>
              </a:lnSpc>
              <a:spcBef>
                <a:spcPts val="0"/>
              </a:spcBef>
              <a:spcAft>
                <a:spcPts val="0"/>
              </a:spcAft>
              <a:buClr>
                <a:srgbClr val="407BFF"/>
              </a:buClr>
              <a:buSzPts val="1400"/>
              <a:buChar char="○"/>
              <a:defRPr>
                <a:solidFill>
                  <a:srgbClr val="407BFF"/>
                </a:solidFill>
              </a:defRPr>
            </a:lvl8pPr>
            <a:lvl9pPr marL="4114800" lvl="8" indent="-317500" algn="r" rtl="0">
              <a:lnSpc>
                <a:spcPct val="100000"/>
              </a:lnSpc>
              <a:spcBef>
                <a:spcPts val="0"/>
              </a:spcBef>
              <a:spcAft>
                <a:spcPts val="0"/>
              </a:spcAft>
              <a:buClr>
                <a:srgbClr val="407BFF"/>
              </a:buClr>
              <a:buSzPts val="1400"/>
              <a:buChar char="■"/>
              <a:defRPr>
                <a:solidFill>
                  <a:srgbClr val="407BFF"/>
                </a:solidFill>
              </a:defRPr>
            </a:lvl9pPr>
          </a:lstStyle>
          <a:p>
            <a:endParaRPr/>
          </a:p>
        </p:txBody>
      </p:sp>
      <p:sp>
        <p:nvSpPr>
          <p:cNvPr id="150" name="Google Shape;150;p31"/>
          <p:cNvSpPr txBox="1">
            <a:spLocks noGrp="1"/>
          </p:cNvSpPr>
          <p:nvPr>
            <p:ph type="subTitle" idx="7"/>
          </p:nvPr>
        </p:nvSpPr>
        <p:spPr>
          <a:xfrm>
            <a:off x="5782541" y="3368468"/>
            <a:ext cx="2617200" cy="347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rgbClr val="1954D7"/>
              </a:buClr>
              <a:buSzPts val="1800"/>
              <a:buFont typeface="Didact Gothic"/>
              <a:buNone/>
              <a:defRPr b="1">
                <a:solidFill>
                  <a:srgbClr val="1954D7"/>
                </a:solidFill>
                <a:latin typeface="Didact Gothic"/>
                <a:ea typeface="Didact Gothic"/>
                <a:cs typeface="Didact Gothic"/>
                <a:sym typeface="Didact Gothic"/>
              </a:defRPr>
            </a:lvl1pPr>
            <a:lvl2pPr lvl="1" algn="r" rtl="0">
              <a:lnSpc>
                <a:spcPct val="100000"/>
              </a:lnSpc>
              <a:spcBef>
                <a:spcPts val="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2pPr>
            <a:lvl3pPr lvl="2" algn="r" rtl="0">
              <a:lnSpc>
                <a:spcPct val="100000"/>
              </a:lnSpc>
              <a:spcBef>
                <a:spcPts val="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3pPr>
            <a:lvl4pPr lvl="3" algn="r" rtl="0">
              <a:lnSpc>
                <a:spcPct val="100000"/>
              </a:lnSpc>
              <a:spcBef>
                <a:spcPts val="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4pPr>
            <a:lvl5pPr lvl="4" algn="r" rtl="0">
              <a:lnSpc>
                <a:spcPct val="100000"/>
              </a:lnSpc>
              <a:spcBef>
                <a:spcPts val="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5pPr>
            <a:lvl6pPr lvl="5" algn="r" rtl="0">
              <a:lnSpc>
                <a:spcPct val="100000"/>
              </a:lnSpc>
              <a:spcBef>
                <a:spcPts val="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6pPr>
            <a:lvl7pPr lvl="6" algn="r" rtl="0">
              <a:lnSpc>
                <a:spcPct val="100000"/>
              </a:lnSpc>
              <a:spcBef>
                <a:spcPts val="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7pPr>
            <a:lvl8pPr lvl="7" algn="r" rtl="0">
              <a:lnSpc>
                <a:spcPct val="100000"/>
              </a:lnSpc>
              <a:spcBef>
                <a:spcPts val="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8pPr>
            <a:lvl9pPr lvl="8" algn="r" rtl="0">
              <a:lnSpc>
                <a:spcPct val="100000"/>
              </a:lnSpc>
              <a:spcBef>
                <a:spcPts val="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9pPr>
          </a:lstStyle>
          <a:p>
            <a:endParaRPr/>
          </a:p>
        </p:txBody>
      </p:sp>
      <p:sp>
        <p:nvSpPr>
          <p:cNvPr id="151" name="Google Shape;151;p31"/>
          <p:cNvSpPr txBox="1">
            <a:spLocks noGrp="1"/>
          </p:cNvSpPr>
          <p:nvPr>
            <p:ph type="body" idx="8"/>
          </p:nvPr>
        </p:nvSpPr>
        <p:spPr>
          <a:xfrm>
            <a:off x="5798851" y="3858604"/>
            <a:ext cx="2617200" cy="710400"/>
          </a:xfrm>
          <a:prstGeom prst="rect">
            <a:avLst/>
          </a:prstGeom>
        </p:spPr>
        <p:txBody>
          <a:bodyPr spcFirstLastPara="1" wrap="square" lIns="91425" tIns="91425" rIns="91425" bIns="91425" anchor="ctr" anchorCtr="0">
            <a:noAutofit/>
          </a:bodyPr>
          <a:lstStyle>
            <a:lvl1pPr marL="457200" lvl="0" indent="-317500" algn="r" rtl="0">
              <a:lnSpc>
                <a:spcPct val="100000"/>
              </a:lnSpc>
              <a:spcBef>
                <a:spcPts val="0"/>
              </a:spcBef>
              <a:spcAft>
                <a:spcPts val="0"/>
              </a:spcAft>
              <a:buClr>
                <a:srgbClr val="407BFF"/>
              </a:buClr>
              <a:buSzPts val="1400"/>
              <a:buChar char="●"/>
              <a:defRPr sz="1400">
                <a:solidFill>
                  <a:srgbClr val="407BFF"/>
                </a:solidFill>
              </a:defRPr>
            </a:lvl1pPr>
            <a:lvl2pPr marL="914400" lvl="1" indent="-317500" algn="r" rtl="0">
              <a:lnSpc>
                <a:spcPct val="100000"/>
              </a:lnSpc>
              <a:spcBef>
                <a:spcPts val="0"/>
              </a:spcBef>
              <a:spcAft>
                <a:spcPts val="0"/>
              </a:spcAft>
              <a:buClr>
                <a:srgbClr val="407BFF"/>
              </a:buClr>
              <a:buSzPts val="1400"/>
              <a:buChar char="○"/>
              <a:defRPr>
                <a:solidFill>
                  <a:srgbClr val="407BFF"/>
                </a:solidFill>
              </a:defRPr>
            </a:lvl2pPr>
            <a:lvl3pPr marL="1371600" lvl="2" indent="-317500" algn="r" rtl="0">
              <a:lnSpc>
                <a:spcPct val="100000"/>
              </a:lnSpc>
              <a:spcBef>
                <a:spcPts val="0"/>
              </a:spcBef>
              <a:spcAft>
                <a:spcPts val="0"/>
              </a:spcAft>
              <a:buClr>
                <a:srgbClr val="407BFF"/>
              </a:buClr>
              <a:buSzPts val="1400"/>
              <a:buChar char="■"/>
              <a:defRPr>
                <a:solidFill>
                  <a:srgbClr val="407BFF"/>
                </a:solidFill>
              </a:defRPr>
            </a:lvl3pPr>
            <a:lvl4pPr marL="1828800" lvl="3" indent="-317500" algn="r" rtl="0">
              <a:lnSpc>
                <a:spcPct val="100000"/>
              </a:lnSpc>
              <a:spcBef>
                <a:spcPts val="0"/>
              </a:spcBef>
              <a:spcAft>
                <a:spcPts val="0"/>
              </a:spcAft>
              <a:buClr>
                <a:srgbClr val="407BFF"/>
              </a:buClr>
              <a:buSzPts val="1400"/>
              <a:buChar char="●"/>
              <a:defRPr>
                <a:solidFill>
                  <a:srgbClr val="407BFF"/>
                </a:solidFill>
              </a:defRPr>
            </a:lvl4pPr>
            <a:lvl5pPr marL="2286000" lvl="4" indent="-317500" algn="r" rtl="0">
              <a:lnSpc>
                <a:spcPct val="100000"/>
              </a:lnSpc>
              <a:spcBef>
                <a:spcPts val="0"/>
              </a:spcBef>
              <a:spcAft>
                <a:spcPts val="0"/>
              </a:spcAft>
              <a:buClr>
                <a:srgbClr val="407BFF"/>
              </a:buClr>
              <a:buSzPts val="1400"/>
              <a:buChar char="○"/>
              <a:defRPr>
                <a:solidFill>
                  <a:srgbClr val="407BFF"/>
                </a:solidFill>
              </a:defRPr>
            </a:lvl5pPr>
            <a:lvl6pPr marL="2743200" lvl="5" indent="-317500" algn="r" rtl="0">
              <a:lnSpc>
                <a:spcPct val="100000"/>
              </a:lnSpc>
              <a:spcBef>
                <a:spcPts val="0"/>
              </a:spcBef>
              <a:spcAft>
                <a:spcPts val="0"/>
              </a:spcAft>
              <a:buClr>
                <a:srgbClr val="407BFF"/>
              </a:buClr>
              <a:buSzPts val="1400"/>
              <a:buChar char="■"/>
              <a:defRPr>
                <a:solidFill>
                  <a:srgbClr val="407BFF"/>
                </a:solidFill>
              </a:defRPr>
            </a:lvl6pPr>
            <a:lvl7pPr marL="3200400" lvl="6" indent="-317500" algn="r" rtl="0">
              <a:lnSpc>
                <a:spcPct val="100000"/>
              </a:lnSpc>
              <a:spcBef>
                <a:spcPts val="0"/>
              </a:spcBef>
              <a:spcAft>
                <a:spcPts val="0"/>
              </a:spcAft>
              <a:buClr>
                <a:srgbClr val="407BFF"/>
              </a:buClr>
              <a:buSzPts val="1400"/>
              <a:buChar char="●"/>
              <a:defRPr>
                <a:solidFill>
                  <a:srgbClr val="407BFF"/>
                </a:solidFill>
              </a:defRPr>
            </a:lvl7pPr>
            <a:lvl8pPr marL="3657600" lvl="7" indent="-317500" algn="r" rtl="0">
              <a:lnSpc>
                <a:spcPct val="100000"/>
              </a:lnSpc>
              <a:spcBef>
                <a:spcPts val="0"/>
              </a:spcBef>
              <a:spcAft>
                <a:spcPts val="0"/>
              </a:spcAft>
              <a:buClr>
                <a:srgbClr val="407BFF"/>
              </a:buClr>
              <a:buSzPts val="1400"/>
              <a:buChar char="○"/>
              <a:defRPr>
                <a:solidFill>
                  <a:srgbClr val="407BFF"/>
                </a:solidFill>
              </a:defRPr>
            </a:lvl8pPr>
            <a:lvl9pPr marL="4114800" lvl="8" indent="-317500" algn="r" rtl="0">
              <a:lnSpc>
                <a:spcPct val="100000"/>
              </a:lnSpc>
              <a:spcBef>
                <a:spcPts val="0"/>
              </a:spcBef>
              <a:spcAft>
                <a:spcPts val="0"/>
              </a:spcAft>
              <a:buClr>
                <a:srgbClr val="407BFF"/>
              </a:buClr>
              <a:buSzPts val="1400"/>
              <a:buChar char="■"/>
              <a:defRPr>
                <a:solidFill>
                  <a:srgbClr val="407BFF"/>
                </a:solidFill>
              </a:defRPr>
            </a:lvl9pPr>
          </a:lstStyle>
          <a:p>
            <a:endParaRPr/>
          </a:p>
        </p:txBody>
      </p:sp>
      <p:sp>
        <p:nvSpPr>
          <p:cNvPr id="152" name="Google Shape;152;p31"/>
          <p:cNvSpPr/>
          <p:nvPr/>
        </p:nvSpPr>
        <p:spPr>
          <a:xfrm rot="-6788694">
            <a:off x="6999941" y="492981"/>
            <a:ext cx="6562416" cy="3253646"/>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rgbClr val="407BFF"/>
          </a:solid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None/>
            </a:pPr>
            <a:endParaRPr>
              <a:solidFill>
                <a:srgbClr val="000000"/>
              </a:solidFill>
              <a:latin typeface="Calibri"/>
              <a:ea typeface="Calibri"/>
              <a:cs typeface="Calibri"/>
              <a:sym typeface="Calibri"/>
            </a:endParaRPr>
          </a:p>
        </p:txBody>
      </p:sp>
      <p:sp>
        <p:nvSpPr>
          <p:cNvPr id="153" name="Google Shape;153;p31"/>
          <p:cNvSpPr/>
          <p:nvPr/>
        </p:nvSpPr>
        <p:spPr>
          <a:xfrm rot="8406375">
            <a:off x="-700412" y="-612740"/>
            <a:ext cx="2242727" cy="1361522"/>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rgbClr val="407B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 name="Google Shape;154;p31"/>
          <p:cNvSpPr txBox="1">
            <a:spLocks noGrp="1"/>
          </p:cNvSpPr>
          <p:nvPr>
            <p:ph type="title"/>
          </p:nvPr>
        </p:nvSpPr>
        <p:spPr>
          <a:xfrm>
            <a:off x="731700" y="571500"/>
            <a:ext cx="7680600" cy="5811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3600"/>
              <a:buNone/>
              <a:defRPr sz="3600">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p:cSld name="CUSTOM_2">
    <p:spTree>
      <p:nvGrpSpPr>
        <p:cNvPr id="1" name="Shape 155"/>
        <p:cNvGrpSpPr/>
        <p:nvPr/>
      </p:nvGrpSpPr>
      <p:grpSpPr>
        <a:xfrm>
          <a:off x="0" y="0"/>
          <a:ext cx="0" cy="0"/>
          <a:chOff x="0" y="0"/>
          <a:chExt cx="0" cy="0"/>
        </a:xfrm>
      </p:grpSpPr>
      <p:sp>
        <p:nvSpPr>
          <p:cNvPr id="156" name="Google Shape;156;p32"/>
          <p:cNvSpPr txBox="1">
            <a:spLocks noGrp="1"/>
          </p:cNvSpPr>
          <p:nvPr>
            <p:ph type="title"/>
          </p:nvPr>
        </p:nvSpPr>
        <p:spPr>
          <a:xfrm>
            <a:off x="4495650" y="571500"/>
            <a:ext cx="3916500" cy="1591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2400"/>
              <a:buNone/>
              <a:defRPr sz="2400">
                <a:solidFill>
                  <a:schemeClr val="lt1"/>
                </a:solidFill>
              </a:defRPr>
            </a:lvl2pPr>
            <a:lvl3pPr lvl="2" rtl="0">
              <a:spcBef>
                <a:spcPts val="0"/>
              </a:spcBef>
              <a:spcAft>
                <a:spcPts val="0"/>
              </a:spcAft>
              <a:buClr>
                <a:schemeClr val="lt1"/>
              </a:buClr>
              <a:buSzPts val="2400"/>
              <a:buNone/>
              <a:defRPr sz="2400">
                <a:solidFill>
                  <a:schemeClr val="lt1"/>
                </a:solidFill>
              </a:defRPr>
            </a:lvl3pPr>
            <a:lvl4pPr lvl="3" rtl="0">
              <a:spcBef>
                <a:spcPts val="0"/>
              </a:spcBef>
              <a:spcAft>
                <a:spcPts val="0"/>
              </a:spcAft>
              <a:buClr>
                <a:schemeClr val="lt1"/>
              </a:buClr>
              <a:buSzPts val="2400"/>
              <a:buNone/>
              <a:defRPr sz="2400">
                <a:solidFill>
                  <a:schemeClr val="lt1"/>
                </a:solidFill>
              </a:defRPr>
            </a:lvl4pPr>
            <a:lvl5pPr lvl="4" rtl="0">
              <a:spcBef>
                <a:spcPts val="0"/>
              </a:spcBef>
              <a:spcAft>
                <a:spcPts val="0"/>
              </a:spcAft>
              <a:buClr>
                <a:schemeClr val="lt1"/>
              </a:buClr>
              <a:buSzPts val="2400"/>
              <a:buNone/>
              <a:defRPr sz="2400">
                <a:solidFill>
                  <a:schemeClr val="lt1"/>
                </a:solidFill>
              </a:defRPr>
            </a:lvl5pPr>
            <a:lvl6pPr lvl="5" rtl="0">
              <a:spcBef>
                <a:spcPts val="0"/>
              </a:spcBef>
              <a:spcAft>
                <a:spcPts val="0"/>
              </a:spcAft>
              <a:buClr>
                <a:schemeClr val="lt1"/>
              </a:buClr>
              <a:buSzPts val="2400"/>
              <a:buNone/>
              <a:defRPr sz="2400">
                <a:solidFill>
                  <a:schemeClr val="lt1"/>
                </a:solidFill>
              </a:defRPr>
            </a:lvl6pPr>
            <a:lvl7pPr lvl="6" rtl="0">
              <a:spcBef>
                <a:spcPts val="0"/>
              </a:spcBef>
              <a:spcAft>
                <a:spcPts val="0"/>
              </a:spcAft>
              <a:buClr>
                <a:schemeClr val="lt1"/>
              </a:buClr>
              <a:buSzPts val="2400"/>
              <a:buNone/>
              <a:defRPr sz="2400">
                <a:solidFill>
                  <a:schemeClr val="lt1"/>
                </a:solidFill>
              </a:defRPr>
            </a:lvl7pPr>
            <a:lvl8pPr lvl="7" rtl="0">
              <a:spcBef>
                <a:spcPts val="0"/>
              </a:spcBef>
              <a:spcAft>
                <a:spcPts val="0"/>
              </a:spcAft>
              <a:buClr>
                <a:schemeClr val="lt1"/>
              </a:buClr>
              <a:buSzPts val="2400"/>
              <a:buNone/>
              <a:defRPr sz="2400">
                <a:solidFill>
                  <a:schemeClr val="lt1"/>
                </a:solidFill>
              </a:defRPr>
            </a:lvl8pPr>
            <a:lvl9pPr lvl="8" rtl="0">
              <a:spcBef>
                <a:spcPts val="0"/>
              </a:spcBef>
              <a:spcAft>
                <a:spcPts val="0"/>
              </a:spcAft>
              <a:buClr>
                <a:schemeClr val="lt1"/>
              </a:buClr>
              <a:buSzPts val="2400"/>
              <a:buNone/>
              <a:defRPr sz="2400">
                <a:solidFill>
                  <a:schemeClr val="lt1"/>
                </a:solidFill>
              </a:defRPr>
            </a:lvl9pPr>
          </a:lstStyle>
          <a:p>
            <a:endParaRPr/>
          </a:p>
        </p:txBody>
      </p:sp>
      <p:sp>
        <p:nvSpPr>
          <p:cNvPr id="157" name="Google Shape;157;p32"/>
          <p:cNvSpPr txBox="1">
            <a:spLocks noGrp="1"/>
          </p:cNvSpPr>
          <p:nvPr>
            <p:ph type="body" idx="1"/>
          </p:nvPr>
        </p:nvSpPr>
        <p:spPr>
          <a:xfrm>
            <a:off x="4495800" y="2457450"/>
            <a:ext cx="3916500" cy="1427100"/>
          </a:xfrm>
          <a:prstGeom prst="rect">
            <a:avLst/>
          </a:prstGeom>
        </p:spPr>
        <p:txBody>
          <a:bodyPr spcFirstLastPara="1" wrap="square" lIns="91425" tIns="91425" rIns="91425" bIns="91425" anchor="ctr" anchorCtr="0">
            <a:noAutofit/>
          </a:bodyPr>
          <a:lstStyle>
            <a:lvl1pPr marL="457200" lvl="0" indent="-317500" rtl="0">
              <a:lnSpc>
                <a:spcPct val="100000"/>
              </a:lnSpc>
              <a:spcBef>
                <a:spcPts val="0"/>
              </a:spcBef>
              <a:spcAft>
                <a:spcPts val="0"/>
              </a:spcAft>
              <a:buClr>
                <a:schemeClr val="lt1"/>
              </a:buClr>
              <a:buSzPts val="1400"/>
              <a:buChar char="●"/>
              <a:defRPr sz="1400">
                <a:solidFill>
                  <a:schemeClr val="lt1"/>
                </a:solidFill>
              </a:defRPr>
            </a:lvl1pPr>
            <a:lvl2pPr marL="914400" lvl="1" indent="-317500" rtl="0">
              <a:lnSpc>
                <a:spcPct val="100000"/>
              </a:lnSpc>
              <a:spcBef>
                <a:spcPts val="0"/>
              </a:spcBef>
              <a:spcAft>
                <a:spcPts val="0"/>
              </a:spcAft>
              <a:buClr>
                <a:schemeClr val="lt1"/>
              </a:buClr>
              <a:buSzPts val="1400"/>
              <a:buChar char="○"/>
              <a:defRPr>
                <a:solidFill>
                  <a:schemeClr val="lt1"/>
                </a:solidFill>
              </a:defRPr>
            </a:lvl2pPr>
            <a:lvl3pPr marL="1371600" lvl="2" indent="-317500" rtl="0">
              <a:lnSpc>
                <a:spcPct val="100000"/>
              </a:lnSpc>
              <a:spcBef>
                <a:spcPts val="0"/>
              </a:spcBef>
              <a:spcAft>
                <a:spcPts val="0"/>
              </a:spcAft>
              <a:buClr>
                <a:schemeClr val="lt1"/>
              </a:buClr>
              <a:buSzPts val="1400"/>
              <a:buChar char="■"/>
              <a:defRPr>
                <a:solidFill>
                  <a:schemeClr val="lt1"/>
                </a:solidFill>
              </a:defRPr>
            </a:lvl3pPr>
            <a:lvl4pPr marL="1828800" lvl="3" indent="-317500" rtl="0">
              <a:lnSpc>
                <a:spcPct val="100000"/>
              </a:lnSpc>
              <a:spcBef>
                <a:spcPts val="0"/>
              </a:spcBef>
              <a:spcAft>
                <a:spcPts val="0"/>
              </a:spcAft>
              <a:buClr>
                <a:schemeClr val="lt1"/>
              </a:buClr>
              <a:buSzPts val="1400"/>
              <a:buChar char="●"/>
              <a:defRPr>
                <a:solidFill>
                  <a:schemeClr val="lt1"/>
                </a:solidFill>
              </a:defRPr>
            </a:lvl4pPr>
            <a:lvl5pPr marL="2286000" lvl="4" indent="-317500" rtl="0">
              <a:lnSpc>
                <a:spcPct val="100000"/>
              </a:lnSpc>
              <a:spcBef>
                <a:spcPts val="0"/>
              </a:spcBef>
              <a:spcAft>
                <a:spcPts val="0"/>
              </a:spcAft>
              <a:buClr>
                <a:schemeClr val="lt1"/>
              </a:buClr>
              <a:buSzPts val="1400"/>
              <a:buChar char="○"/>
              <a:defRPr>
                <a:solidFill>
                  <a:schemeClr val="lt1"/>
                </a:solidFill>
              </a:defRPr>
            </a:lvl5pPr>
            <a:lvl6pPr marL="2743200" lvl="5" indent="-317500" rtl="0">
              <a:lnSpc>
                <a:spcPct val="100000"/>
              </a:lnSpc>
              <a:spcBef>
                <a:spcPts val="0"/>
              </a:spcBef>
              <a:spcAft>
                <a:spcPts val="0"/>
              </a:spcAft>
              <a:buClr>
                <a:schemeClr val="lt1"/>
              </a:buClr>
              <a:buSzPts val="1400"/>
              <a:buChar char="■"/>
              <a:defRPr>
                <a:solidFill>
                  <a:schemeClr val="lt1"/>
                </a:solidFill>
              </a:defRPr>
            </a:lvl6pPr>
            <a:lvl7pPr marL="3200400" lvl="6" indent="-317500" rtl="0">
              <a:lnSpc>
                <a:spcPct val="100000"/>
              </a:lnSpc>
              <a:spcBef>
                <a:spcPts val="0"/>
              </a:spcBef>
              <a:spcAft>
                <a:spcPts val="0"/>
              </a:spcAft>
              <a:buClr>
                <a:schemeClr val="lt1"/>
              </a:buClr>
              <a:buSzPts val="1400"/>
              <a:buChar char="●"/>
              <a:defRPr>
                <a:solidFill>
                  <a:schemeClr val="lt1"/>
                </a:solidFill>
              </a:defRPr>
            </a:lvl7pPr>
            <a:lvl8pPr marL="3657600" lvl="7" indent="-317500" rtl="0">
              <a:lnSpc>
                <a:spcPct val="100000"/>
              </a:lnSpc>
              <a:spcBef>
                <a:spcPts val="0"/>
              </a:spcBef>
              <a:spcAft>
                <a:spcPts val="0"/>
              </a:spcAft>
              <a:buClr>
                <a:schemeClr val="lt1"/>
              </a:buClr>
              <a:buSzPts val="1400"/>
              <a:buChar char="○"/>
              <a:defRPr>
                <a:solidFill>
                  <a:schemeClr val="lt1"/>
                </a:solidFill>
              </a:defRPr>
            </a:lvl8pPr>
            <a:lvl9pPr marL="4114800" lvl="8" indent="-317500" rtl="0">
              <a:lnSpc>
                <a:spcPct val="100000"/>
              </a:lnSpc>
              <a:spcBef>
                <a:spcPts val="0"/>
              </a:spcBef>
              <a:spcAft>
                <a:spcPts val="0"/>
              </a:spcAft>
              <a:buClr>
                <a:schemeClr val="lt1"/>
              </a:buClr>
              <a:buSzPts val="1400"/>
              <a:buChar char="■"/>
              <a:defRPr>
                <a:solidFill>
                  <a:schemeClr val="lt1"/>
                </a:solidFill>
              </a:defRPr>
            </a:lvl9pPr>
          </a:lstStyle>
          <a:p>
            <a:endParaRPr/>
          </a:p>
        </p:txBody>
      </p:sp>
      <p:sp>
        <p:nvSpPr>
          <p:cNvPr id="158" name="Google Shape;158;p32"/>
          <p:cNvSpPr/>
          <p:nvPr/>
        </p:nvSpPr>
        <p:spPr>
          <a:xfrm rot="2473779">
            <a:off x="-3561758" y="734972"/>
            <a:ext cx="8789496" cy="6681082"/>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rgbClr val="B3CA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 name="Google Shape;159;p32"/>
          <p:cNvSpPr/>
          <p:nvPr/>
        </p:nvSpPr>
        <p:spPr>
          <a:xfrm rot="-9831719">
            <a:off x="1673459" y="-901454"/>
            <a:ext cx="1855279" cy="1550635"/>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rgbClr val="B3CA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2">
  <p:cSld name="CUSTOM_6">
    <p:spTree>
      <p:nvGrpSpPr>
        <p:cNvPr id="1" name="Shape 160"/>
        <p:cNvGrpSpPr/>
        <p:nvPr/>
      </p:nvGrpSpPr>
      <p:grpSpPr>
        <a:xfrm>
          <a:off x="0" y="0"/>
          <a:ext cx="0" cy="0"/>
          <a:chOff x="0" y="0"/>
          <a:chExt cx="0" cy="0"/>
        </a:xfrm>
      </p:grpSpPr>
      <p:sp>
        <p:nvSpPr>
          <p:cNvPr id="161" name="Google Shape;161;p33"/>
          <p:cNvSpPr txBox="1">
            <a:spLocks noGrp="1"/>
          </p:cNvSpPr>
          <p:nvPr>
            <p:ph type="title"/>
          </p:nvPr>
        </p:nvSpPr>
        <p:spPr>
          <a:xfrm>
            <a:off x="731700" y="571500"/>
            <a:ext cx="2668500" cy="1344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62" name="Google Shape;162;p33"/>
          <p:cNvSpPr txBox="1">
            <a:spLocks noGrp="1"/>
          </p:cNvSpPr>
          <p:nvPr>
            <p:ph type="body" idx="1"/>
          </p:nvPr>
        </p:nvSpPr>
        <p:spPr>
          <a:xfrm>
            <a:off x="731700" y="1807750"/>
            <a:ext cx="2668500" cy="1883100"/>
          </a:xfrm>
          <a:prstGeom prst="rect">
            <a:avLst/>
          </a:prstGeom>
        </p:spPr>
        <p:txBody>
          <a:bodyPr spcFirstLastPara="1" wrap="square" lIns="91425" tIns="91425" rIns="91425" bIns="91425" anchor="ctr" anchorCtr="0">
            <a:noAutofit/>
          </a:bodyPr>
          <a:lstStyle>
            <a:lvl1pPr marL="457200" lvl="0" indent="-317500" rtl="0">
              <a:lnSpc>
                <a:spcPct val="100000"/>
              </a:lnSpc>
              <a:spcBef>
                <a:spcPts val="0"/>
              </a:spcBef>
              <a:spcAft>
                <a:spcPts val="0"/>
              </a:spcAft>
              <a:buClr>
                <a:schemeClr val="lt1"/>
              </a:buClr>
              <a:buSzPts val="1400"/>
              <a:buChar char="●"/>
              <a:defRPr sz="1400">
                <a:solidFill>
                  <a:schemeClr val="lt1"/>
                </a:solidFill>
              </a:defRPr>
            </a:lvl1pPr>
            <a:lvl2pPr marL="914400" lvl="1" indent="-317500" rtl="0">
              <a:lnSpc>
                <a:spcPct val="100000"/>
              </a:lnSpc>
              <a:spcBef>
                <a:spcPts val="0"/>
              </a:spcBef>
              <a:spcAft>
                <a:spcPts val="0"/>
              </a:spcAft>
              <a:buClr>
                <a:schemeClr val="lt1"/>
              </a:buClr>
              <a:buSzPts val="1400"/>
              <a:buChar char="●"/>
              <a:defRPr>
                <a:solidFill>
                  <a:schemeClr val="lt1"/>
                </a:solidFill>
              </a:defRPr>
            </a:lvl2pPr>
            <a:lvl3pPr marL="1371600" lvl="2" indent="-317500" rtl="0">
              <a:lnSpc>
                <a:spcPct val="100000"/>
              </a:lnSpc>
              <a:spcBef>
                <a:spcPts val="0"/>
              </a:spcBef>
              <a:spcAft>
                <a:spcPts val="0"/>
              </a:spcAft>
              <a:buClr>
                <a:schemeClr val="lt1"/>
              </a:buClr>
              <a:buSzPts val="1400"/>
              <a:buChar char="■"/>
              <a:defRPr>
                <a:solidFill>
                  <a:schemeClr val="lt1"/>
                </a:solidFill>
              </a:defRPr>
            </a:lvl3pPr>
            <a:lvl4pPr marL="1828800" lvl="3" indent="-317500" rtl="0">
              <a:lnSpc>
                <a:spcPct val="100000"/>
              </a:lnSpc>
              <a:spcBef>
                <a:spcPts val="0"/>
              </a:spcBef>
              <a:spcAft>
                <a:spcPts val="0"/>
              </a:spcAft>
              <a:buClr>
                <a:schemeClr val="lt1"/>
              </a:buClr>
              <a:buSzPts val="1400"/>
              <a:buChar char="●"/>
              <a:defRPr>
                <a:solidFill>
                  <a:schemeClr val="lt1"/>
                </a:solidFill>
              </a:defRPr>
            </a:lvl4pPr>
            <a:lvl5pPr marL="2286000" lvl="4" indent="-317500" rtl="0">
              <a:lnSpc>
                <a:spcPct val="100000"/>
              </a:lnSpc>
              <a:spcBef>
                <a:spcPts val="0"/>
              </a:spcBef>
              <a:spcAft>
                <a:spcPts val="0"/>
              </a:spcAft>
              <a:buClr>
                <a:schemeClr val="lt1"/>
              </a:buClr>
              <a:buSzPts val="1400"/>
              <a:buChar char="○"/>
              <a:defRPr>
                <a:solidFill>
                  <a:schemeClr val="lt1"/>
                </a:solidFill>
              </a:defRPr>
            </a:lvl5pPr>
            <a:lvl6pPr marL="2743200" lvl="5" indent="-317500" rtl="0">
              <a:lnSpc>
                <a:spcPct val="100000"/>
              </a:lnSpc>
              <a:spcBef>
                <a:spcPts val="0"/>
              </a:spcBef>
              <a:spcAft>
                <a:spcPts val="0"/>
              </a:spcAft>
              <a:buClr>
                <a:schemeClr val="lt1"/>
              </a:buClr>
              <a:buSzPts val="1400"/>
              <a:buChar char="■"/>
              <a:defRPr>
                <a:solidFill>
                  <a:schemeClr val="lt1"/>
                </a:solidFill>
              </a:defRPr>
            </a:lvl6pPr>
            <a:lvl7pPr marL="3200400" lvl="6" indent="-317500" rtl="0">
              <a:lnSpc>
                <a:spcPct val="100000"/>
              </a:lnSpc>
              <a:spcBef>
                <a:spcPts val="0"/>
              </a:spcBef>
              <a:spcAft>
                <a:spcPts val="0"/>
              </a:spcAft>
              <a:buClr>
                <a:schemeClr val="lt1"/>
              </a:buClr>
              <a:buSzPts val="1400"/>
              <a:buChar char="●"/>
              <a:defRPr>
                <a:solidFill>
                  <a:schemeClr val="lt1"/>
                </a:solidFill>
              </a:defRPr>
            </a:lvl7pPr>
            <a:lvl8pPr marL="3657600" lvl="7" indent="-317500" rtl="0">
              <a:lnSpc>
                <a:spcPct val="100000"/>
              </a:lnSpc>
              <a:spcBef>
                <a:spcPts val="0"/>
              </a:spcBef>
              <a:spcAft>
                <a:spcPts val="0"/>
              </a:spcAft>
              <a:buClr>
                <a:schemeClr val="lt1"/>
              </a:buClr>
              <a:buSzPts val="1400"/>
              <a:buChar char="○"/>
              <a:defRPr>
                <a:solidFill>
                  <a:schemeClr val="lt1"/>
                </a:solidFill>
              </a:defRPr>
            </a:lvl8pPr>
            <a:lvl9pPr marL="4114800" lvl="8" indent="-317500" rtl="0">
              <a:lnSpc>
                <a:spcPct val="100000"/>
              </a:lnSpc>
              <a:spcBef>
                <a:spcPts val="0"/>
              </a:spcBef>
              <a:spcAft>
                <a:spcPts val="0"/>
              </a:spcAft>
              <a:buClr>
                <a:schemeClr val="lt1"/>
              </a:buClr>
              <a:buSzPts val="1400"/>
              <a:buChar char="■"/>
              <a:defRPr>
                <a:solidFill>
                  <a:schemeClr val="lt1"/>
                </a:solidFill>
              </a:defRPr>
            </a:lvl9pPr>
          </a:lstStyle>
          <a:p>
            <a:endParaRPr/>
          </a:p>
        </p:txBody>
      </p:sp>
      <p:sp>
        <p:nvSpPr>
          <p:cNvPr id="163" name="Google Shape;163;p33"/>
          <p:cNvSpPr/>
          <p:nvPr/>
        </p:nvSpPr>
        <p:spPr>
          <a:xfrm rot="-5400000">
            <a:off x="-2929128" y="1714098"/>
            <a:ext cx="5708231" cy="1151825"/>
          </a:xfrm>
          <a:custGeom>
            <a:avLst/>
            <a:gdLst/>
            <a:ahLst/>
            <a:cxnLst/>
            <a:rect l="l" t="t" r="r" b="b"/>
            <a:pathLst>
              <a:path w="365795" h="46073" extrusionOk="0">
                <a:moveTo>
                  <a:pt x="247" y="20670"/>
                </a:moveTo>
                <a:cubicBezTo>
                  <a:pt x="-3698" y="28346"/>
                  <a:pt x="62443" y="45992"/>
                  <a:pt x="123347" y="46064"/>
                </a:cubicBezTo>
                <a:cubicBezTo>
                  <a:pt x="184251" y="46136"/>
                  <a:pt x="361727" y="28776"/>
                  <a:pt x="365672" y="21100"/>
                </a:cubicBezTo>
                <a:cubicBezTo>
                  <a:pt x="369618" y="13424"/>
                  <a:pt x="207924" y="81"/>
                  <a:pt x="147020" y="9"/>
                </a:cubicBezTo>
                <a:cubicBezTo>
                  <a:pt x="86116" y="-63"/>
                  <a:pt x="4193" y="12994"/>
                  <a:pt x="247" y="20670"/>
                </a:cubicBezTo>
                <a:close/>
              </a:path>
            </a:pathLst>
          </a:custGeom>
          <a:solidFill>
            <a:schemeClr val="accent6"/>
          </a:solidFill>
          <a:ln>
            <a:noFill/>
          </a:ln>
        </p:spPr>
      </p:sp>
      <p:sp>
        <p:nvSpPr>
          <p:cNvPr id="164" name="Google Shape;164;p33"/>
          <p:cNvSpPr/>
          <p:nvPr/>
        </p:nvSpPr>
        <p:spPr>
          <a:xfrm rot="-2184785" flipH="1">
            <a:off x="4416071" y="-1522631"/>
            <a:ext cx="8602059" cy="7625287"/>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ext and two columns">
  <p:cSld name="CUSTOM_9">
    <p:spTree>
      <p:nvGrpSpPr>
        <p:cNvPr id="1" name="Shape 165"/>
        <p:cNvGrpSpPr/>
        <p:nvPr/>
      </p:nvGrpSpPr>
      <p:grpSpPr>
        <a:xfrm>
          <a:off x="0" y="0"/>
          <a:ext cx="0" cy="0"/>
          <a:chOff x="0" y="0"/>
          <a:chExt cx="0" cy="0"/>
        </a:xfrm>
      </p:grpSpPr>
      <p:sp>
        <p:nvSpPr>
          <p:cNvPr id="166" name="Google Shape;166;p34"/>
          <p:cNvSpPr txBox="1">
            <a:spLocks noGrp="1"/>
          </p:cNvSpPr>
          <p:nvPr>
            <p:ph type="body" idx="1"/>
          </p:nvPr>
        </p:nvSpPr>
        <p:spPr>
          <a:xfrm>
            <a:off x="1319700" y="3916800"/>
            <a:ext cx="2403900" cy="6522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Clr>
                <a:srgbClr val="407BFF"/>
              </a:buClr>
              <a:buSzPts val="1400"/>
              <a:buChar char="●"/>
              <a:defRPr sz="1400">
                <a:solidFill>
                  <a:srgbClr val="407BFF"/>
                </a:solidFill>
              </a:defRPr>
            </a:lvl1pPr>
            <a:lvl2pPr marL="914400" lvl="1" indent="-304800" algn="ctr" rtl="0">
              <a:lnSpc>
                <a:spcPct val="100000"/>
              </a:lnSpc>
              <a:spcBef>
                <a:spcPts val="0"/>
              </a:spcBef>
              <a:spcAft>
                <a:spcPts val="0"/>
              </a:spcAft>
              <a:buClr>
                <a:srgbClr val="407BFF"/>
              </a:buClr>
              <a:buSzPts val="1200"/>
              <a:buChar char="○"/>
              <a:defRPr sz="1200">
                <a:solidFill>
                  <a:srgbClr val="407BFF"/>
                </a:solidFill>
              </a:defRPr>
            </a:lvl2pPr>
            <a:lvl3pPr marL="1371600" lvl="2" indent="-304800" algn="ctr" rtl="0">
              <a:lnSpc>
                <a:spcPct val="100000"/>
              </a:lnSpc>
              <a:spcBef>
                <a:spcPts val="0"/>
              </a:spcBef>
              <a:spcAft>
                <a:spcPts val="0"/>
              </a:spcAft>
              <a:buClr>
                <a:srgbClr val="407BFF"/>
              </a:buClr>
              <a:buSzPts val="1200"/>
              <a:buChar char="■"/>
              <a:defRPr sz="1200">
                <a:solidFill>
                  <a:srgbClr val="407BFF"/>
                </a:solidFill>
              </a:defRPr>
            </a:lvl3pPr>
            <a:lvl4pPr marL="1828800" lvl="3" indent="-304800" algn="ctr" rtl="0">
              <a:lnSpc>
                <a:spcPct val="100000"/>
              </a:lnSpc>
              <a:spcBef>
                <a:spcPts val="0"/>
              </a:spcBef>
              <a:spcAft>
                <a:spcPts val="0"/>
              </a:spcAft>
              <a:buClr>
                <a:srgbClr val="407BFF"/>
              </a:buClr>
              <a:buSzPts val="1200"/>
              <a:buChar char="●"/>
              <a:defRPr sz="1200">
                <a:solidFill>
                  <a:srgbClr val="407BFF"/>
                </a:solidFill>
              </a:defRPr>
            </a:lvl4pPr>
            <a:lvl5pPr marL="2286000" lvl="4" indent="-304800" algn="ctr" rtl="0">
              <a:lnSpc>
                <a:spcPct val="100000"/>
              </a:lnSpc>
              <a:spcBef>
                <a:spcPts val="0"/>
              </a:spcBef>
              <a:spcAft>
                <a:spcPts val="0"/>
              </a:spcAft>
              <a:buClr>
                <a:srgbClr val="407BFF"/>
              </a:buClr>
              <a:buSzPts val="1200"/>
              <a:buChar char="○"/>
              <a:defRPr sz="1200">
                <a:solidFill>
                  <a:srgbClr val="407BFF"/>
                </a:solidFill>
              </a:defRPr>
            </a:lvl5pPr>
            <a:lvl6pPr marL="2743200" lvl="5" indent="-304800" algn="ctr" rtl="0">
              <a:lnSpc>
                <a:spcPct val="100000"/>
              </a:lnSpc>
              <a:spcBef>
                <a:spcPts val="0"/>
              </a:spcBef>
              <a:spcAft>
                <a:spcPts val="0"/>
              </a:spcAft>
              <a:buClr>
                <a:srgbClr val="407BFF"/>
              </a:buClr>
              <a:buSzPts val="1200"/>
              <a:buChar char="■"/>
              <a:defRPr sz="1200">
                <a:solidFill>
                  <a:srgbClr val="407BFF"/>
                </a:solidFill>
              </a:defRPr>
            </a:lvl6pPr>
            <a:lvl7pPr marL="3200400" lvl="6" indent="-304800" algn="ctr" rtl="0">
              <a:lnSpc>
                <a:spcPct val="100000"/>
              </a:lnSpc>
              <a:spcBef>
                <a:spcPts val="0"/>
              </a:spcBef>
              <a:spcAft>
                <a:spcPts val="0"/>
              </a:spcAft>
              <a:buClr>
                <a:srgbClr val="407BFF"/>
              </a:buClr>
              <a:buSzPts val="1200"/>
              <a:buChar char="●"/>
              <a:defRPr sz="1200">
                <a:solidFill>
                  <a:srgbClr val="407BFF"/>
                </a:solidFill>
              </a:defRPr>
            </a:lvl7pPr>
            <a:lvl8pPr marL="3657600" lvl="7" indent="-304800" algn="ctr" rtl="0">
              <a:lnSpc>
                <a:spcPct val="100000"/>
              </a:lnSpc>
              <a:spcBef>
                <a:spcPts val="0"/>
              </a:spcBef>
              <a:spcAft>
                <a:spcPts val="0"/>
              </a:spcAft>
              <a:buClr>
                <a:srgbClr val="407BFF"/>
              </a:buClr>
              <a:buSzPts val="1200"/>
              <a:buChar char="○"/>
              <a:defRPr sz="1200">
                <a:solidFill>
                  <a:srgbClr val="407BFF"/>
                </a:solidFill>
              </a:defRPr>
            </a:lvl8pPr>
            <a:lvl9pPr marL="4114800" lvl="8" indent="-304800" algn="ctr" rtl="0">
              <a:lnSpc>
                <a:spcPct val="100000"/>
              </a:lnSpc>
              <a:spcBef>
                <a:spcPts val="0"/>
              </a:spcBef>
              <a:spcAft>
                <a:spcPts val="0"/>
              </a:spcAft>
              <a:buClr>
                <a:srgbClr val="407BFF"/>
              </a:buClr>
              <a:buSzPts val="1200"/>
              <a:buChar char="■"/>
              <a:defRPr sz="1200">
                <a:solidFill>
                  <a:srgbClr val="407BFF"/>
                </a:solidFill>
              </a:defRPr>
            </a:lvl9pPr>
          </a:lstStyle>
          <a:p>
            <a:endParaRPr/>
          </a:p>
        </p:txBody>
      </p:sp>
      <p:sp>
        <p:nvSpPr>
          <p:cNvPr id="167" name="Google Shape;167;p34"/>
          <p:cNvSpPr txBox="1">
            <a:spLocks noGrp="1"/>
          </p:cNvSpPr>
          <p:nvPr>
            <p:ph type="body" idx="2"/>
          </p:nvPr>
        </p:nvSpPr>
        <p:spPr>
          <a:xfrm>
            <a:off x="5420408" y="3916800"/>
            <a:ext cx="2403900" cy="6522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Clr>
                <a:srgbClr val="407BFF"/>
              </a:buClr>
              <a:buSzPts val="1400"/>
              <a:buChar char="●"/>
              <a:defRPr sz="1400">
                <a:solidFill>
                  <a:srgbClr val="407BFF"/>
                </a:solidFill>
              </a:defRPr>
            </a:lvl1pPr>
            <a:lvl2pPr marL="914400" lvl="1" indent="-304800" algn="ctr" rtl="0">
              <a:lnSpc>
                <a:spcPct val="100000"/>
              </a:lnSpc>
              <a:spcBef>
                <a:spcPts val="0"/>
              </a:spcBef>
              <a:spcAft>
                <a:spcPts val="0"/>
              </a:spcAft>
              <a:buClr>
                <a:srgbClr val="407BFF"/>
              </a:buClr>
              <a:buSzPts val="1200"/>
              <a:buChar char="○"/>
              <a:defRPr sz="1200">
                <a:solidFill>
                  <a:srgbClr val="407BFF"/>
                </a:solidFill>
              </a:defRPr>
            </a:lvl2pPr>
            <a:lvl3pPr marL="1371600" lvl="2" indent="-304800" algn="ctr" rtl="0">
              <a:lnSpc>
                <a:spcPct val="100000"/>
              </a:lnSpc>
              <a:spcBef>
                <a:spcPts val="0"/>
              </a:spcBef>
              <a:spcAft>
                <a:spcPts val="0"/>
              </a:spcAft>
              <a:buClr>
                <a:srgbClr val="407BFF"/>
              </a:buClr>
              <a:buSzPts val="1200"/>
              <a:buChar char="■"/>
              <a:defRPr sz="1200">
                <a:solidFill>
                  <a:srgbClr val="407BFF"/>
                </a:solidFill>
              </a:defRPr>
            </a:lvl3pPr>
            <a:lvl4pPr marL="1828800" lvl="3" indent="-304800" algn="ctr" rtl="0">
              <a:lnSpc>
                <a:spcPct val="100000"/>
              </a:lnSpc>
              <a:spcBef>
                <a:spcPts val="0"/>
              </a:spcBef>
              <a:spcAft>
                <a:spcPts val="0"/>
              </a:spcAft>
              <a:buClr>
                <a:srgbClr val="407BFF"/>
              </a:buClr>
              <a:buSzPts val="1200"/>
              <a:buChar char="●"/>
              <a:defRPr sz="1200">
                <a:solidFill>
                  <a:srgbClr val="407BFF"/>
                </a:solidFill>
              </a:defRPr>
            </a:lvl4pPr>
            <a:lvl5pPr marL="2286000" lvl="4" indent="-304800" algn="ctr" rtl="0">
              <a:lnSpc>
                <a:spcPct val="100000"/>
              </a:lnSpc>
              <a:spcBef>
                <a:spcPts val="0"/>
              </a:spcBef>
              <a:spcAft>
                <a:spcPts val="0"/>
              </a:spcAft>
              <a:buClr>
                <a:srgbClr val="407BFF"/>
              </a:buClr>
              <a:buSzPts val="1200"/>
              <a:buChar char="○"/>
              <a:defRPr sz="1200">
                <a:solidFill>
                  <a:srgbClr val="407BFF"/>
                </a:solidFill>
              </a:defRPr>
            </a:lvl5pPr>
            <a:lvl6pPr marL="2743200" lvl="5" indent="-304800" algn="ctr" rtl="0">
              <a:lnSpc>
                <a:spcPct val="100000"/>
              </a:lnSpc>
              <a:spcBef>
                <a:spcPts val="0"/>
              </a:spcBef>
              <a:spcAft>
                <a:spcPts val="0"/>
              </a:spcAft>
              <a:buClr>
                <a:srgbClr val="407BFF"/>
              </a:buClr>
              <a:buSzPts val="1200"/>
              <a:buChar char="■"/>
              <a:defRPr sz="1200">
                <a:solidFill>
                  <a:srgbClr val="407BFF"/>
                </a:solidFill>
              </a:defRPr>
            </a:lvl6pPr>
            <a:lvl7pPr marL="3200400" lvl="6" indent="-304800" algn="ctr" rtl="0">
              <a:lnSpc>
                <a:spcPct val="100000"/>
              </a:lnSpc>
              <a:spcBef>
                <a:spcPts val="0"/>
              </a:spcBef>
              <a:spcAft>
                <a:spcPts val="0"/>
              </a:spcAft>
              <a:buClr>
                <a:srgbClr val="407BFF"/>
              </a:buClr>
              <a:buSzPts val="1200"/>
              <a:buChar char="●"/>
              <a:defRPr sz="1200">
                <a:solidFill>
                  <a:srgbClr val="407BFF"/>
                </a:solidFill>
              </a:defRPr>
            </a:lvl7pPr>
            <a:lvl8pPr marL="3657600" lvl="7" indent="-304800" algn="ctr" rtl="0">
              <a:lnSpc>
                <a:spcPct val="100000"/>
              </a:lnSpc>
              <a:spcBef>
                <a:spcPts val="0"/>
              </a:spcBef>
              <a:spcAft>
                <a:spcPts val="0"/>
              </a:spcAft>
              <a:buClr>
                <a:srgbClr val="407BFF"/>
              </a:buClr>
              <a:buSzPts val="1200"/>
              <a:buChar char="○"/>
              <a:defRPr sz="1200">
                <a:solidFill>
                  <a:srgbClr val="407BFF"/>
                </a:solidFill>
              </a:defRPr>
            </a:lvl8pPr>
            <a:lvl9pPr marL="4114800" lvl="8" indent="-304800" algn="ctr" rtl="0">
              <a:lnSpc>
                <a:spcPct val="100000"/>
              </a:lnSpc>
              <a:spcBef>
                <a:spcPts val="0"/>
              </a:spcBef>
              <a:spcAft>
                <a:spcPts val="0"/>
              </a:spcAft>
              <a:buClr>
                <a:srgbClr val="407BFF"/>
              </a:buClr>
              <a:buSzPts val="1200"/>
              <a:buChar char="■"/>
              <a:defRPr sz="1200">
                <a:solidFill>
                  <a:srgbClr val="407BFF"/>
                </a:solidFill>
              </a:defRPr>
            </a:lvl9pPr>
          </a:lstStyle>
          <a:p>
            <a:endParaRPr/>
          </a:p>
        </p:txBody>
      </p:sp>
      <p:sp>
        <p:nvSpPr>
          <p:cNvPr id="168" name="Google Shape;168;p34"/>
          <p:cNvSpPr txBox="1">
            <a:spLocks noGrp="1"/>
          </p:cNvSpPr>
          <p:nvPr>
            <p:ph type="title"/>
          </p:nvPr>
        </p:nvSpPr>
        <p:spPr>
          <a:xfrm>
            <a:off x="1319700" y="3351775"/>
            <a:ext cx="2403900" cy="372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1954D7"/>
              </a:buClr>
              <a:buSzPts val="1800"/>
              <a:buNone/>
              <a:defRPr sz="1800" b="1">
                <a:solidFill>
                  <a:srgbClr val="1954D7"/>
                </a:solidFill>
              </a:defRPr>
            </a:lvl1pPr>
            <a:lvl2pPr lvl="1" algn="ctr" rtl="0">
              <a:spcBef>
                <a:spcPts val="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2pPr>
            <a:lvl3pPr lvl="2" algn="ctr" rtl="0">
              <a:spcBef>
                <a:spcPts val="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3pPr>
            <a:lvl4pPr lvl="3" algn="ctr" rtl="0">
              <a:spcBef>
                <a:spcPts val="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4pPr>
            <a:lvl5pPr lvl="4" algn="ctr" rtl="0">
              <a:spcBef>
                <a:spcPts val="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5pPr>
            <a:lvl6pPr lvl="5" algn="ctr" rtl="0">
              <a:spcBef>
                <a:spcPts val="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6pPr>
            <a:lvl7pPr lvl="6" algn="ctr" rtl="0">
              <a:spcBef>
                <a:spcPts val="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7pPr>
            <a:lvl8pPr lvl="7" algn="ctr" rtl="0">
              <a:spcBef>
                <a:spcPts val="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8pPr>
            <a:lvl9pPr lvl="8" algn="ctr" rtl="0">
              <a:spcBef>
                <a:spcPts val="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9pPr>
          </a:lstStyle>
          <a:p>
            <a:endParaRPr/>
          </a:p>
        </p:txBody>
      </p:sp>
      <p:sp>
        <p:nvSpPr>
          <p:cNvPr id="169" name="Google Shape;169;p34"/>
          <p:cNvSpPr txBox="1">
            <a:spLocks noGrp="1"/>
          </p:cNvSpPr>
          <p:nvPr>
            <p:ph type="title" idx="3"/>
          </p:nvPr>
        </p:nvSpPr>
        <p:spPr>
          <a:xfrm>
            <a:off x="5420400" y="3351775"/>
            <a:ext cx="2403900" cy="372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1954D7"/>
              </a:buClr>
              <a:buSzPts val="1800"/>
              <a:buNone/>
              <a:defRPr sz="1800" b="1">
                <a:solidFill>
                  <a:srgbClr val="1954D7"/>
                </a:solidFill>
              </a:defRPr>
            </a:lvl1pPr>
            <a:lvl2pPr lvl="1" algn="ctr" rtl="0">
              <a:spcBef>
                <a:spcPts val="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2pPr>
            <a:lvl3pPr lvl="2" algn="ctr" rtl="0">
              <a:spcBef>
                <a:spcPts val="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3pPr>
            <a:lvl4pPr lvl="3" algn="ctr" rtl="0">
              <a:spcBef>
                <a:spcPts val="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4pPr>
            <a:lvl5pPr lvl="4" algn="ctr" rtl="0">
              <a:spcBef>
                <a:spcPts val="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5pPr>
            <a:lvl6pPr lvl="5" algn="ctr" rtl="0">
              <a:spcBef>
                <a:spcPts val="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6pPr>
            <a:lvl7pPr lvl="6" algn="ctr" rtl="0">
              <a:spcBef>
                <a:spcPts val="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7pPr>
            <a:lvl8pPr lvl="7" algn="ctr" rtl="0">
              <a:spcBef>
                <a:spcPts val="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8pPr>
            <a:lvl9pPr lvl="8" algn="ctr" rtl="0">
              <a:spcBef>
                <a:spcPts val="0"/>
              </a:spcBef>
              <a:spcAft>
                <a:spcPts val="0"/>
              </a:spcAft>
              <a:buClr>
                <a:srgbClr val="1954D7"/>
              </a:buClr>
              <a:buSzPts val="1800"/>
              <a:buFont typeface="Didact Gothic"/>
              <a:buNone/>
              <a:defRPr sz="1800" b="1">
                <a:solidFill>
                  <a:srgbClr val="1954D7"/>
                </a:solidFill>
                <a:latin typeface="Didact Gothic"/>
                <a:ea typeface="Didact Gothic"/>
                <a:cs typeface="Didact Gothic"/>
                <a:sym typeface="Didact Gothic"/>
              </a:defRPr>
            </a:lvl9pPr>
          </a:lstStyle>
          <a:p>
            <a:endParaRPr/>
          </a:p>
        </p:txBody>
      </p:sp>
      <p:sp>
        <p:nvSpPr>
          <p:cNvPr id="170" name="Google Shape;170;p34"/>
          <p:cNvSpPr/>
          <p:nvPr/>
        </p:nvSpPr>
        <p:spPr>
          <a:xfrm rot="-5400000">
            <a:off x="-3024147" y="1936875"/>
            <a:ext cx="6037446" cy="1151825"/>
          </a:xfrm>
          <a:custGeom>
            <a:avLst/>
            <a:gdLst/>
            <a:ahLst/>
            <a:cxnLst/>
            <a:rect l="l" t="t" r="r" b="b"/>
            <a:pathLst>
              <a:path w="365795" h="46073" extrusionOk="0">
                <a:moveTo>
                  <a:pt x="247" y="20670"/>
                </a:moveTo>
                <a:cubicBezTo>
                  <a:pt x="-3698" y="28346"/>
                  <a:pt x="62443" y="45992"/>
                  <a:pt x="123347" y="46064"/>
                </a:cubicBezTo>
                <a:cubicBezTo>
                  <a:pt x="184251" y="46136"/>
                  <a:pt x="361727" y="28776"/>
                  <a:pt x="365672" y="21100"/>
                </a:cubicBezTo>
                <a:cubicBezTo>
                  <a:pt x="369618" y="13424"/>
                  <a:pt x="207924" y="81"/>
                  <a:pt x="147020" y="9"/>
                </a:cubicBezTo>
                <a:cubicBezTo>
                  <a:pt x="86116" y="-63"/>
                  <a:pt x="4193" y="12994"/>
                  <a:pt x="247" y="20670"/>
                </a:cubicBezTo>
                <a:close/>
              </a:path>
            </a:pathLst>
          </a:custGeom>
          <a:solidFill>
            <a:schemeClr val="accent4"/>
          </a:solidFill>
          <a:ln>
            <a:noFill/>
          </a:ln>
        </p:spPr>
      </p:sp>
      <p:sp>
        <p:nvSpPr>
          <p:cNvPr id="171" name="Google Shape;171;p34"/>
          <p:cNvSpPr/>
          <p:nvPr/>
        </p:nvSpPr>
        <p:spPr>
          <a:xfrm rot="5400000">
            <a:off x="6130691" y="1781450"/>
            <a:ext cx="6037446" cy="1151825"/>
          </a:xfrm>
          <a:custGeom>
            <a:avLst/>
            <a:gdLst/>
            <a:ahLst/>
            <a:cxnLst/>
            <a:rect l="l" t="t" r="r" b="b"/>
            <a:pathLst>
              <a:path w="365795" h="46073" extrusionOk="0">
                <a:moveTo>
                  <a:pt x="247" y="20670"/>
                </a:moveTo>
                <a:cubicBezTo>
                  <a:pt x="-3698" y="28346"/>
                  <a:pt x="62443" y="45992"/>
                  <a:pt x="123347" y="46064"/>
                </a:cubicBezTo>
                <a:cubicBezTo>
                  <a:pt x="184251" y="46136"/>
                  <a:pt x="361727" y="28776"/>
                  <a:pt x="365672" y="21100"/>
                </a:cubicBezTo>
                <a:cubicBezTo>
                  <a:pt x="369618" y="13424"/>
                  <a:pt x="207924" y="81"/>
                  <a:pt x="147020" y="9"/>
                </a:cubicBezTo>
                <a:cubicBezTo>
                  <a:pt x="86116" y="-63"/>
                  <a:pt x="4193" y="12994"/>
                  <a:pt x="247" y="20670"/>
                </a:cubicBezTo>
                <a:close/>
              </a:path>
            </a:pathLst>
          </a:custGeom>
          <a:solidFill>
            <a:schemeClr val="accent4"/>
          </a:solidFill>
          <a:ln>
            <a:noFill/>
          </a:ln>
        </p:spPr>
      </p:sp>
      <p:sp>
        <p:nvSpPr>
          <p:cNvPr id="172" name="Google Shape;172;p34"/>
          <p:cNvSpPr txBox="1">
            <a:spLocks noGrp="1"/>
          </p:cNvSpPr>
          <p:nvPr>
            <p:ph type="title" idx="4"/>
          </p:nvPr>
        </p:nvSpPr>
        <p:spPr>
          <a:xfrm>
            <a:off x="731700" y="571500"/>
            <a:ext cx="7680600" cy="5811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3600"/>
              <a:buNone/>
              <a:defRPr sz="3600">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4">
  <p:cSld name="CUSTOM_7">
    <p:spTree>
      <p:nvGrpSpPr>
        <p:cNvPr id="1" name="Shape 173"/>
        <p:cNvGrpSpPr/>
        <p:nvPr/>
      </p:nvGrpSpPr>
      <p:grpSpPr>
        <a:xfrm>
          <a:off x="0" y="0"/>
          <a:ext cx="0" cy="0"/>
          <a:chOff x="0" y="0"/>
          <a:chExt cx="0" cy="0"/>
        </a:xfrm>
      </p:grpSpPr>
      <p:sp>
        <p:nvSpPr>
          <p:cNvPr id="174" name="Google Shape;174;p35"/>
          <p:cNvSpPr/>
          <p:nvPr/>
        </p:nvSpPr>
        <p:spPr>
          <a:xfrm rot="-10077009">
            <a:off x="797232" y="4321520"/>
            <a:ext cx="14774585" cy="8578238"/>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 name="Google Shape;175;p35"/>
          <p:cNvSpPr/>
          <p:nvPr/>
        </p:nvSpPr>
        <p:spPr>
          <a:xfrm rot="9590105">
            <a:off x="2624869" y="-7939027"/>
            <a:ext cx="14774581" cy="9716922"/>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 name="Google Shape;176;p35"/>
          <p:cNvSpPr/>
          <p:nvPr/>
        </p:nvSpPr>
        <p:spPr>
          <a:xfrm rot="6577915">
            <a:off x="-1105520" y="444244"/>
            <a:ext cx="1629030" cy="1361517"/>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 name="Google Shape;177;p35"/>
          <p:cNvSpPr txBox="1">
            <a:spLocks noGrp="1"/>
          </p:cNvSpPr>
          <p:nvPr>
            <p:ph type="title"/>
          </p:nvPr>
        </p:nvSpPr>
        <p:spPr>
          <a:xfrm>
            <a:off x="731700" y="571500"/>
            <a:ext cx="7680600" cy="5811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3600"/>
              <a:buNone/>
              <a:defRPr sz="3600">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ext and four columns 3">
  <p:cSld name="CUSTOM_8">
    <p:spTree>
      <p:nvGrpSpPr>
        <p:cNvPr id="1" name="Shape 178"/>
        <p:cNvGrpSpPr/>
        <p:nvPr/>
      </p:nvGrpSpPr>
      <p:grpSpPr>
        <a:xfrm>
          <a:off x="0" y="0"/>
          <a:ext cx="0" cy="0"/>
          <a:chOff x="0" y="0"/>
          <a:chExt cx="0" cy="0"/>
        </a:xfrm>
      </p:grpSpPr>
      <p:sp>
        <p:nvSpPr>
          <p:cNvPr id="179" name="Google Shape;179;p36"/>
          <p:cNvSpPr txBox="1">
            <a:spLocks noGrp="1"/>
          </p:cNvSpPr>
          <p:nvPr>
            <p:ph type="body" idx="1"/>
          </p:nvPr>
        </p:nvSpPr>
        <p:spPr>
          <a:xfrm>
            <a:off x="731700" y="2014600"/>
            <a:ext cx="1954500" cy="9303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chemeClr val="lt1"/>
              </a:buClr>
              <a:buSzPts val="1200"/>
              <a:buChar char="●"/>
              <a:defRPr sz="1200">
                <a:solidFill>
                  <a:schemeClr val="lt1"/>
                </a:solidFill>
              </a:defRPr>
            </a:lvl1pPr>
            <a:lvl2pPr marL="914400" lvl="1" indent="-304800" rtl="0">
              <a:lnSpc>
                <a:spcPct val="100000"/>
              </a:lnSpc>
              <a:spcBef>
                <a:spcPts val="0"/>
              </a:spcBef>
              <a:spcAft>
                <a:spcPts val="0"/>
              </a:spcAft>
              <a:buClr>
                <a:schemeClr val="lt1"/>
              </a:buClr>
              <a:buSzPts val="1200"/>
              <a:buChar char="○"/>
              <a:defRPr sz="1200">
                <a:solidFill>
                  <a:schemeClr val="lt1"/>
                </a:solidFill>
              </a:defRPr>
            </a:lvl2pPr>
            <a:lvl3pPr marL="1371600" lvl="2" indent="-304800" rtl="0">
              <a:lnSpc>
                <a:spcPct val="100000"/>
              </a:lnSpc>
              <a:spcBef>
                <a:spcPts val="0"/>
              </a:spcBef>
              <a:spcAft>
                <a:spcPts val="0"/>
              </a:spcAft>
              <a:buClr>
                <a:schemeClr val="lt1"/>
              </a:buClr>
              <a:buSzPts val="1200"/>
              <a:buChar char="■"/>
              <a:defRPr sz="1200">
                <a:solidFill>
                  <a:schemeClr val="lt1"/>
                </a:solidFill>
              </a:defRPr>
            </a:lvl3pPr>
            <a:lvl4pPr marL="1828800" lvl="3" indent="-304800" rtl="0">
              <a:lnSpc>
                <a:spcPct val="100000"/>
              </a:lnSpc>
              <a:spcBef>
                <a:spcPts val="0"/>
              </a:spcBef>
              <a:spcAft>
                <a:spcPts val="0"/>
              </a:spcAft>
              <a:buClr>
                <a:schemeClr val="lt1"/>
              </a:buClr>
              <a:buSzPts val="1200"/>
              <a:buChar char="●"/>
              <a:defRPr sz="1200">
                <a:solidFill>
                  <a:schemeClr val="lt1"/>
                </a:solidFill>
              </a:defRPr>
            </a:lvl4pPr>
            <a:lvl5pPr marL="2286000" lvl="4" indent="-304800" rtl="0">
              <a:lnSpc>
                <a:spcPct val="100000"/>
              </a:lnSpc>
              <a:spcBef>
                <a:spcPts val="0"/>
              </a:spcBef>
              <a:spcAft>
                <a:spcPts val="0"/>
              </a:spcAft>
              <a:buClr>
                <a:schemeClr val="lt1"/>
              </a:buClr>
              <a:buSzPts val="1200"/>
              <a:buChar char="○"/>
              <a:defRPr sz="1200">
                <a:solidFill>
                  <a:schemeClr val="lt1"/>
                </a:solidFill>
              </a:defRPr>
            </a:lvl5pPr>
            <a:lvl6pPr marL="2743200" lvl="5" indent="-304800" rtl="0">
              <a:lnSpc>
                <a:spcPct val="100000"/>
              </a:lnSpc>
              <a:spcBef>
                <a:spcPts val="0"/>
              </a:spcBef>
              <a:spcAft>
                <a:spcPts val="0"/>
              </a:spcAft>
              <a:buClr>
                <a:schemeClr val="lt1"/>
              </a:buClr>
              <a:buSzPts val="1200"/>
              <a:buChar char="■"/>
              <a:defRPr sz="1200">
                <a:solidFill>
                  <a:schemeClr val="lt1"/>
                </a:solidFill>
              </a:defRPr>
            </a:lvl6pPr>
            <a:lvl7pPr marL="3200400" lvl="6" indent="-304800" rtl="0">
              <a:lnSpc>
                <a:spcPct val="100000"/>
              </a:lnSpc>
              <a:spcBef>
                <a:spcPts val="0"/>
              </a:spcBef>
              <a:spcAft>
                <a:spcPts val="0"/>
              </a:spcAft>
              <a:buClr>
                <a:schemeClr val="lt1"/>
              </a:buClr>
              <a:buSzPts val="1200"/>
              <a:buChar char="●"/>
              <a:defRPr sz="1200">
                <a:solidFill>
                  <a:schemeClr val="lt1"/>
                </a:solidFill>
              </a:defRPr>
            </a:lvl7pPr>
            <a:lvl8pPr marL="3657600" lvl="7" indent="-304800" rtl="0">
              <a:lnSpc>
                <a:spcPct val="100000"/>
              </a:lnSpc>
              <a:spcBef>
                <a:spcPts val="0"/>
              </a:spcBef>
              <a:spcAft>
                <a:spcPts val="0"/>
              </a:spcAft>
              <a:buClr>
                <a:schemeClr val="lt1"/>
              </a:buClr>
              <a:buSzPts val="1200"/>
              <a:buChar char="○"/>
              <a:defRPr sz="1200">
                <a:solidFill>
                  <a:schemeClr val="lt1"/>
                </a:solidFill>
              </a:defRPr>
            </a:lvl8pPr>
            <a:lvl9pPr marL="4114800" lvl="8" indent="-304800" rtl="0">
              <a:lnSpc>
                <a:spcPct val="100000"/>
              </a:lnSpc>
              <a:spcBef>
                <a:spcPts val="0"/>
              </a:spcBef>
              <a:spcAft>
                <a:spcPts val="0"/>
              </a:spcAft>
              <a:buClr>
                <a:schemeClr val="lt1"/>
              </a:buClr>
              <a:buSzPts val="1200"/>
              <a:buChar char="■"/>
              <a:defRPr sz="1200">
                <a:solidFill>
                  <a:schemeClr val="lt1"/>
                </a:solidFill>
              </a:defRPr>
            </a:lvl9pPr>
          </a:lstStyle>
          <a:p>
            <a:endParaRPr/>
          </a:p>
        </p:txBody>
      </p:sp>
      <p:sp>
        <p:nvSpPr>
          <p:cNvPr id="180" name="Google Shape;180;p36"/>
          <p:cNvSpPr txBox="1">
            <a:spLocks noGrp="1"/>
          </p:cNvSpPr>
          <p:nvPr>
            <p:ph type="subTitle" idx="2"/>
          </p:nvPr>
        </p:nvSpPr>
        <p:spPr>
          <a:xfrm>
            <a:off x="731700" y="1502325"/>
            <a:ext cx="1954500" cy="347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1"/>
              </a:buClr>
              <a:buSzPts val="1800"/>
              <a:buFont typeface="Didact Gothic"/>
              <a:buNone/>
              <a:defRPr b="1">
                <a:solidFill>
                  <a:schemeClr val="lt1"/>
                </a:solidFill>
                <a:latin typeface="Didact Gothic"/>
                <a:ea typeface="Didact Gothic"/>
                <a:cs typeface="Didact Gothic"/>
                <a:sym typeface="Didact Gothic"/>
              </a:defRPr>
            </a:lvl1pPr>
            <a:lvl2pPr lvl="1"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2pPr>
            <a:lvl3pPr lvl="2"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3pPr>
            <a:lvl4pPr lvl="3"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4pPr>
            <a:lvl5pPr lvl="4"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5pPr>
            <a:lvl6pPr lvl="5"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6pPr>
            <a:lvl7pPr lvl="6"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7pPr>
            <a:lvl8pPr lvl="7"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8pPr>
            <a:lvl9pPr lvl="8"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9pPr>
          </a:lstStyle>
          <a:p>
            <a:endParaRPr/>
          </a:p>
        </p:txBody>
      </p:sp>
      <p:sp>
        <p:nvSpPr>
          <p:cNvPr id="181" name="Google Shape;181;p36"/>
          <p:cNvSpPr txBox="1">
            <a:spLocks noGrp="1"/>
          </p:cNvSpPr>
          <p:nvPr>
            <p:ph type="body" idx="3"/>
          </p:nvPr>
        </p:nvSpPr>
        <p:spPr>
          <a:xfrm>
            <a:off x="731700" y="3638575"/>
            <a:ext cx="1954500" cy="9303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chemeClr val="lt1"/>
              </a:buClr>
              <a:buSzPts val="1200"/>
              <a:buChar char="●"/>
              <a:defRPr sz="1200">
                <a:solidFill>
                  <a:schemeClr val="lt1"/>
                </a:solidFill>
              </a:defRPr>
            </a:lvl1pPr>
            <a:lvl2pPr marL="914400" lvl="1" indent="-304800" rtl="0">
              <a:lnSpc>
                <a:spcPct val="100000"/>
              </a:lnSpc>
              <a:spcBef>
                <a:spcPts val="0"/>
              </a:spcBef>
              <a:spcAft>
                <a:spcPts val="0"/>
              </a:spcAft>
              <a:buClr>
                <a:schemeClr val="lt1"/>
              </a:buClr>
              <a:buSzPts val="1200"/>
              <a:buChar char="○"/>
              <a:defRPr sz="1200">
                <a:solidFill>
                  <a:schemeClr val="lt1"/>
                </a:solidFill>
              </a:defRPr>
            </a:lvl2pPr>
            <a:lvl3pPr marL="1371600" lvl="2" indent="-304800" rtl="0">
              <a:lnSpc>
                <a:spcPct val="100000"/>
              </a:lnSpc>
              <a:spcBef>
                <a:spcPts val="0"/>
              </a:spcBef>
              <a:spcAft>
                <a:spcPts val="0"/>
              </a:spcAft>
              <a:buClr>
                <a:schemeClr val="lt1"/>
              </a:buClr>
              <a:buSzPts val="1200"/>
              <a:buChar char="■"/>
              <a:defRPr sz="1200">
                <a:solidFill>
                  <a:schemeClr val="lt1"/>
                </a:solidFill>
              </a:defRPr>
            </a:lvl3pPr>
            <a:lvl4pPr marL="1828800" lvl="3" indent="-304800" rtl="0">
              <a:lnSpc>
                <a:spcPct val="100000"/>
              </a:lnSpc>
              <a:spcBef>
                <a:spcPts val="0"/>
              </a:spcBef>
              <a:spcAft>
                <a:spcPts val="0"/>
              </a:spcAft>
              <a:buClr>
                <a:schemeClr val="lt1"/>
              </a:buClr>
              <a:buSzPts val="1200"/>
              <a:buChar char="●"/>
              <a:defRPr sz="1200">
                <a:solidFill>
                  <a:schemeClr val="lt1"/>
                </a:solidFill>
              </a:defRPr>
            </a:lvl4pPr>
            <a:lvl5pPr marL="2286000" lvl="4" indent="-304800" rtl="0">
              <a:lnSpc>
                <a:spcPct val="100000"/>
              </a:lnSpc>
              <a:spcBef>
                <a:spcPts val="0"/>
              </a:spcBef>
              <a:spcAft>
                <a:spcPts val="0"/>
              </a:spcAft>
              <a:buClr>
                <a:schemeClr val="lt1"/>
              </a:buClr>
              <a:buSzPts val="1200"/>
              <a:buChar char="○"/>
              <a:defRPr sz="1200">
                <a:solidFill>
                  <a:schemeClr val="lt1"/>
                </a:solidFill>
              </a:defRPr>
            </a:lvl5pPr>
            <a:lvl6pPr marL="2743200" lvl="5" indent="-304800" rtl="0">
              <a:lnSpc>
                <a:spcPct val="100000"/>
              </a:lnSpc>
              <a:spcBef>
                <a:spcPts val="0"/>
              </a:spcBef>
              <a:spcAft>
                <a:spcPts val="0"/>
              </a:spcAft>
              <a:buClr>
                <a:schemeClr val="lt1"/>
              </a:buClr>
              <a:buSzPts val="1200"/>
              <a:buChar char="■"/>
              <a:defRPr sz="1200">
                <a:solidFill>
                  <a:schemeClr val="lt1"/>
                </a:solidFill>
              </a:defRPr>
            </a:lvl6pPr>
            <a:lvl7pPr marL="3200400" lvl="6" indent="-304800" rtl="0">
              <a:lnSpc>
                <a:spcPct val="100000"/>
              </a:lnSpc>
              <a:spcBef>
                <a:spcPts val="0"/>
              </a:spcBef>
              <a:spcAft>
                <a:spcPts val="0"/>
              </a:spcAft>
              <a:buClr>
                <a:schemeClr val="lt1"/>
              </a:buClr>
              <a:buSzPts val="1200"/>
              <a:buChar char="●"/>
              <a:defRPr sz="1200">
                <a:solidFill>
                  <a:schemeClr val="lt1"/>
                </a:solidFill>
              </a:defRPr>
            </a:lvl7pPr>
            <a:lvl8pPr marL="3657600" lvl="7" indent="-304800" rtl="0">
              <a:lnSpc>
                <a:spcPct val="100000"/>
              </a:lnSpc>
              <a:spcBef>
                <a:spcPts val="0"/>
              </a:spcBef>
              <a:spcAft>
                <a:spcPts val="0"/>
              </a:spcAft>
              <a:buClr>
                <a:schemeClr val="lt1"/>
              </a:buClr>
              <a:buSzPts val="1200"/>
              <a:buChar char="○"/>
              <a:defRPr sz="1200">
                <a:solidFill>
                  <a:schemeClr val="lt1"/>
                </a:solidFill>
              </a:defRPr>
            </a:lvl8pPr>
            <a:lvl9pPr marL="4114800" lvl="8" indent="-304800" rtl="0">
              <a:lnSpc>
                <a:spcPct val="100000"/>
              </a:lnSpc>
              <a:spcBef>
                <a:spcPts val="0"/>
              </a:spcBef>
              <a:spcAft>
                <a:spcPts val="0"/>
              </a:spcAft>
              <a:buClr>
                <a:schemeClr val="lt1"/>
              </a:buClr>
              <a:buSzPts val="1200"/>
              <a:buChar char="■"/>
              <a:defRPr sz="1200">
                <a:solidFill>
                  <a:schemeClr val="lt1"/>
                </a:solidFill>
              </a:defRPr>
            </a:lvl9pPr>
          </a:lstStyle>
          <a:p>
            <a:endParaRPr/>
          </a:p>
        </p:txBody>
      </p:sp>
      <p:sp>
        <p:nvSpPr>
          <p:cNvPr id="182" name="Google Shape;182;p36"/>
          <p:cNvSpPr txBox="1">
            <a:spLocks noGrp="1"/>
          </p:cNvSpPr>
          <p:nvPr>
            <p:ph type="subTitle" idx="4"/>
          </p:nvPr>
        </p:nvSpPr>
        <p:spPr>
          <a:xfrm>
            <a:off x="731700" y="3126300"/>
            <a:ext cx="1954500" cy="347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1"/>
              </a:buClr>
              <a:buSzPts val="1800"/>
              <a:buFont typeface="Didact Gothic"/>
              <a:buNone/>
              <a:defRPr b="1">
                <a:solidFill>
                  <a:schemeClr val="lt1"/>
                </a:solidFill>
                <a:latin typeface="Didact Gothic"/>
                <a:ea typeface="Didact Gothic"/>
                <a:cs typeface="Didact Gothic"/>
                <a:sym typeface="Didact Gothic"/>
              </a:defRPr>
            </a:lvl1pPr>
            <a:lvl2pPr lvl="1"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2pPr>
            <a:lvl3pPr lvl="2"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3pPr>
            <a:lvl4pPr lvl="3"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4pPr>
            <a:lvl5pPr lvl="4"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5pPr>
            <a:lvl6pPr lvl="5"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6pPr>
            <a:lvl7pPr lvl="6"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7pPr>
            <a:lvl8pPr lvl="7"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8pPr>
            <a:lvl9pPr lvl="8"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9pPr>
          </a:lstStyle>
          <a:p>
            <a:endParaRPr/>
          </a:p>
        </p:txBody>
      </p:sp>
      <p:sp>
        <p:nvSpPr>
          <p:cNvPr id="183" name="Google Shape;183;p36"/>
          <p:cNvSpPr/>
          <p:nvPr/>
        </p:nvSpPr>
        <p:spPr>
          <a:xfrm rot="-8665415">
            <a:off x="7450258" y="-510823"/>
            <a:ext cx="4365978" cy="2164652"/>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chemeClr val="accent6"/>
          </a:solid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None/>
            </a:pPr>
            <a:endParaRPr>
              <a:solidFill>
                <a:srgbClr val="000000"/>
              </a:solidFill>
              <a:latin typeface="Calibri"/>
              <a:ea typeface="Calibri"/>
              <a:cs typeface="Calibri"/>
              <a:sym typeface="Calibri"/>
            </a:endParaRPr>
          </a:p>
        </p:txBody>
      </p:sp>
      <p:sp>
        <p:nvSpPr>
          <p:cNvPr id="184" name="Google Shape;184;p36"/>
          <p:cNvSpPr/>
          <p:nvPr/>
        </p:nvSpPr>
        <p:spPr>
          <a:xfrm rot="-1749790">
            <a:off x="3522676" y="4488860"/>
            <a:ext cx="1922296" cy="1951300"/>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chemeClr val="accent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85" name="Google Shape;185;p36"/>
          <p:cNvSpPr txBox="1">
            <a:spLocks noGrp="1"/>
          </p:cNvSpPr>
          <p:nvPr>
            <p:ph type="body" idx="5"/>
          </p:nvPr>
        </p:nvSpPr>
        <p:spPr>
          <a:xfrm>
            <a:off x="6457800" y="2014600"/>
            <a:ext cx="1954500" cy="930300"/>
          </a:xfrm>
          <a:prstGeom prst="rect">
            <a:avLst/>
          </a:prstGeom>
        </p:spPr>
        <p:txBody>
          <a:bodyPr spcFirstLastPara="1" wrap="square" lIns="91425" tIns="91425" rIns="91425" bIns="91425" anchor="ctr" anchorCtr="0">
            <a:noAutofit/>
          </a:bodyPr>
          <a:lstStyle>
            <a:lvl1pPr marL="457200" lvl="0" indent="-304800" algn="r" rtl="0">
              <a:lnSpc>
                <a:spcPct val="100000"/>
              </a:lnSpc>
              <a:spcBef>
                <a:spcPts val="0"/>
              </a:spcBef>
              <a:spcAft>
                <a:spcPts val="0"/>
              </a:spcAft>
              <a:buClr>
                <a:schemeClr val="lt1"/>
              </a:buClr>
              <a:buSzPts val="1200"/>
              <a:buChar char="●"/>
              <a:defRPr sz="1200">
                <a:solidFill>
                  <a:schemeClr val="lt1"/>
                </a:solidFill>
              </a:defRPr>
            </a:lvl1pPr>
            <a:lvl2pPr marL="914400" lvl="1" indent="-304800" algn="r" rtl="0">
              <a:lnSpc>
                <a:spcPct val="100000"/>
              </a:lnSpc>
              <a:spcBef>
                <a:spcPts val="0"/>
              </a:spcBef>
              <a:spcAft>
                <a:spcPts val="0"/>
              </a:spcAft>
              <a:buClr>
                <a:schemeClr val="lt1"/>
              </a:buClr>
              <a:buSzPts val="1200"/>
              <a:buChar char="○"/>
              <a:defRPr sz="1200">
                <a:solidFill>
                  <a:schemeClr val="lt1"/>
                </a:solidFill>
              </a:defRPr>
            </a:lvl2pPr>
            <a:lvl3pPr marL="1371600" lvl="2" indent="-304800" algn="r" rtl="0">
              <a:lnSpc>
                <a:spcPct val="100000"/>
              </a:lnSpc>
              <a:spcBef>
                <a:spcPts val="0"/>
              </a:spcBef>
              <a:spcAft>
                <a:spcPts val="0"/>
              </a:spcAft>
              <a:buClr>
                <a:schemeClr val="lt1"/>
              </a:buClr>
              <a:buSzPts val="1200"/>
              <a:buChar char="■"/>
              <a:defRPr sz="1200">
                <a:solidFill>
                  <a:schemeClr val="lt1"/>
                </a:solidFill>
              </a:defRPr>
            </a:lvl3pPr>
            <a:lvl4pPr marL="1828800" lvl="3" indent="-304800" algn="r" rtl="0">
              <a:lnSpc>
                <a:spcPct val="100000"/>
              </a:lnSpc>
              <a:spcBef>
                <a:spcPts val="0"/>
              </a:spcBef>
              <a:spcAft>
                <a:spcPts val="0"/>
              </a:spcAft>
              <a:buClr>
                <a:schemeClr val="lt1"/>
              </a:buClr>
              <a:buSzPts val="1200"/>
              <a:buChar char="●"/>
              <a:defRPr sz="1200">
                <a:solidFill>
                  <a:schemeClr val="lt1"/>
                </a:solidFill>
              </a:defRPr>
            </a:lvl4pPr>
            <a:lvl5pPr marL="2286000" lvl="4" indent="-304800" algn="r" rtl="0">
              <a:lnSpc>
                <a:spcPct val="100000"/>
              </a:lnSpc>
              <a:spcBef>
                <a:spcPts val="0"/>
              </a:spcBef>
              <a:spcAft>
                <a:spcPts val="0"/>
              </a:spcAft>
              <a:buClr>
                <a:schemeClr val="lt1"/>
              </a:buClr>
              <a:buSzPts val="1200"/>
              <a:buChar char="○"/>
              <a:defRPr sz="1200">
                <a:solidFill>
                  <a:schemeClr val="lt1"/>
                </a:solidFill>
              </a:defRPr>
            </a:lvl5pPr>
            <a:lvl6pPr marL="2743200" lvl="5" indent="-304800" algn="r" rtl="0">
              <a:lnSpc>
                <a:spcPct val="100000"/>
              </a:lnSpc>
              <a:spcBef>
                <a:spcPts val="0"/>
              </a:spcBef>
              <a:spcAft>
                <a:spcPts val="0"/>
              </a:spcAft>
              <a:buClr>
                <a:schemeClr val="lt1"/>
              </a:buClr>
              <a:buSzPts val="1200"/>
              <a:buChar char="■"/>
              <a:defRPr sz="1200">
                <a:solidFill>
                  <a:schemeClr val="lt1"/>
                </a:solidFill>
              </a:defRPr>
            </a:lvl6pPr>
            <a:lvl7pPr marL="3200400" lvl="6" indent="-304800" algn="r" rtl="0">
              <a:lnSpc>
                <a:spcPct val="100000"/>
              </a:lnSpc>
              <a:spcBef>
                <a:spcPts val="0"/>
              </a:spcBef>
              <a:spcAft>
                <a:spcPts val="0"/>
              </a:spcAft>
              <a:buClr>
                <a:schemeClr val="lt1"/>
              </a:buClr>
              <a:buSzPts val="1200"/>
              <a:buChar char="●"/>
              <a:defRPr sz="1200">
                <a:solidFill>
                  <a:schemeClr val="lt1"/>
                </a:solidFill>
              </a:defRPr>
            </a:lvl7pPr>
            <a:lvl8pPr marL="3657600" lvl="7" indent="-304800" algn="r" rtl="0">
              <a:lnSpc>
                <a:spcPct val="100000"/>
              </a:lnSpc>
              <a:spcBef>
                <a:spcPts val="0"/>
              </a:spcBef>
              <a:spcAft>
                <a:spcPts val="0"/>
              </a:spcAft>
              <a:buClr>
                <a:schemeClr val="lt1"/>
              </a:buClr>
              <a:buSzPts val="1200"/>
              <a:buChar char="○"/>
              <a:defRPr sz="1200">
                <a:solidFill>
                  <a:schemeClr val="lt1"/>
                </a:solidFill>
              </a:defRPr>
            </a:lvl8pPr>
            <a:lvl9pPr marL="4114800" lvl="8" indent="-304800" algn="r" rtl="0">
              <a:lnSpc>
                <a:spcPct val="100000"/>
              </a:lnSpc>
              <a:spcBef>
                <a:spcPts val="0"/>
              </a:spcBef>
              <a:spcAft>
                <a:spcPts val="0"/>
              </a:spcAft>
              <a:buClr>
                <a:schemeClr val="lt1"/>
              </a:buClr>
              <a:buSzPts val="1200"/>
              <a:buChar char="■"/>
              <a:defRPr sz="1200">
                <a:solidFill>
                  <a:schemeClr val="lt1"/>
                </a:solidFill>
              </a:defRPr>
            </a:lvl9pPr>
          </a:lstStyle>
          <a:p>
            <a:endParaRPr/>
          </a:p>
        </p:txBody>
      </p:sp>
      <p:sp>
        <p:nvSpPr>
          <p:cNvPr id="186" name="Google Shape;186;p36"/>
          <p:cNvSpPr txBox="1">
            <a:spLocks noGrp="1"/>
          </p:cNvSpPr>
          <p:nvPr>
            <p:ph type="subTitle" idx="6"/>
          </p:nvPr>
        </p:nvSpPr>
        <p:spPr>
          <a:xfrm>
            <a:off x="6457800" y="1502325"/>
            <a:ext cx="1954500" cy="347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lt1"/>
              </a:buClr>
              <a:buSzPts val="1800"/>
              <a:buFont typeface="Didact Gothic"/>
              <a:buNone/>
              <a:defRPr b="1">
                <a:solidFill>
                  <a:schemeClr val="lt1"/>
                </a:solidFill>
                <a:latin typeface="Didact Gothic"/>
                <a:ea typeface="Didact Gothic"/>
                <a:cs typeface="Didact Gothic"/>
                <a:sym typeface="Didact Gothic"/>
              </a:defRPr>
            </a:lvl1pPr>
            <a:lvl2pPr lvl="1" algn="r"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2pPr>
            <a:lvl3pPr lvl="2" algn="r"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3pPr>
            <a:lvl4pPr lvl="3" algn="r"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4pPr>
            <a:lvl5pPr lvl="4" algn="r"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5pPr>
            <a:lvl6pPr lvl="5" algn="r"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6pPr>
            <a:lvl7pPr lvl="6" algn="r"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7pPr>
            <a:lvl8pPr lvl="7" algn="r"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8pPr>
            <a:lvl9pPr lvl="8" algn="r"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9pPr>
          </a:lstStyle>
          <a:p>
            <a:endParaRPr/>
          </a:p>
        </p:txBody>
      </p:sp>
      <p:sp>
        <p:nvSpPr>
          <p:cNvPr id="187" name="Google Shape;187;p36"/>
          <p:cNvSpPr txBox="1">
            <a:spLocks noGrp="1"/>
          </p:cNvSpPr>
          <p:nvPr>
            <p:ph type="body" idx="7"/>
          </p:nvPr>
        </p:nvSpPr>
        <p:spPr>
          <a:xfrm>
            <a:off x="6457800" y="3638575"/>
            <a:ext cx="1954500" cy="930300"/>
          </a:xfrm>
          <a:prstGeom prst="rect">
            <a:avLst/>
          </a:prstGeom>
        </p:spPr>
        <p:txBody>
          <a:bodyPr spcFirstLastPara="1" wrap="square" lIns="91425" tIns="91425" rIns="91425" bIns="91425" anchor="ctr" anchorCtr="0">
            <a:noAutofit/>
          </a:bodyPr>
          <a:lstStyle>
            <a:lvl1pPr marL="457200" lvl="0" indent="-304800" algn="r" rtl="0">
              <a:lnSpc>
                <a:spcPct val="100000"/>
              </a:lnSpc>
              <a:spcBef>
                <a:spcPts val="0"/>
              </a:spcBef>
              <a:spcAft>
                <a:spcPts val="0"/>
              </a:spcAft>
              <a:buClr>
                <a:schemeClr val="lt1"/>
              </a:buClr>
              <a:buSzPts val="1200"/>
              <a:buChar char="●"/>
              <a:defRPr sz="1200">
                <a:solidFill>
                  <a:schemeClr val="lt1"/>
                </a:solidFill>
              </a:defRPr>
            </a:lvl1pPr>
            <a:lvl2pPr marL="914400" lvl="1" indent="-304800" algn="r" rtl="0">
              <a:lnSpc>
                <a:spcPct val="100000"/>
              </a:lnSpc>
              <a:spcBef>
                <a:spcPts val="0"/>
              </a:spcBef>
              <a:spcAft>
                <a:spcPts val="0"/>
              </a:spcAft>
              <a:buClr>
                <a:schemeClr val="lt1"/>
              </a:buClr>
              <a:buSzPts val="1200"/>
              <a:buChar char="○"/>
              <a:defRPr sz="1200">
                <a:solidFill>
                  <a:schemeClr val="lt1"/>
                </a:solidFill>
              </a:defRPr>
            </a:lvl2pPr>
            <a:lvl3pPr marL="1371600" lvl="2" indent="-304800" algn="r" rtl="0">
              <a:lnSpc>
                <a:spcPct val="100000"/>
              </a:lnSpc>
              <a:spcBef>
                <a:spcPts val="0"/>
              </a:spcBef>
              <a:spcAft>
                <a:spcPts val="0"/>
              </a:spcAft>
              <a:buClr>
                <a:schemeClr val="lt1"/>
              </a:buClr>
              <a:buSzPts val="1200"/>
              <a:buChar char="■"/>
              <a:defRPr sz="1200">
                <a:solidFill>
                  <a:schemeClr val="lt1"/>
                </a:solidFill>
              </a:defRPr>
            </a:lvl3pPr>
            <a:lvl4pPr marL="1828800" lvl="3" indent="-304800" algn="r" rtl="0">
              <a:lnSpc>
                <a:spcPct val="100000"/>
              </a:lnSpc>
              <a:spcBef>
                <a:spcPts val="0"/>
              </a:spcBef>
              <a:spcAft>
                <a:spcPts val="0"/>
              </a:spcAft>
              <a:buClr>
                <a:schemeClr val="lt1"/>
              </a:buClr>
              <a:buSzPts val="1200"/>
              <a:buChar char="●"/>
              <a:defRPr sz="1200">
                <a:solidFill>
                  <a:schemeClr val="lt1"/>
                </a:solidFill>
              </a:defRPr>
            </a:lvl4pPr>
            <a:lvl5pPr marL="2286000" lvl="4" indent="-304800" algn="r" rtl="0">
              <a:lnSpc>
                <a:spcPct val="100000"/>
              </a:lnSpc>
              <a:spcBef>
                <a:spcPts val="0"/>
              </a:spcBef>
              <a:spcAft>
                <a:spcPts val="0"/>
              </a:spcAft>
              <a:buClr>
                <a:schemeClr val="lt1"/>
              </a:buClr>
              <a:buSzPts val="1200"/>
              <a:buChar char="○"/>
              <a:defRPr sz="1200">
                <a:solidFill>
                  <a:schemeClr val="lt1"/>
                </a:solidFill>
              </a:defRPr>
            </a:lvl5pPr>
            <a:lvl6pPr marL="2743200" lvl="5" indent="-304800" algn="r" rtl="0">
              <a:lnSpc>
                <a:spcPct val="100000"/>
              </a:lnSpc>
              <a:spcBef>
                <a:spcPts val="0"/>
              </a:spcBef>
              <a:spcAft>
                <a:spcPts val="0"/>
              </a:spcAft>
              <a:buClr>
                <a:schemeClr val="lt1"/>
              </a:buClr>
              <a:buSzPts val="1200"/>
              <a:buChar char="■"/>
              <a:defRPr sz="1200">
                <a:solidFill>
                  <a:schemeClr val="lt1"/>
                </a:solidFill>
              </a:defRPr>
            </a:lvl6pPr>
            <a:lvl7pPr marL="3200400" lvl="6" indent="-304800" algn="r" rtl="0">
              <a:lnSpc>
                <a:spcPct val="100000"/>
              </a:lnSpc>
              <a:spcBef>
                <a:spcPts val="0"/>
              </a:spcBef>
              <a:spcAft>
                <a:spcPts val="0"/>
              </a:spcAft>
              <a:buClr>
                <a:schemeClr val="lt1"/>
              </a:buClr>
              <a:buSzPts val="1200"/>
              <a:buChar char="●"/>
              <a:defRPr sz="1200">
                <a:solidFill>
                  <a:schemeClr val="lt1"/>
                </a:solidFill>
              </a:defRPr>
            </a:lvl7pPr>
            <a:lvl8pPr marL="3657600" lvl="7" indent="-304800" algn="r" rtl="0">
              <a:lnSpc>
                <a:spcPct val="100000"/>
              </a:lnSpc>
              <a:spcBef>
                <a:spcPts val="0"/>
              </a:spcBef>
              <a:spcAft>
                <a:spcPts val="0"/>
              </a:spcAft>
              <a:buClr>
                <a:schemeClr val="lt1"/>
              </a:buClr>
              <a:buSzPts val="1200"/>
              <a:buChar char="○"/>
              <a:defRPr sz="1200">
                <a:solidFill>
                  <a:schemeClr val="lt1"/>
                </a:solidFill>
              </a:defRPr>
            </a:lvl8pPr>
            <a:lvl9pPr marL="4114800" lvl="8" indent="-304800" algn="r" rtl="0">
              <a:lnSpc>
                <a:spcPct val="100000"/>
              </a:lnSpc>
              <a:spcBef>
                <a:spcPts val="0"/>
              </a:spcBef>
              <a:spcAft>
                <a:spcPts val="0"/>
              </a:spcAft>
              <a:buClr>
                <a:schemeClr val="lt1"/>
              </a:buClr>
              <a:buSzPts val="1200"/>
              <a:buChar char="■"/>
              <a:defRPr sz="1200">
                <a:solidFill>
                  <a:schemeClr val="lt1"/>
                </a:solidFill>
              </a:defRPr>
            </a:lvl9pPr>
          </a:lstStyle>
          <a:p>
            <a:endParaRPr/>
          </a:p>
        </p:txBody>
      </p:sp>
      <p:sp>
        <p:nvSpPr>
          <p:cNvPr id="188" name="Google Shape;188;p36"/>
          <p:cNvSpPr txBox="1">
            <a:spLocks noGrp="1"/>
          </p:cNvSpPr>
          <p:nvPr>
            <p:ph type="subTitle" idx="8"/>
          </p:nvPr>
        </p:nvSpPr>
        <p:spPr>
          <a:xfrm>
            <a:off x="6457800" y="3126300"/>
            <a:ext cx="1954500" cy="347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lt1"/>
              </a:buClr>
              <a:buSzPts val="1800"/>
              <a:buFont typeface="Didact Gothic"/>
              <a:buNone/>
              <a:defRPr b="1">
                <a:solidFill>
                  <a:schemeClr val="lt1"/>
                </a:solidFill>
                <a:latin typeface="Didact Gothic"/>
                <a:ea typeface="Didact Gothic"/>
                <a:cs typeface="Didact Gothic"/>
                <a:sym typeface="Didact Gothic"/>
              </a:defRPr>
            </a:lvl1pPr>
            <a:lvl2pPr lvl="1" algn="r"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2pPr>
            <a:lvl3pPr lvl="2" algn="r"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3pPr>
            <a:lvl4pPr lvl="3" algn="r"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4pPr>
            <a:lvl5pPr lvl="4" algn="r"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5pPr>
            <a:lvl6pPr lvl="5" algn="r"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6pPr>
            <a:lvl7pPr lvl="6" algn="r"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7pPr>
            <a:lvl8pPr lvl="7" algn="r"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8pPr>
            <a:lvl9pPr lvl="8" algn="r"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9pPr>
          </a:lstStyle>
          <a:p>
            <a:endParaRPr/>
          </a:p>
        </p:txBody>
      </p:sp>
      <p:sp>
        <p:nvSpPr>
          <p:cNvPr id="189" name="Google Shape;189;p36"/>
          <p:cNvSpPr txBox="1">
            <a:spLocks noGrp="1"/>
          </p:cNvSpPr>
          <p:nvPr>
            <p:ph type="title"/>
          </p:nvPr>
        </p:nvSpPr>
        <p:spPr>
          <a:xfrm>
            <a:off x="731700" y="571500"/>
            <a:ext cx="7680600" cy="5811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hanks">
  <p:cSld name="CUSTOM_5">
    <p:spTree>
      <p:nvGrpSpPr>
        <p:cNvPr id="1" name="Shape 190"/>
        <p:cNvGrpSpPr/>
        <p:nvPr/>
      </p:nvGrpSpPr>
      <p:grpSpPr>
        <a:xfrm>
          <a:off x="0" y="0"/>
          <a:ext cx="0" cy="0"/>
          <a:chOff x="0" y="0"/>
          <a:chExt cx="0" cy="0"/>
        </a:xfrm>
      </p:grpSpPr>
      <p:sp>
        <p:nvSpPr>
          <p:cNvPr id="191" name="Google Shape;191;p37"/>
          <p:cNvSpPr/>
          <p:nvPr/>
        </p:nvSpPr>
        <p:spPr>
          <a:xfrm rot="8999989">
            <a:off x="-4227280" y="-1196187"/>
            <a:ext cx="9359200" cy="7816898"/>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 name="Google Shape;192;p37"/>
          <p:cNvSpPr txBox="1">
            <a:spLocks noGrp="1"/>
          </p:cNvSpPr>
          <p:nvPr>
            <p:ph type="title"/>
          </p:nvPr>
        </p:nvSpPr>
        <p:spPr>
          <a:xfrm>
            <a:off x="731700" y="571500"/>
            <a:ext cx="4508700" cy="721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6000">
                <a:solidFill>
                  <a:schemeClr val="lt1"/>
                </a:solidFill>
              </a:defRPr>
            </a:lvl1pPr>
            <a:lvl2pPr lvl="1" rtl="0">
              <a:spcBef>
                <a:spcPts val="0"/>
              </a:spcBef>
              <a:spcAft>
                <a:spcPts val="0"/>
              </a:spcAft>
              <a:buClr>
                <a:schemeClr val="lt1"/>
              </a:buClr>
              <a:buSzPts val="2800"/>
              <a:buFont typeface="Didact Gothic"/>
              <a:buNone/>
              <a:defRPr>
                <a:solidFill>
                  <a:schemeClr val="lt1"/>
                </a:solidFill>
                <a:latin typeface="Didact Gothic"/>
                <a:ea typeface="Didact Gothic"/>
                <a:cs typeface="Didact Gothic"/>
                <a:sym typeface="Didact Gothic"/>
              </a:defRPr>
            </a:lvl2pPr>
            <a:lvl3pPr lvl="2" rtl="0">
              <a:spcBef>
                <a:spcPts val="0"/>
              </a:spcBef>
              <a:spcAft>
                <a:spcPts val="0"/>
              </a:spcAft>
              <a:buClr>
                <a:schemeClr val="lt1"/>
              </a:buClr>
              <a:buSzPts val="2800"/>
              <a:buFont typeface="Didact Gothic"/>
              <a:buNone/>
              <a:defRPr>
                <a:solidFill>
                  <a:schemeClr val="lt1"/>
                </a:solidFill>
                <a:latin typeface="Didact Gothic"/>
                <a:ea typeface="Didact Gothic"/>
                <a:cs typeface="Didact Gothic"/>
                <a:sym typeface="Didact Gothic"/>
              </a:defRPr>
            </a:lvl3pPr>
            <a:lvl4pPr lvl="3" rtl="0">
              <a:spcBef>
                <a:spcPts val="0"/>
              </a:spcBef>
              <a:spcAft>
                <a:spcPts val="0"/>
              </a:spcAft>
              <a:buClr>
                <a:schemeClr val="lt1"/>
              </a:buClr>
              <a:buSzPts val="2800"/>
              <a:buFont typeface="Didact Gothic"/>
              <a:buNone/>
              <a:defRPr>
                <a:solidFill>
                  <a:schemeClr val="lt1"/>
                </a:solidFill>
                <a:latin typeface="Didact Gothic"/>
                <a:ea typeface="Didact Gothic"/>
                <a:cs typeface="Didact Gothic"/>
                <a:sym typeface="Didact Gothic"/>
              </a:defRPr>
            </a:lvl4pPr>
            <a:lvl5pPr lvl="4" rtl="0">
              <a:spcBef>
                <a:spcPts val="0"/>
              </a:spcBef>
              <a:spcAft>
                <a:spcPts val="0"/>
              </a:spcAft>
              <a:buClr>
                <a:schemeClr val="lt1"/>
              </a:buClr>
              <a:buSzPts val="2800"/>
              <a:buFont typeface="Didact Gothic"/>
              <a:buNone/>
              <a:defRPr>
                <a:solidFill>
                  <a:schemeClr val="lt1"/>
                </a:solidFill>
                <a:latin typeface="Didact Gothic"/>
                <a:ea typeface="Didact Gothic"/>
                <a:cs typeface="Didact Gothic"/>
                <a:sym typeface="Didact Gothic"/>
              </a:defRPr>
            </a:lvl5pPr>
            <a:lvl6pPr lvl="5" rtl="0">
              <a:spcBef>
                <a:spcPts val="0"/>
              </a:spcBef>
              <a:spcAft>
                <a:spcPts val="0"/>
              </a:spcAft>
              <a:buClr>
                <a:schemeClr val="lt1"/>
              </a:buClr>
              <a:buSzPts val="2800"/>
              <a:buFont typeface="Didact Gothic"/>
              <a:buNone/>
              <a:defRPr>
                <a:solidFill>
                  <a:schemeClr val="lt1"/>
                </a:solidFill>
                <a:latin typeface="Didact Gothic"/>
                <a:ea typeface="Didact Gothic"/>
                <a:cs typeface="Didact Gothic"/>
                <a:sym typeface="Didact Gothic"/>
              </a:defRPr>
            </a:lvl6pPr>
            <a:lvl7pPr lvl="6" rtl="0">
              <a:spcBef>
                <a:spcPts val="0"/>
              </a:spcBef>
              <a:spcAft>
                <a:spcPts val="0"/>
              </a:spcAft>
              <a:buClr>
                <a:schemeClr val="lt1"/>
              </a:buClr>
              <a:buSzPts val="2800"/>
              <a:buFont typeface="Didact Gothic"/>
              <a:buNone/>
              <a:defRPr>
                <a:solidFill>
                  <a:schemeClr val="lt1"/>
                </a:solidFill>
                <a:latin typeface="Didact Gothic"/>
                <a:ea typeface="Didact Gothic"/>
                <a:cs typeface="Didact Gothic"/>
                <a:sym typeface="Didact Gothic"/>
              </a:defRPr>
            </a:lvl7pPr>
            <a:lvl8pPr lvl="7" rtl="0">
              <a:spcBef>
                <a:spcPts val="0"/>
              </a:spcBef>
              <a:spcAft>
                <a:spcPts val="0"/>
              </a:spcAft>
              <a:buClr>
                <a:schemeClr val="lt1"/>
              </a:buClr>
              <a:buSzPts val="2800"/>
              <a:buFont typeface="Didact Gothic"/>
              <a:buNone/>
              <a:defRPr>
                <a:solidFill>
                  <a:schemeClr val="lt1"/>
                </a:solidFill>
                <a:latin typeface="Didact Gothic"/>
                <a:ea typeface="Didact Gothic"/>
                <a:cs typeface="Didact Gothic"/>
                <a:sym typeface="Didact Gothic"/>
              </a:defRPr>
            </a:lvl8pPr>
            <a:lvl9pPr lvl="8" rtl="0">
              <a:spcBef>
                <a:spcPts val="0"/>
              </a:spcBef>
              <a:spcAft>
                <a:spcPts val="0"/>
              </a:spcAft>
              <a:buClr>
                <a:schemeClr val="lt1"/>
              </a:buClr>
              <a:buSzPts val="2800"/>
              <a:buFont typeface="Didact Gothic"/>
              <a:buNone/>
              <a:defRPr>
                <a:solidFill>
                  <a:schemeClr val="lt1"/>
                </a:solidFill>
                <a:latin typeface="Didact Gothic"/>
                <a:ea typeface="Didact Gothic"/>
                <a:cs typeface="Didact Gothic"/>
                <a:sym typeface="Didact Gothic"/>
              </a:defRPr>
            </a:lvl9pPr>
          </a:lstStyle>
          <a:p>
            <a:endParaRPr/>
          </a:p>
        </p:txBody>
      </p:sp>
      <p:sp>
        <p:nvSpPr>
          <p:cNvPr id="193" name="Google Shape;193;p37"/>
          <p:cNvSpPr txBox="1">
            <a:spLocks noGrp="1"/>
          </p:cNvSpPr>
          <p:nvPr>
            <p:ph type="subTitle" idx="1"/>
          </p:nvPr>
        </p:nvSpPr>
        <p:spPr>
          <a:xfrm>
            <a:off x="731700" y="1485250"/>
            <a:ext cx="4508700" cy="449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1"/>
              </a:buClr>
              <a:buSzPts val="1800"/>
              <a:buFont typeface="Didact Gothic"/>
              <a:buNone/>
              <a:defRPr b="1">
                <a:solidFill>
                  <a:schemeClr val="lt1"/>
                </a:solidFill>
                <a:latin typeface="Didact Gothic"/>
                <a:ea typeface="Didact Gothic"/>
                <a:cs typeface="Didact Gothic"/>
                <a:sym typeface="Didact Gothic"/>
              </a:defRPr>
            </a:lvl1pPr>
            <a:lvl2pPr lvl="1"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2pPr>
            <a:lvl3pPr lvl="2"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3pPr>
            <a:lvl4pPr lvl="3"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4pPr>
            <a:lvl5pPr lvl="4"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5pPr>
            <a:lvl6pPr lvl="5"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6pPr>
            <a:lvl7pPr lvl="6"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7pPr>
            <a:lvl8pPr lvl="7"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8pPr>
            <a:lvl9pPr lvl="8"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9pPr>
          </a:lstStyle>
          <a:p>
            <a:endParaRPr/>
          </a:p>
        </p:txBody>
      </p:sp>
      <p:sp>
        <p:nvSpPr>
          <p:cNvPr id="194" name="Google Shape;194;p37"/>
          <p:cNvSpPr txBox="1"/>
          <p:nvPr/>
        </p:nvSpPr>
        <p:spPr>
          <a:xfrm>
            <a:off x="731700" y="3594000"/>
            <a:ext cx="3809100" cy="548700"/>
          </a:xfrm>
          <a:prstGeom prst="rect">
            <a:avLst/>
          </a:prstGeom>
          <a:noFill/>
          <a:ln>
            <a:noFill/>
          </a:ln>
        </p:spPr>
        <p:txBody>
          <a:bodyPr spcFirstLastPara="1" wrap="square" lIns="91425" tIns="91425" rIns="91425" bIns="91425" anchor="ctr" anchorCtr="0">
            <a:noAutofit/>
          </a:bodyPr>
          <a:lstStyle/>
          <a:p>
            <a:pPr marL="0" lvl="0" indent="0" algn="l" rtl="0">
              <a:spcBef>
                <a:spcPts val="300"/>
              </a:spcBef>
              <a:spcAft>
                <a:spcPts val="0"/>
              </a:spcAft>
              <a:buNone/>
            </a:pPr>
            <a:r>
              <a:rPr lang="it" sz="1200" b="1">
                <a:solidFill>
                  <a:schemeClr val="lt1"/>
                </a:solidFill>
                <a:latin typeface="Didact Gothic"/>
                <a:ea typeface="Didact Gothic"/>
                <a:cs typeface="Didact Gothic"/>
                <a:sym typeface="Didact Gothic"/>
              </a:rPr>
              <a:t>CREDITS</a:t>
            </a:r>
            <a:r>
              <a:rPr lang="it" sz="1200">
                <a:solidFill>
                  <a:schemeClr val="lt1"/>
                </a:solidFill>
                <a:latin typeface="Didact Gothic"/>
                <a:ea typeface="Didact Gothic"/>
                <a:cs typeface="Didact Gothic"/>
                <a:sym typeface="Didact Gothic"/>
              </a:rPr>
              <a:t>: This presentation template was created by </a:t>
            </a:r>
            <a:r>
              <a:rPr lang="it" sz="1200" b="1">
                <a:solidFill>
                  <a:schemeClr val="lt1"/>
                </a:solidFill>
                <a:uFill>
                  <a:noFill/>
                </a:uFill>
                <a:latin typeface="Didact Gothic"/>
                <a:ea typeface="Didact Gothic"/>
                <a:cs typeface="Didact Gothic"/>
                <a:sym typeface="Didact Gothic"/>
                <a:hlinkClick r:id="rId2">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Slidesgo</a:t>
            </a:r>
            <a:r>
              <a:rPr lang="it" sz="1200">
                <a:solidFill>
                  <a:schemeClr val="lt1"/>
                </a:solidFill>
                <a:latin typeface="Didact Gothic"/>
                <a:ea typeface="Didact Gothic"/>
                <a:cs typeface="Didact Gothic"/>
                <a:sym typeface="Didact Gothic"/>
              </a:rPr>
              <a:t>, including icons by </a:t>
            </a:r>
            <a:r>
              <a:rPr lang="it" sz="1200" b="1">
                <a:solidFill>
                  <a:schemeClr val="lt1"/>
                </a:solidFill>
                <a:uFill>
                  <a:noFill/>
                </a:uFill>
                <a:latin typeface="Didact Gothic"/>
                <a:ea typeface="Didact Gothic"/>
                <a:cs typeface="Didact Gothic"/>
                <a:sym typeface="Didact Gothic"/>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Flaticon</a:t>
            </a:r>
            <a:r>
              <a:rPr lang="it" sz="1200">
                <a:solidFill>
                  <a:schemeClr val="lt1"/>
                </a:solidFill>
                <a:latin typeface="Didact Gothic"/>
                <a:ea typeface="Didact Gothic"/>
                <a:cs typeface="Didact Gothic"/>
                <a:sym typeface="Didact Gothic"/>
              </a:rPr>
              <a:t>, and infographics &amp; images by </a:t>
            </a:r>
            <a:r>
              <a:rPr lang="it" sz="1200" b="1">
                <a:solidFill>
                  <a:schemeClr val="lt1"/>
                </a:solidFill>
                <a:uFill>
                  <a:noFill/>
                </a:uFill>
                <a:latin typeface="Didact Gothic"/>
                <a:ea typeface="Didact Gothic"/>
                <a:cs typeface="Didact Gothic"/>
                <a:sym typeface="Didact Gothic"/>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Freepik</a:t>
            </a:r>
            <a:r>
              <a:rPr lang="it" sz="1200" b="1">
                <a:solidFill>
                  <a:schemeClr val="lt1"/>
                </a:solidFill>
                <a:latin typeface="Didact Gothic"/>
                <a:ea typeface="Didact Gothic"/>
                <a:cs typeface="Didact Gothic"/>
                <a:sym typeface="Didact Gothic"/>
              </a:rPr>
              <a:t> </a:t>
            </a:r>
            <a:r>
              <a:rPr lang="it" sz="1200">
                <a:solidFill>
                  <a:schemeClr val="lt1"/>
                </a:solidFill>
                <a:latin typeface="Didact Gothic"/>
                <a:ea typeface="Didact Gothic"/>
                <a:cs typeface="Didact Gothic"/>
                <a:sym typeface="Didact Gothic"/>
              </a:rPr>
              <a:t>and illustrations by</a:t>
            </a:r>
            <a:r>
              <a:rPr lang="it" sz="1200" b="1">
                <a:solidFill>
                  <a:schemeClr val="lt1"/>
                </a:solidFill>
                <a:latin typeface="Didact Gothic"/>
                <a:ea typeface="Didact Gothic"/>
                <a:cs typeface="Didact Gothic"/>
                <a:sym typeface="Didact Gothic"/>
              </a:rPr>
              <a:t> </a:t>
            </a:r>
            <a:r>
              <a:rPr lang="it" sz="1200" b="1">
                <a:solidFill>
                  <a:schemeClr val="lt1"/>
                </a:solidFill>
                <a:uFill>
                  <a:noFill/>
                </a:uFill>
                <a:latin typeface="Didact Gothic"/>
                <a:ea typeface="Didact Gothic"/>
                <a:cs typeface="Didact Gothic"/>
                <a:sym typeface="Didact Gothic"/>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Stories</a:t>
            </a:r>
            <a:endParaRPr sz="1200">
              <a:solidFill>
                <a:schemeClr val="lt1"/>
              </a:solidFill>
              <a:latin typeface="Didact Gothic"/>
              <a:ea typeface="Didact Gothic"/>
              <a:cs typeface="Didact Gothic"/>
              <a:sym typeface="Didact Gothic"/>
            </a:endParaRPr>
          </a:p>
        </p:txBody>
      </p:sp>
      <p:sp>
        <p:nvSpPr>
          <p:cNvPr id="195" name="Google Shape;195;p37"/>
          <p:cNvSpPr txBox="1">
            <a:spLocks noGrp="1"/>
          </p:cNvSpPr>
          <p:nvPr>
            <p:ph type="body" idx="2"/>
          </p:nvPr>
        </p:nvSpPr>
        <p:spPr>
          <a:xfrm>
            <a:off x="731700" y="1934350"/>
            <a:ext cx="3938400" cy="871500"/>
          </a:xfrm>
          <a:prstGeom prst="rect">
            <a:avLst/>
          </a:prstGeom>
        </p:spPr>
        <p:txBody>
          <a:bodyPr spcFirstLastPara="1" wrap="square" lIns="91425" tIns="91425" rIns="91425" bIns="91425" anchor="ctr" anchorCtr="0">
            <a:noAutofit/>
          </a:bodyPr>
          <a:lstStyle>
            <a:lvl1pPr marL="457200" lvl="0" indent="-342900" rtl="0">
              <a:lnSpc>
                <a:spcPct val="100000"/>
              </a:lnSpc>
              <a:spcBef>
                <a:spcPts val="0"/>
              </a:spcBef>
              <a:spcAft>
                <a:spcPts val="0"/>
              </a:spcAft>
              <a:buClr>
                <a:schemeClr val="lt1"/>
              </a:buClr>
              <a:buSzPts val="1800"/>
              <a:buFont typeface="Didact Gothic"/>
              <a:buChar char="●"/>
              <a:defRPr>
                <a:solidFill>
                  <a:schemeClr val="lt1"/>
                </a:solidFill>
                <a:latin typeface="Didact Gothic"/>
                <a:ea typeface="Didact Gothic"/>
                <a:cs typeface="Didact Gothic"/>
                <a:sym typeface="Didact Gothic"/>
              </a:defRPr>
            </a:lvl1pPr>
            <a:lvl2pPr marL="914400" lvl="1" indent="-317500" rtl="0">
              <a:lnSpc>
                <a:spcPct val="100000"/>
              </a:lnSpc>
              <a:spcBef>
                <a:spcPts val="0"/>
              </a:spcBef>
              <a:spcAft>
                <a:spcPts val="0"/>
              </a:spcAft>
              <a:buClr>
                <a:schemeClr val="lt1"/>
              </a:buClr>
              <a:buSzPts val="1400"/>
              <a:buFont typeface="Didact Gothic"/>
              <a:buChar char="○"/>
              <a:defRPr>
                <a:solidFill>
                  <a:schemeClr val="lt1"/>
                </a:solidFill>
                <a:latin typeface="Didact Gothic"/>
                <a:ea typeface="Didact Gothic"/>
                <a:cs typeface="Didact Gothic"/>
                <a:sym typeface="Didact Gothic"/>
              </a:defRPr>
            </a:lvl2pPr>
            <a:lvl3pPr marL="1371600" lvl="2" indent="-317500" rtl="0">
              <a:lnSpc>
                <a:spcPct val="100000"/>
              </a:lnSpc>
              <a:spcBef>
                <a:spcPts val="0"/>
              </a:spcBef>
              <a:spcAft>
                <a:spcPts val="0"/>
              </a:spcAft>
              <a:buClr>
                <a:schemeClr val="lt1"/>
              </a:buClr>
              <a:buSzPts val="1400"/>
              <a:buFont typeface="Didact Gothic"/>
              <a:buChar char="■"/>
              <a:defRPr>
                <a:solidFill>
                  <a:schemeClr val="lt1"/>
                </a:solidFill>
                <a:latin typeface="Didact Gothic"/>
                <a:ea typeface="Didact Gothic"/>
                <a:cs typeface="Didact Gothic"/>
                <a:sym typeface="Didact Gothic"/>
              </a:defRPr>
            </a:lvl3pPr>
            <a:lvl4pPr marL="1828800" lvl="3" indent="-317500" rtl="0">
              <a:lnSpc>
                <a:spcPct val="100000"/>
              </a:lnSpc>
              <a:spcBef>
                <a:spcPts val="0"/>
              </a:spcBef>
              <a:spcAft>
                <a:spcPts val="0"/>
              </a:spcAft>
              <a:buClr>
                <a:schemeClr val="lt1"/>
              </a:buClr>
              <a:buSzPts val="1400"/>
              <a:buFont typeface="Didact Gothic"/>
              <a:buChar char="●"/>
              <a:defRPr>
                <a:solidFill>
                  <a:schemeClr val="lt1"/>
                </a:solidFill>
                <a:latin typeface="Didact Gothic"/>
                <a:ea typeface="Didact Gothic"/>
                <a:cs typeface="Didact Gothic"/>
                <a:sym typeface="Didact Gothic"/>
              </a:defRPr>
            </a:lvl4pPr>
            <a:lvl5pPr marL="2286000" lvl="4" indent="-317500" rtl="0">
              <a:lnSpc>
                <a:spcPct val="100000"/>
              </a:lnSpc>
              <a:spcBef>
                <a:spcPts val="0"/>
              </a:spcBef>
              <a:spcAft>
                <a:spcPts val="0"/>
              </a:spcAft>
              <a:buClr>
                <a:schemeClr val="lt1"/>
              </a:buClr>
              <a:buSzPts val="1400"/>
              <a:buFont typeface="Didact Gothic"/>
              <a:buChar char="○"/>
              <a:defRPr>
                <a:solidFill>
                  <a:schemeClr val="lt1"/>
                </a:solidFill>
                <a:latin typeface="Didact Gothic"/>
                <a:ea typeface="Didact Gothic"/>
                <a:cs typeface="Didact Gothic"/>
                <a:sym typeface="Didact Gothic"/>
              </a:defRPr>
            </a:lvl5pPr>
            <a:lvl6pPr marL="2743200" lvl="5" indent="-317500" rtl="0">
              <a:lnSpc>
                <a:spcPct val="100000"/>
              </a:lnSpc>
              <a:spcBef>
                <a:spcPts val="0"/>
              </a:spcBef>
              <a:spcAft>
                <a:spcPts val="0"/>
              </a:spcAft>
              <a:buClr>
                <a:schemeClr val="lt1"/>
              </a:buClr>
              <a:buSzPts val="1400"/>
              <a:buFont typeface="Didact Gothic"/>
              <a:buChar char="■"/>
              <a:defRPr>
                <a:solidFill>
                  <a:schemeClr val="lt1"/>
                </a:solidFill>
                <a:latin typeface="Didact Gothic"/>
                <a:ea typeface="Didact Gothic"/>
                <a:cs typeface="Didact Gothic"/>
                <a:sym typeface="Didact Gothic"/>
              </a:defRPr>
            </a:lvl6pPr>
            <a:lvl7pPr marL="3200400" lvl="6" indent="-317500" rtl="0">
              <a:lnSpc>
                <a:spcPct val="100000"/>
              </a:lnSpc>
              <a:spcBef>
                <a:spcPts val="0"/>
              </a:spcBef>
              <a:spcAft>
                <a:spcPts val="0"/>
              </a:spcAft>
              <a:buClr>
                <a:schemeClr val="lt1"/>
              </a:buClr>
              <a:buSzPts val="1400"/>
              <a:buFont typeface="Didact Gothic"/>
              <a:buChar char="●"/>
              <a:defRPr>
                <a:solidFill>
                  <a:schemeClr val="lt1"/>
                </a:solidFill>
                <a:latin typeface="Didact Gothic"/>
                <a:ea typeface="Didact Gothic"/>
                <a:cs typeface="Didact Gothic"/>
                <a:sym typeface="Didact Gothic"/>
              </a:defRPr>
            </a:lvl7pPr>
            <a:lvl8pPr marL="3657600" lvl="7" indent="-317500" rtl="0">
              <a:lnSpc>
                <a:spcPct val="100000"/>
              </a:lnSpc>
              <a:spcBef>
                <a:spcPts val="0"/>
              </a:spcBef>
              <a:spcAft>
                <a:spcPts val="0"/>
              </a:spcAft>
              <a:buClr>
                <a:schemeClr val="lt1"/>
              </a:buClr>
              <a:buSzPts val="1400"/>
              <a:buFont typeface="Didact Gothic"/>
              <a:buChar char="○"/>
              <a:defRPr>
                <a:solidFill>
                  <a:schemeClr val="lt1"/>
                </a:solidFill>
                <a:latin typeface="Didact Gothic"/>
                <a:ea typeface="Didact Gothic"/>
                <a:cs typeface="Didact Gothic"/>
                <a:sym typeface="Didact Gothic"/>
              </a:defRPr>
            </a:lvl8pPr>
            <a:lvl9pPr marL="4114800" lvl="8" indent="-317500" rtl="0">
              <a:lnSpc>
                <a:spcPct val="100000"/>
              </a:lnSpc>
              <a:spcBef>
                <a:spcPts val="0"/>
              </a:spcBef>
              <a:spcAft>
                <a:spcPts val="0"/>
              </a:spcAft>
              <a:buClr>
                <a:schemeClr val="lt1"/>
              </a:buClr>
              <a:buSzPts val="1400"/>
              <a:buFont typeface="Didact Gothic"/>
              <a:buChar char="■"/>
              <a:defRPr>
                <a:solidFill>
                  <a:schemeClr val="lt1"/>
                </a:solidFill>
                <a:latin typeface="Didact Gothic"/>
                <a:ea typeface="Didact Gothic"/>
                <a:cs typeface="Didact Gothic"/>
                <a:sym typeface="Didact Gothic"/>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p:cSld name="CUSTOM_11">
    <p:spTree>
      <p:nvGrpSpPr>
        <p:cNvPr id="1" name="Shape 196"/>
        <p:cNvGrpSpPr/>
        <p:nvPr/>
      </p:nvGrpSpPr>
      <p:grpSpPr>
        <a:xfrm>
          <a:off x="0" y="0"/>
          <a:ext cx="0" cy="0"/>
          <a:chOff x="0" y="0"/>
          <a:chExt cx="0" cy="0"/>
        </a:xfrm>
      </p:grpSpPr>
      <p:sp>
        <p:nvSpPr>
          <p:cNvPr id="197" name="Google Shape;197;p38"/>
          <p:cNvSpPr txBox="1">
            <a:spLocks noGrp="1"/>
          </p:cNvSpPr>
          <p:nvPr>
            <p:ph type="body" idx="1"/>
          </p:nvPr>
        </p:nvSpPr>
        <p:spPr>
          <a:xfrm>
            <a:off x="731700" y="2516750"/>
            <a:ext cx="3579900" cy="20523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chemeClr val="lt1"/>
              </a:buClr>
              <a:buSzPts val="1200"/>
              <a:buChar char="●"/>
              <a:defRPr sz="1200">
                <a:solidFill>
                  <a:schemeClr val="lt1"/>
                </a:solidFill>
              </a:defRPr>
            </a:lvl1pPr>
            <a:lvl2pPr marL="914400" lvl="1" indent="-304800" rtl="0">
              <a:lnSpc>
                <a:spcPct val="100000"/>
              </a:lnSpc>
              <a:spcBef>
                <a:spcPts val="0"/>
              </a:spcBef>
              <a:spcAft>
                <a:spcPts val="0"/>
              </a:spcAft>
              <a:buClr>
                <a:schemeClr val="lt1"/>
              </a:buClr>
              <a:buSzPts val="1200"/>
              <a:buChar char="○"/>
              <a:defRPr sz="1200">
                <a:solidFill>
                  <a:schemeClr val="lt1"/>
                </a:solidFill>
              </a:defRPr>
            </a:lvl2pPr>
            <a:lvl3pPr marL="1371600" lvl="2" indent="-304800" rtl="0">
              <a:lnSpc>
                <a:spcPct val="100000"/>
              </a:lnSpc>
              <a:spcBef>
                <a:spcPts val="0"/>
              </a:spcBef>
              <a:spcAft>
                <a:spcPts val="0"/>
              </a:spcAft>
              <a:buClr>
                <a:schemeClr val="lt1"/>
              </a:buClr>
              <a:buSzPts val="1200"/>
              <a:buChar char="■"/>
              <a:defRPr sz="1200">
                <a:solidFill>
                  <a:schemeClr val="lt1"/>
                </a:solidFill>
              </a:defRPr>
            </a:lvl3pPr>
            <a:lvl4pPr marL="1828800" lvl="3" indent="-304800" rtl="0">
              <a:lnSpc>
                <a:spcPct val="100000"/>
              </a:lnSpc>
              <a:spcBef>
                <a:spcPts val="0"/>
              </a:spcBef>
              <a:spcAft>
                <a:spcPts val="0"/>
              </a:spcAft>
              <a:buClr>
                <a:schemeClr val="lt1"/>
              </a:buClr>
              <a:buSzPts val="1200"/>
              <a:buChar char="●"/>
              <a:defRPr sz="1200">
                <a:solidFill>
                  <a:schemeClr val="lt1"/>
                </a:solidFill>
              </a:defRPr>
            </a:lvl4pPr>
            <a:lvl5pPr marL="2286000" lvl="4" indent="-304800" rtl="0">
              <a:lnSpc>
                <a:spcPct val="100000"/>
              </a:lnSpc>
              <a:spcBef>
                <a:spcPts val="0"/>
              </a:spcBef>
              <a:spcAft>
                <a:spcPts val="0"/>
              </a:spcAft>
              <a:buClr>
                <a:schemeClr val="lt1"/>
              </a:buClr>
              <a:buSzPts val="1200"/>
              <a:buChar char="○"/>
              <a:defRPr sz="1200">
                <a:solidFill>
                  <a:schemeClr val="lt1"/>
                </a:solidFill>
              </a:defRPr>
            </a:lvl5pPr>
            <a:lvl6pPr marL="2743200" lvl="5" indent="-304800" rtl="0">
              <a:lnSpc>
                <a:spcPct val="100000"/>
              </a:lnSpc>
              <a:spcBef>
                <a:spcPts val="0"/>
              </a:spcBef>
              <a:spcAft>
                <a:spcPts val="0"/>
              </a:spcAft>
              <a:buClr>
                <a:schemeClr val="lt1"/>
              </a:buClr>
              <a:buSzPts val="1200"/>
              <a:buChar char="■"/>
              <a:defRPr sz="1200">
                <a:solidFill>
                  <a:schemeClr val="lt1"/>
                </a:solidFill>
              </a:defRPr>
            </a:lvl6pPr>
            <a:lvl7pPr marL="3200400" lvl="6" indent="-304800" rtl="0">
              <a:lnSpc>
                <a:spcPct val="100000"/>
              </a:lnSpc>
              <a:spcBef>
                <a:spcPts val="0"/>
              </a:spcBef>
              <a:spcAft>
                <a:spcPts val="0"/>
              </a:spcAft>
              <a:buClr>
                <a:schemeClr val="lt1"/>
              </a:buClr>
              <a:buSzPts val="1200"/>
              <a:buChar char="●"/>
              <a:defRPr sz="1200">
                <a:solidFill>
                  <a:schemeClr val="lt1"/>
                </a:solidFill>
              </a:defRPr>
            </a:lvl7pPr>
            <a:lvl8pPr marL="3657600" lvl="7" indent="-304800" rtl="0">
              <a:lnSpc>
                <a:spcPct val="100000"/>
              </a:lnSpc>
              <a:spcBef>
                <a:spcPts val="0"/>
              </a:spcBef>
              <a:spcAft>
                <a:spcPts val="0"/>
              </a:spcAft>
              <a:buClr>
                <a:schemeClr val="lt1"/>
              </a:buClr>
              <a:buSzPts val="1200"/>
              <a:buChar char="○"/>
              <a:defRPr sz="1200">
                <a:solidFill>
                  <a:schemeClr val="lt1"/>
                </a:solidFill>
              </a:defRPr>
            </a:lvl8pPr>
            <a:lvl9pPr marL="4114800" lvl="8" indent="-304800" rtl="0">
              <a:lnSpc>
                <a:spcPct val="100000"/>
              </a:lnSpc>
              <a:spcBef>
                <a:spcPts val="0"/>
              </a:spcBef>
              <a:spcAft>
                <a:spcPts val="0"/>
              </a:spcAft>
              <a:buClr>
                <a:schemeClr val="lt1"/>
              </a:buClr>
              <a:buSzPts val="1200"/>
              <a:buChar char="■"/>
              <a:defRPr sz="1200">
                <a:solidFill>
                  <a:schemeClr val="lt1"/>
                </a:solidFill>
              </a:defRPr>
            </a:lvl9pPr>
          </a:lstStyle>
          <a:p>
            <a:endParaRPr/>
          </a:p>
        </p:txBody>
      </p:sp>
      <p:sp>
        <p:nvSpPr>
          <p:cNvPr id="198" name="Google Shape;198;p38"/>
          <p:cNvSpPr txBox="1">
            <a:spLocks noGrp="1"/>
          </p:cNvSpPr>
          <p:nvPr>
            <p:ph type="body" idx="2"/>
          </p:nvPr>
        </p:nvSpPr>
        <p:spPr>
          <a:xfrm>
            <a:off x="4832400" y="2516980"/>
            <a:ext cx="3579900" cy="20523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chemeClr val="lt1"/>
              </a:buClr>
              <a:buSzPts val="1200"/>
              <a:buChar char="●"/>
              <a:defRPr sz="1200">
                <a:solidFill>
                  <a:schemeClr val="lt1"/>
                </a:solidFill>
              </a:defRPr>
            </a:lvl1pPr>
            <a:lvl2pPr marL="914400" lvl="1" indent="-304800" rtl="0">
              <a:lnSpc>
                <a:spcPct val="100000"/>
              </a:lnSpc>
              <a:spcBef>
                <a:spcPts val="0"/>
              </a:spcBef>
              <a:spcAft>
                <a:spcPts val="0"/>
              </a:spcAft>
              <a:buClr>
                <a:schemeClr val="lt1"/>
              </a:buClr>
              <a:buSzPts val="1200"/>
              <a:buChar char="○"/>
              <a:defRPr sz="1200">
                <a:solidFill>
                  <a:schemeClr val="lt1"/>
                </a:solidFill>
              </a:defRPr>
            </a:lvl2pPr>
            <a:lvl3pPr marL="1371600" lvl="2" indent="-304800" rtl="0">
              <a:lnSpc>
                <a:spcPct val="100000"/>
              </a:lnSpc>
              <a:spcBef>
                <a:spcPts val="0"/>
              </a:spcBef>
              <a:spcAft>
                <a:spcPts val="0"/>
              </a:spcAft>
              <a:buClr>
                <a:schemeClr val="lt1"/>
              </a:buClr>
              <a:buSzPts val="1200"/>
              <a:buChar char="■"/>
              <a:defRPr sz="1200">
                <a:solidFill>
                  <a:schemeClr val="lt1"/>
                </a:solidFill>
              </a:defRPr>
            </a:lvl3pPr>
            <a:lvl4pPr marL="1828800" lvl="3" indent="-304800" rtl="0">
              <a:lnSpc>
                <a:spcPct val="100000"/>
              </a:lnSpc>
              <a:spcBef>
                <a:spcPts val="0"/>
              </a:spcBef>
              <a:spcAft>
                <a:spcPts val="0"/>
              </a:spcAft>
              <a:buClr>
                <a:schemeClr val="lt1"/>
              </a:buClr>
              <a:buSzPts val="1200"/>
              <a:buChar char="●"/>
              <a:defRPr sz="1200">
                <a:solidFill>
                  <a:schemeClr val="lt1"/>
                </a:solidFill>
              </a:defRPr>
            </a:lvl4pPr>
            <a:lvl5pPr marL="2286000" lvl="4" indent="-304800" rtl="0">
              <a:lnSpc>
                <a:spcPct val="100000"/>
              </a:lnSpc>
              <a:spcBef>
                <a:spcPts val="0"/>
              </a:spcBef>
              <a:spcAft>
                <a:spcPts val="0"/>
              </a:spcAft>
              <a:buClr>
                <a:schemeClr val="lt1"/>
              </a:buClr>
              <a:buSzPts val="1200"/>
              <a:buChar char="○"/>
              <a:defRPr sz="1200">
                <a:solidFill>
                  <a:schemeClr val="lt1"/>
                </a:solidFill>
              </a:defRPr>
            </a:lvl5pPr>
            <a:lvl6pPr marL="2743200" lvl="5" indent="-304800" rtl="0">
              <a:lnSpc>
                <a:spcPct val="100000"/>
              </a:lnSpc>
              <a:spcBef>
                <a:spcPts val="0"/>
              </a:spcBef>
              <a:spcAft>
                <a:spcPts val="0"/>
              </a:spcAft>
              <a:buClr>
                <a:schemeClr val="lt1"/>
              </a:buClr>
              <a:buSzPts val="1200"/>
              <a:buChar char="■"/>
              <a:defRPr sz="1200">
                <a:solidFill>
                  <a:schemeClr val="lt1"/>
                </a:solidFill>
              </a:defRPr>
            </a:lvl6pPr>
            <a:lvl7pPr marL="3200400" lvl="6" indent="-304800" rtl="0">
              <a:lnSpc>
                <a:spcPct val="100000"/>
              </a:lnSpc>
              <a:spcBef>
                <a:spcPts val="0"/>
              </a:spcBef>
              <a:spcAft>
                <a:spcPts val="0"/>
              </a:spcAft>
              <a:buClr>
                <a:schemeClr val="lt1"/>
              </a:buClr>
              <a:buSzPts val="1200"/>
              <a:buChar char="●"/>
              <a:defRPr sz="1200">
                <a:solidFill>
                  <a:schemeClr val="lt1"/>
                </a:solidFill>
              </a:defRPr>
            </a:lvl7pPr>
            <a:lvl8pPr marL="3657600" lvl="7" indent="-304800" rtl="0">
              <a:lnSpc>
                <a:spcPct val="100000"/>
              </a:lnSpc>
              <a:spcBef>
                <a:spcPts val="0"/>
              </a:spcBef>
              <a:spcAft>
                <a:spcPts val="0"/>
              </a:spcAft>
              <a:buClr>
                <a:schemeClr val="lt1"/>
              </a:buClr>
              <a:buSzPts val="1200"/>
              <a:buChar char="○"/>
              <a:defRPr sz="1200">
                <a:solidFill>
                  <a:schemeClr val="lt1"/>
                </a:solidFill>
              </a:defRPr>
            </a:lvl8pPr>
            <a:lvl9pPr marL="4114800" lvl="8" indent="-304800" rtl="0">
              <a:lnSpc>
                <a:spcPct val="100000"/>
              </a:lnSpc>
              <a:spcBef>
                <a:spcPts val="0"/>
              </a:spcBef>
              <a:spcAft>
                <a:spcPts val="0"/>
              </a:spcAft>
              <a:buClr>
                <a:schemeClr val="lt1"/>
              </a:buClr>
              <a:buSzPts val="1200"/>
              <a:buChar char="■"/>
              <a:defRPr sz="1200">
                <a:solidFill>
                  <a:schemeClr val="lt1"/>
                </a:solidFill>
              </a:defRPr>
            </a:lvl9pPr>
          </a:lstStyle>
          <a:p>
            <a:endParaRPr/>
          </a:p>
        </p:txBody>
      </p:sp>
      <p:sp>
        <p:nvSpPr>
          <p:cNvPr id="199" name="Google Shape;199;p38"/>
          <p:cNvSpPr txBox="1">
            <a:spLocks noGrp="1"/>
          </p:cNvSpPr>
          <p:nvPr>
            <p:ph type="title"/>
          </p:nvPr>
        </p:nvSpPr>
        <p:spPr>
          <a:xfrm>
            <a:off x="731700" y="571500"/>
            <a:ext cx="7680600" cy="5811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
        <p:nvSpPr>
          <p:cNvPr id="200" name="Google Shape;200;p38"/>
          <p:cNvSpPr txBox="1">
            <a:spLocks noGrp="1"/>
          </p:cNvSpPr>
          <p:nvPr>
            <p:ph type="body" idx="3"/>
          </p:nvPr>
        </p:nvSpPr>
        <p:spPr>
          <a:xfrm>
            <a:off x="731700" y="1743200"/>
            <a:ext cx="3579900" cy="7104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chemeClr val="lt1"/>
              </a:buClr>
              <a:buSzPts val="1200"/>
              <a:buChar char="●"/>
              <a:defRPr sz="1200">
                <a:solidFill>
                  <a:schemeClr val="lt1"/>
                </a:solidFill>
              </a:defRPr>
            </a:lvl1pPr>
            <a:lvl2pPr marL="914400" lvl="1" indent="-304800" rtl="0">
              <a:lnSpc>
                <a:spcPct val="100000"/>
              </a:lnSpc>
              <a:spcBef>
                <a:spcPts val="0"/>
              </a:spcBef>
              <a:spcAft>
                <a:spcPts val="0"/>
              </a:spcAft>
              <a:buClr>
                <a:schemeClr val="lt1"/>
              </a:buClr>
              <a:buSzPts val="1200"/>
              <a:buChar char="○"/>
              <a:defRPr sz="1200">
                <a:solidFill>
                  <a:schemeClr val="lt1"/>
                </a:solidFill>
              </a:defRPr>
            </a:lvl2pPr>
            <a:lvl3pPr marL="1371600" lvl="2" indent="-304800" rtl="0">
              <a:lnSpc>
                <a:spcPct val="100000"/>
              </a:lnSpc>
              <a:spcBef>
                <a:spcPts val="0"/>
              </a:spcBef>
              <a:spcAft>
                <a:spcPts val="0"/>
              </a:spcAft>
              <a:buClr>
                <a:schemeClr val="lt1"/>
              </a:buClr>
              <a:buSzPts val="1200"/>
              <a:buChar char="■"/>
              <a:defRPr sz="1200">
                <a:solidFill>
                  <a:schemeClr val="lt1"/>
                </a:solidFill>
              </a:defRPr>
            </a:lvl3pPr>
            <a:lvl4pPr marL="1828800" lvl="3" indent="-304800" rtl="0">
              <a:lnSpc>
                <a:spcPct val="100000"/>
              </a:lnSpc>
              <a:spcBef>
                <a:spcPts val="0"/>
              </a:spcBef>
              <a:spcAft>
                <a:spcPts val="0"/>
              </a:spcAft>
              <a:buClr>
                <a:schemeClr val="lt1"/>
              </a:buClr>
              <a:buSzPts val="1200"/>
              <a:buChar char="●"/>
              <a:defRPr sz="1200">
                <a:solidFill>
                  <a:schemeClr val="lt1"/>
                </a:solidFill>
              </a:defRPr>
            </a:lvl4pPr>
            <a:lvl5pPr marL="2286000" lvl="4" indent="-304800" rtl="0">
              <a:lnSpc>
                <a:spcPct val="100000"/>
              </a:lnSpc>
              <a:spcBef>
                <a:spcPts val="0"/>
              </a:spcBef>
              <a:spcAft>
                <a:spcPts val="0"/>
              </a:spcAft>
              <a:buClr>
                <a:schemeClr val="lt1"/>
              </a:buClr>
              <a:buSzPts val="1200"/>
              <a:buChar char="○"/>
              <a:defRPr sz="1200">
                <a:solidFill>
                  <a:schemeClr val="lt1"/>
                </a:solidFill>
              </a:defRPr>
            </a:lvl5pPr>
            <a:lvl6pPr marL="2743200" lvl="5" indent="-304800" rtl="0">
              <a:lnSpc>
                <a:spcPct val="100000"/>
              </a:lnSpc>
              <a:spcBef>
                <a:spcPts val="0"/>
              </a:spcBef>
              <a:spcAft>
                <a:spcPts val="0"/>
              </a:spcAft>
              <a:buClr>
                <a:schemeClr val="lt1"/>
              </a:buClr>
              <a:buSzPts val="1200"/>
              <a:buChar char="■"/>
              <a:defRPr sz="1200">
                <a:solidFill>
                  <a:schemeClr val="lt1"/>
                </a:solidFill>
              </a:defRPr>
            </a:lvl6pPr>
            <a:lvl7pPr marL="3200400" lvl="6" indent="-304800" rtl="0">
              <a:lnSpc>
                <a:spcPct val="100000"/>
              </a:lnSpc>
              <a:spcBef>
                <a:spcPts val="0"/>
              </a:spcBef>
              <a:spcAft>
                <a:spcPts val="0"/>
              </a:spcAft>
              <a:buClr>
                <a:schemeClr val="lt1"/>
              </a:buClr>
              <a:buSzPts val="1200"/>
              <a:buChar char="●"/>
              <a:defRPr sz="1200">
                <a:solidFill>
                  <a:schemeClr val="lt1"/>
                </a:solidFill>
              </a:defRPr>
            </a:lvl7pPr>
            <a:lvl8pPr marL="3657600" lvl="7" indent="-304800" rtl="0">
              <a:lnSpc>
                <a:spcPct val="100000"/>
              </a:lnSpc>
              <a:spcBef>
                <a:spcPts val="0"/>
              </a:spcBef>
              <a:spcAft>
                <a:spcPts val="0"/>
              </a:spcAft>
              <a:buClr>
                <a:schemeClr val="lt1"/>
              </a:buClr>
              <a:buSzPts val="1200"/>
              <a:buChar char="○"/>
              <a:defRPr sz="1200">
                <a:solidFill>
                  <a:schemeClr val="lt1"/>
                </a:solidFill>
              </a:defRPr>
            </a:lvl8pPr>
            <a:lvl9pPr marL="4114800" lvl="8" indent="-304800" rtl="0">
              <a:lnSpc>
                <a:spcPct val="100000"/>
              </a:lnSpc>
              <a:spcBef>
                <a:spcPts val="0"/>
              </a:spcBef>
              <a:spcAft>
                <a:spcPts val="0"/>
              </a:spcAft>
              <a:buClr>
                <a:schemeClr val="lt1"/>
              </a:buClr>
              <a:buSzPts val="1200"/>
              <a:buChar char="■"/>
              <a:defRPr sz="1200">
                <a:solidFill>
                  <a:schemeClr val="lt1"/>
                </a:solidFill>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3">
  <p:cSld name="CUSTOM_12">
    <p:spTree>
      <p:nvGrpSpPr>
        <p:cNvPr id="1" name="Shape 201"/>
        <p:cNvGrpSpPr/>
        <p:nvPr/>
      </p:nvGrpSpPr>
      <p:grpSpPr>
        <a:xfrm>
          <a:off x="0" y="0"/>
          <a:ext cx="0" cy="0"/>
          <a:chOff x="0" y="0"/>
          <a:chExt cx="0" cy="0"/>
        </a:xfrm>
      </p:grpSpPr>
      <p:sp>
        <p:nvSpPr>
          <p:cNvPr id="202" name="Google Shape;202;p39"/>
          <p:cNvSpPr/>
          <p:nvPr/>
        </p:nvSpPr>
        <p:spPr>
          <a:xfrm>
            <a:off x="-950150" y="4132052"/>
            <a:ext cx="5545112" cy="1852238"/>
          </a:xfrm>
          <a:custGeom>
            <a:avLst/>
            <a:gdLst/>
            <a:ahLst/>
            <a:cxnLst/>
            <a:rect l="l" t="t" r="r" b="b"/>
            <a:pathLst>
              <a:path w="188369" h="183845" extrusionOk="0">
                <a:moveTo>
                  <a:pt x="101619" y="1"/>
                </a:moveTo>
                <a:cubicBezTo>
                  <a:pt x="79472" y="1"/>
                  <a:pt x="61959" y="14309"/>
                  <a:pt x="51704" y="28617"/>
                </a:cubicBezTo>
                <a:cubicBezTo>
                  <a:pt x="38962" y="46363"/>
                  <a:pt x="16212" y="53668"/>
                  <a:pt x="8106" y="77985"/>
                </a:cubicBezTo>
                <a:cubicBezTo>
                  <a:pt x="1" y="102336"/>
                  <a:pt x="9641" y="116613"/>
                  <a:pt x="20048" y="123151"/>
                </a:cubicBezTo>
                <a:cubicBezTo>
                  <a:pt x="30489" y="129722"/>
                  <a:pt x="57909" y="157909"/>
                  <a:pt x="68316" y="169851"/>
                </a:cubicBezTo>
                <a:cubicBezTo>
                  <a:pt x="75328" y="177894"/>
                  <a:pt x="90329" y="183845"/>
                  <a:pt x="104811" y="183845"/>
                </a:cubicBezTo>
                <a:cubicBezTo>
                  <a:pt x="111893" y="183845"/>
                  <a:pt x="118851" y="182422"/>
                  <a:pt x="124690" y="179124"/>
                </a:cubicBezTo>
                <a:cubicBezTo>
                  <a:pt x="142436" y="169084"/>
                  <a:pt x="141668" y="153273"/>
                  <a:pt x="156712" y="137061"/>
                </a:cubicBezTo>
                <a:cubicBezTo>
                  <a:pt x="171790" y="120816"/>
                  <a:pt x="188368" y="105005"/>
                  <a:pt x="185667" y="77985"/>
                </a:cubicBezTo>
                <a:cubicBezTo>
                  <a:pt x="183632" y="57571"/>
                  <a:pt x="165519" y="49165"/>
                  <a:pt x="153710" y="34955"/>
                </a:cubicBezTo>
                <a:cubicBezTo>
                  <a:pt x="143303" y="22412"/>
                  <a:pt x="135631" y="8202"/>
                  <a:pt x="118519" y="2731"/>
                </a:cubicBezTo>
                <a:cubicBezTo>
                  <a:pt x="112637" y="843"/>
                  <a:pt x="106992" y="1"/>
                  <a:pt x="1016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9"/>
          <p:cNvSpPr txBox="1">
            <a:spLocks noGrp="1"/>
          </p:cNvSpPr>
          <p:nvPr>
            <p:ph type="title"/>
          </p:nvPr>
        </p:nvSpPr>
        <p:spPr>
          <a:xfrm>
            <a:off x="731700" y="571500"/>
            <a:ext cx="3916500" cy="1591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3600"/>
              <a:buNone/>
              <a:defRPr sz="3600">
                <a:solidFill>
                  <a:schemeClr val="accent3"/>
                </a:solidFill>
              </a:defRPr>
            </a:lvl1pPr>
            <a:lvl2pPr lvl="1" rtl="0">
              <a:spcBef>
                <a:spcPts val="0"/>
              </a:spcBef>
              <a:spcAft>
                <a:spcPts val="0"/>
              </a:spcAft>
              <a:buClr>
                <a:schemeClr val="accent3"/>
              </a:buClr>
              <a:buSzPts val="2400"/>
              <a:buNone/>
              <a:defRPr sz="2400">
                <a:solidFill>
                  <a:schemeClr val="accent3"/>
                </a:solidFill>
              </a:defRPr>
            </a:lvl2pPr>
            <a:lvl3pPr lvl="2" rtl="0">
              <a:spcBef>
                <a:spcPts val="0"/>
              </a:spcBef>
              <a:spcAft>
                <a:spcPts val="0"/>
              </a:spcAft>
              <a:buClr>
                <a:schemeClr val="accent3"/>
              </a:buClr>
              <a:buSzPts val="2400"/>
              <a:buNone/>
              <a:defRPr sz="2400">
                <a:solidFill>
                  <a:schemeClr val="accent3"/>
                </a:solidFill>
              </a:defRPr>
            </a:lvl3pPr>
            <a:lvl4pPr lvl="3" rtl="0">
              <a:spcBef>
                <a:spcPts val="0"/>
              </a:spcBef>
              <a:spcAft>
                <a:spcPts val="0"/>
              </a:spcAft>
              <a:buClr>
                <a:schemeClr val="accent3"/>
              </a:buClr>
              <a:buSzPts val="2400"/>
              <a:buNone/>
              <a:defRPr sz="2400">
                <a:solidFill>
                  <a:schemeClr val="accent3"/>
                </a:solidFill>
              </a:defRPr>
            </a:lvl4pPr>
            <a:lvl5pPr lvl="4" rtl="0">
              <a:spcBef>
                <a:spcPts val="0"/>
              </a:spcBef>
              <a:spcAft>
                <a:spcPts val="0"/>
              </a:spcAft>
              <a:buClr>
                <a:schemeClr val="accent3"/>
              </a:buClr>
              <a:buSzPts val="2400"/>
              <a:buNone/>
              <a:defRPr sz="2400">
                <a:solidFill>
                  <a:schemeClr val="accent3"/>
                </a:solidFill>
              </a:defRPr>
            </a:lvl5pPr>
            <a:lvl6pPr lvl="5" rtl="0">
              <a:spcBef>
                <a:spcPts val="0"/>
              </a:spcBef>
              <a:spcAft>
                <a:spcPts val="0"/>
              </a:spcAft>
              <a:buClr>
                <a:schemeClr val="accent3"/>
              </a:buClr>
              <a:buSzPts val="2400"/>
              <a:buNone/>
              <a:defRPr sz="2400">
                <a:solidFill>
                  <a:schemeClr val="accent3"/>
                </a:solidFill>
              </a:defRPr>
            </a:lvl6pPr>
            <a:lvl7pPr lvl="6" rtl="0">
              <a:spcBef>
                <a:spcPts val="0"/>
              </a:spcBef>
              <a:spcAft>
                <a:spcPts val="0"/>
              </a:spcAft>
              <a:buClr>
                <a:schemeClr val="accent3"/>
              </a:buClr>
              <a:buSzPts val="2400"/>
              <a:buNone/>
              <a:defRPr sz="2400">
                <a:solidFill>
                  <a:schemeClr val="accent3"/>
                </a:solidFill>
              </a:defRPr>
            </a:lvl7pPr>
            <a:lvl8pPr lvl="7" rtl="0">
              <a:spcBef>
                <a:spcPts val="0"/>
              </a:spcBef>
              <a:spcAft>
                <a:spcPts val="0"/>
              </a:spcAft>
              <a:buClr>
                <a:schemeClr val="accent3"/>
              </a:buClr>
              <a:buSzPts val="2400"/>
              <a:buNone/>
              <a:defRPr sz="2400">
                <a:solidFill>
                  <a:schemeClr val="accent3"/>
                </a:solidFill>
              </a:defRPr>
            </a:lvl8pPr>
            <a:lvl9pPr lvl="8" rtl="0">
              <a:spcBef>
                <a:spcPts val="0"/>
              </a:spcBef>
              <a:spcAft>
                <a:spcPts val="0"/>
              </a:spcAft>
              <a:buClr>
                <a:schemeClr val="accent3"/>
              </a:buClr>
              <a:buSzPts val="2400"/>
              <a:buNone/>
              <a:defRPr sz="2400">
                <a:solidFill>
                  <a:schemeClr val="accent3"/>
                </a:solidFill>
              </a:defRPr>
            </a:lvl9pPr>
          </a:lstStyle>
          <a:p>
            <a:endParaRPr/>
          </a:p>
        </p:txBody>
      </p:sp>
      <p:sp>
        <p:nvSpPr>
          <p:cNvPr id="204" name="Google Shape;204;p39"/>
          <p:cNvSpPr txBox="1">
            <a:spLocks noGrp="1"/>
          </p:cNvSpPr>
          <p:nvPr>
            <p:ph type="body" idx="1"/>
          </p:nvPr>
        </p:nvSpPr>
        <p:spPr>
          <a:xfrm>
            <a:off x="731850" y="1990675"/>
            <a:ext cx="3109500" cy="1280400"/>
          </a:xfrm>
          <a:prstGeom prst="rect">
            <a:avLst/>
          </a:prstGeom>
        </p:spPr>
        <p:txBody>
          <a:bodyPr spcFirstLastPara="1" wrap="square" lIns="91425" tIns="91425" rIns="91425" bIns="91425" anchor="ctr" anchorCtr="0">
            <a:noAutofit/>
          </a:bodyPr>
          <a:lstStyle>
            <a:lvl1pPr marL="457200" lvl="0" indent="-317500" rtl="0">
              <a:lnSpc>
                <a:spcPct val="100000"/>
              </a:lnSpc>
              <a:spcBef>
                <a:spcPts val="0"/>
              </a:spcBef>
              <a:spcAft>
                <a:spcPts val="0"/>
              </a:spcAft>
              <a:buClr>
                <a:schemeClr val="accent4"/>
              </a:buClr>
              <a:buSzPts val="1400"/>
              <a:buChar char="●"/>
              <a:defRPr sz="1400">
                <a:solidFill>
                  <a:schemeClr val="accent4"/>
                </a:solidFill>
              </a:defRPr>
            </a:lvl1pPr>
            <a:lvl2pPr marL="914400" lvl="1" indent="-317500" rtl="0">
              <a:lnSpc>
                <a:spcPct val="100000"/>
              </a:lnSpc>
              <a:spcBef>
                <a:spcPts val="0"/>
              </a:spcBef>
              <a:spcAft>
                <a:spcPts val="0"/>
              </a:spcAft>
              <a:buClr>
                <a:schemeClr val="accent4"/>
              </a:buClr>
              <a:buSzPts val="1400"/>
              <a:buChar char="○"/>
              <a:defRPr>
                <a:solidFill>
                  <a:schemeClr val="accent4"/>
                </a:solidFill>
              </a:defRPr>
            </a:lvl2pPr>
            <a:lvl3pPr marL="1371600" lvl="2" indent="-317500" rtl="0">
              <a:lnSpc>
                <a:spcPct val="100000"/>
              </a:lnSpc>
              <a:spcBef>
                <a:spcPts val="0"/>
              </a:spcBef>
              <a:spcAft>
                <a:spcPts val="0"/>
              </a:spcAft>
              <a:buClr>
                <a:schemeClr val="accent4"/>
              </a:buClr>
              <a:buSzPts val="1400"/>
              <a:buChar char="■"/>
              <a:defRPr>
                <a:solidFill>
                  <a:schemeClr val="accent4"/>
                </a:solidFill>
              </a:defRPr>
            </a:lvl3pPr>
            <a:lvl4pPr marL="1828800" lvl="3" indent="-317500" rtl="0">
              <a:lnSpc>
                <a:spcPct val="100000"/>
              </a:lnSpc>
              <a:spcBef>
                <a:spcPts val="0"/>
              </a:spcBef>
              <a:spcAft>
                <a:spcPts val="0"/>
              </a:spcAft>
              <a:buClr>
                <a:schemeClr val="accent4"/>
              </a:buClr>
              <a:buSzPts val="1400"/>
              <a:buChar char="●"/>
              <a:defRPr>
                <a:solidFill>
                  <a:schemeClr val="accent4"/>
                </a:solidFill>
              </a:defRPr>
            </a:lvl4pPr>
            <a:lvl5pPr marL="2286000" lvl="4" indent="-317500" rtl="0">
              <a:lnSpc>
                <a:spcPct val="100000"/>
              </a:lnSpc>
              <a:spcBef>
                <a:spcPts val="0"/>
              </a:spcBef>
              <a:spcAft>
                <a:spcPts val="0"/>
              </a:spcAft>
              <a:buClr>
                <a:schemeClr val="accent4"/>
              </a:buClr>
              <a:buSzPts val="1400"/>
              <a:buChar char="○"/>
              <a:defRPr>
                <a:solidFill>
                  <a:schemeClr val="accent4"/>
                </a:solidFill>
              </a:defRPr>
            </a:lvl5pPr>
            <a:lvl6pPr marL="2743200" lvl="5" indent="-317500" rtl="0">
              <a:lnSpc>
                <a:spcPct val="100000"/>
              </a:lnSpc>
              <a:spcBef>
                <a:spcPts val="0"/>
              </a:spcBef>
              <a:spcAft>
                <a:spcPts val="0"/>
              </a:spcAft>
              <a:buClr>
                <a:schemeClr val="accent4"/>
              </a:buClr>
              <a:buSzPts val="1400"/>
              <a:buChar char="■"/>
              <a:defRPr>
                <a:solidFill>
                  <a:schemeClr val="accent4"/>
                </a:solidFill>
              </a:defRPr>
            </a:lvl6pPr>
            <a:lvl7pPr marL="3200400" lvl="6" indent="-317500" rtl="0">
              <a:lnSpc>
                <a:spcPct val="100000"/>
              </a:lnSpc>
              <a:spcBef>
                <a:spcPts val="0"/>
              </a:spcBef>
              <a:spcAft>
                <a:spcPts val="0"/>
              </a:spcAft>
              <a:buClr>
                <a:schemeClr val="accent4"/>
              </a:buClr>
              <a:buSzPts val="1400"/>
              <a:buChar char="●"/>
              <a:defRPr>
                <a:solidFill>
                  <a:schemeClr val="accent4"/>
                </a:solidFill>
              </a:defRPr>
            </a:lvl7pPr>
            <a:lvl8pPr marL="3657600" lvl="7" indent="-317500" rtl="0">
              <a:lnSpc>
                <a:spcPct val="100000"/>
              </a:lnSpc>
              <a:spcBef>
                <a:spcPts val="0"/>
              </a:spcBef>
              <a:spcAft>
                <a:spcPts val="0"/>
              </a:spcAft>
              <a:buClr>
                <a:schemeClr val="accent4"/>
              </a:buClr>
              <a:buSzPts val="1400"/>
              <a:buChar char="○"/>
              <a:defRPr>
                <a:solidFill>
                  <a:schemeClr val="accent4"/>
                </a:solidFill>
              </a:defRPr>
            </a:lvl8pPr>
            <a:lvl9pPr marL="4114800" lvl="8" indent="-317500" rtl="0">
              <a:lnSpc>
                <a:spcPct val="100000"/>
              </a:lnSpc>
              <a:spcBef>
                <a:spcPts val="0"/>
              </a:spcBef>
              <a:spcAft>
                <a:spcPts val="0"/>
              </a:spcAft>
              <a:buClr>
                <a:schemeClr val="accent4"/>
              </a:buClr>
              <a:buSzPts val="1400"/>
              <a:buChar char="■"/>
              <a:defRPr>
                <a:solidFill>
                  <a:schemeClr val="accent4"/>
                </a:solidFill>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Numbers and text">
  <p:cSld name="CUSTOM_13">
    <p:spTree>
      <p:nvGrpSpPr>
        <p:cNvPr id="1" name="Shape 205"/>
        <p:cNvGrpSpPr/>
        <p:nvPr/>
      </p:nvGrpSpPr>
      <p:grpSpPr>
        <a:xfrm>
          <a:off x="0" y="0"/>
          <a:ext cx="0" cy="0"/>
          <a:chOff x="0" y="0"/>
          <a:chExt cx="0" cy="0"/>
        </a:xfrm>
      </p:grpSpPr>
      <p:grpSp>
        <p:nvGrpSpPr>
          <p:cNvPr id="206" name="Google Shape;206;p40"/>
          <p:cNvGrpSpPr/>
          <p:nvPr/>
        </p:nvGrpSpPr>
        <p:grpSpPr>
          <a:xfrm>
            <a:off x="449500" y="-1284000"/>
            <a:ext cx="8244870" cy="7384421"/>
            <a:chOff x="449500" y="-1284000"/>
            <a:chExt cx="8244870" cy="7384421"/>
          </a:xfrm>
        </p:grpSpPr>
        <p:sp>
          <p:nvSpPr>
            <p:cNvPr id="207" name="Google Shape;207;p40"/>
            <p:cNvSpPr/>
            <p:nvPr/>
          </p:nvSpPr>
          <p:spPr>
            <a:xfrm>
              <a:off x="449500" y="-1284000"/>
              <a:ext cx="8244870" cy="7240085"/>
            </a:xfrm>
            <a:custGeom>
              <a:avLst/>
              <a:gdLst/>
              <a:ahLst/>
              <a:cxnLst/>
              <a:rect l="l" t="t" r="r" b="b"/>
              <a:pathLst>
                <a:path w="112581" h="98861" extrusionOk="0">
                  <a:moveTo>
                    <a:pt x="37404" y="0"/>
                  </a:moveTo>
                  <a:cubicBezTo>
                    <a:pt x="28961" y="0"/>
                    <a:pt x="21176" y="5124"/>
                    <a:pt x="21415" y="11617"/>
                  </a:cubicBezTo>
                  <a:cubicBezTo>
                    <a:pt x="21682" y="18856"/>
                    <a:pt x="25852" y="24126"/>
                    <a:pt x="21149" y="28562"/>
                  </a:cubicBezTo>
                  <a:cubicBezTo>
                    <a:pt x="16412" y="33032"/>
                    <a:pt x="7239" y="29130"/>
                    <a:pt x="3636" y="37736"/>
                  </a:cubicBezTo>
                  <a:cubicBezTo>
                    <a:pt x="0" y="46375"/>
                    <a:pt x="5838" y="55248"/>
                    <a:pt x="11141" y="58317"/>
                  </a:cubicBezTo>
                  <a:cubicBezTo>
                    <a:pt x="16412" y="61386"/>
                    <a:pt x="15311" y="63588"/>
                    <a:pt x="13076" y="68324"/>
                  </a:cubicBezTo>
                  <a:cubicBezTo>
                    <a:pt x="10841" y="73061"/>
                    <a:pt x="6405" y="79165"/>
                    <a:pt x="14744" y="83902"/>
                  </a:cubicBezTo>
                  <a:cubicBezTo>
                    <a:pt x="17356" y="85375"/>
                    <a:pt x="19640" y="85844"/>
                    <a:pt x="21675" y="85844"/>
                  </a:cubicBezTo>
                  <a:cubicBezTo>
                    <a:pt x="25232" y="85844"/>
                    <a:pt x="28023" y="84411"/>
                    <a:pt x="30460" y="84411"/>
                  </a:cubicBezTo>
                  <a:cubicBezTo>
                    <a:pt x="31079" y="84411"/>
                    <a:pt x="31676" y="84504"/>
                    <a:pt x="32256" y="84736"/>
                  </a:cubicBezTo>
                  <a:cubicBezTo>
                    <a:pt x="36426" y="86404"/>
                    <a:pt x="32523" y="91107"/>
                    <a:pt x="34758" y="95010"/>
                  </a:cubicBezTo>
                  <a:cubicBezTo>
                    <a:pt x="36490" y="98034"/>
                    <a:pt x="40545" y="98375"/>
                    <a:pt x="42283" y="98375"/>
                  </a:cubicBezTo>
                  <a:cubicBezTo>
                    <a:pt x="42788" y="98375"/>
                    <a:pt x="43098" y="98346"/>
                    <a:pt x="43098" y="98346"/>
                  </a:cubicBezTo>
                  <a:cubicBezTo>
                    <a:pt x="43735" y="98703"/>
                    <a:pt x="44642" y="98860"/>
                    <a:pt x="45729" y="98860"/>
                  </a:cubicBezTo>
                  <a:cubicBezTo>
                    <a:pt x="48907" y="98860"/>
                    <a:pt x="53613" y="97510"/>
                    <a:pt x="57541" y="95844"/>
                  </a:cubicBezTo>
                  <a:cubicBezTo>
                    <a:pt x="58602" y="95397"/>
                    <a:pt x="59572" y="95218"/>
                    <a:pt x="60485" y="95218"/>
                  </a:cubicBezTo>
                  <a:cubicBezTo>
                    <a:pt x="64138" y="95218"/>
                    <a:pt x="66881" y="98079"/>
                    <a:pt x="70884" y="98079"/>
                  </a:cubicBezTo>
                  <a:cubicBezTo>
                    <a:pt x="75888" y="98079"/>
                    <a:pt x="78123" y="95844"/>
                    <a:pt x="79223" y="90006"/>
                  </a:cubicBezTo>
                  <a:cubicBezTo>
                    <a:pt x="80357" y="84169"/>
                    <a:pt x="72552" y="83335"/>
                    <a:pt x="75054" y="79732"/>
                  </a:cubicBezTo>
                  <a:cubicBezTo>
                    <a:pt x="76189" y="78083"/>
                    <a:pt x="77440" y="77587"/>
                    <a:pt x="79612" y="77587"/>
                  </a:cubicBezTo>
                  <a:cubicBezTo>
                    <a:pt x="82227" y="77587"/>
                    <a:pt x="86178" y="78307"/>
                    <a:pt x="92866" y="78598"/>
                  </a:cubicBezTo>
                  <a:cubicBezTo>
                    <a:pt x="93082" y="78609"/>
                    <a:pt x="93296" y="78614"/>
                    <a:pt x="93510" y="78614"/>
                  </a:cubicBezTo>
                  <a:cubicBezTo>
                    <a:pt x="100851" y="78614"/>
                    <a:pt x="106686" y="72542"/>
                    <a:pt x="104708" y="65022"/>
                  </a:cubicBezTo>
                  <a:cubicBezTo>
                    <a:pt x="103341" y="59751"/>
                    <a:pt x="94734" y="51112"/>
                    <a:pt x="102040" y="46642"/>
                  </a:cubicBezTo>
                  <a:cubicBezTo>
                    <a:pt x="107043" y="43573"/>
                    <a:pt x="112580" y="31064"/>
                    <a:pt x="102573" y="26361"/>
                  </a:cubicBezTo>
                  <a:cubicBezTo>
                    <a:pt x="100247" y="25260"/>
                    <a:pt x="98312" y="24851"/>
                    <a:pt x="96670" y="24851"/>
                  </a:cubicBezTo>
                  <a:cubicBezTo>
                    <a:pt x="91929" y="24851"/>
                    <a:pt x="89632" y="28260"/>
                    <a:pt x="87417" y="28260"/>
                  </a:cubicBezTo>
                  <a:cubicBezTo>
                    <a:pt x="87099" y="28260"/>
                    <a:pt x="86783" y="28189"/>
                    <a:pt x="86462" y="28029"/>
                  </a:cubicBezTo>
                  <a:cubicBezTo>
                    <a:pt x="83126" y="26361"/>
                    <a:pt x="88964" y="16054"/>
                    <a:pt x="82025" y="13018"/>
                  </a:cubicBezTo>
                  <a:cubicBezTo>
                    <a:pt x="79828" y="12051"/>
                    <a:pt x="77939" y="11554"/>
                    <a:pt x="76233" y="11554"/>
                  </a:cubicBezTo>
                  <a:cubicBezTo>
                    <a:pt x="72528" y="11554"/>
                    <a:pt x="69691" y="13899"/>
                    <a:pt x="66448" y="18856"/>
                  </a:cubicBezTo>
                  <a:cubicBezTo>
                    <a:pt x="64294" y="22131"/>
                    <a:pt x="61052" y="23573"/>
                    <a:pt x="58156" y="23573"/>
                  </a:cubicBezTo>
                  <a:cubicBezTo>
                    <a:pt x="54681" y="23573"/>
                    <a:pt x="51704" y="21497"/>
                    <a:pt x="51704" y="18022"/>
                  </a:cubicBezTo>
                  <a:cubicBezTo>
                    <a:pt x="51704" y="11617"/>
                    <a:pt x="49769" y="1610"/>
                    <a:pt x="40329" y="209"/>
                  </a:cubicBezTo>
                  <a:cubicBezTo>
                    <a:pt x="39353" y="68"/>
                    <a:pt x="38374" y="0"/>
                    <a:pt x="37404" y="0"/>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40"/>
            <p:cNvSpPr/>
            <p:nvPr/>
          </p:nvSpPr>
          <p:spPr>
            <a:xfrm>
              <a:off x="3505468" y="4943445"/>
              <a:ext cx="368958" cy="510887"/>
            </a:xfrm>
            <a:custGeom>
              <a:avLst/>
              <a:gdLst/>
              <a:ahLst/>
              <a:cxnLst/>
              <a:rect l="l" t="t" r="r" b="b"/>
              <a:pathLst>
                <a:path w="5038" h="6976" extrusionOk="0">
                  <a:moveTo>
                    <a:pt x="2092" y="1"/>
                  </a:moveTo>
                  <a:cubicBezTo>
                    <a:pt x="1816" y="1"/>
                    <a:pt x="1525" y="115"/>
                    <a:pt x="1235" y="412"/>
                  </a:cubicBezTo>
                  <a:cubicBezTo>
                    <a:pt x="1" y="1646"/>
                    <a:pt x="1235" y="4115"/>
                    <a:pt x="2036" y="5282"/>
                  </a:cubicBezTo>
                  <a:cubicBezTo>
                    <a:pt x="2688" y="6207"/>
                    <a:pt x="3806" y="6976"/>
                    <a:pt x="4396" y="6976"/>
                  </a:cubicBezTo>
                  <a:cubicBezTo>
                    <a:pt x="4530" y="6976"/>
                    <a:pt x="4636" y="6936"/>
                    <a:pt x="4704" y="6850"/>
                  </a:cubicBezTo>
                  <a:cubicBezTo>
                    <a:pt x="5038" y="6416"/>
                    <a:pt x="3737" y="1212"/>
                    <a:pt x="3737" y="1212"/>
                  </a:cubicBezTo>
                  <a:cubicBezTo>
                    <a:pt x="3737" y="1212"/>
                    <a:pt x="2994" y="1"/>
                    <a:pt x="2092" y="1"/>
                  </a:cubicBezTo>
                  <a:close/>
                </a:path>
              </a:pathLst>
            </a:custGeom>
            <a:solidFill>
              <a:srgbClr val="FFFFFF"/>
            </a:solidFill>
            <a:ln w="10850" cap="rnd" cmpd="sng">
              <a:solidFill>
                <a:srgbClr val="407B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0"/>
            <p:cNvSpPr/>
            <p:nvPr/>
          </p:nvSpPr>
          <p:spPr>
            <a:xfrm>
              <a:off x="5092661" y="4940442"/>
              <a:ext cx="364784" cy="533078"/>
            </a:xfrm>
            <a:custGeom>
              <a:avLst/>
              <a:gdLst/>
              <a:ahLst/>
              <a:cxnLst/>
              <a:rect l="l" t="t" r="r" b="b"/>
              <a:pathLst>
                <a:path w="4981" h="7279" extrusionOk="0">
                  <a:moveTo>
                    <a:pt x="2901" y="0"/>
                  </a:moveTo>
                  <a:cubicBezTo>
                    <a:pt x="2069" y="0"/>
                    <a:pt x="1244" y="1053"/>
                    <a:pt x="1244" y="1053"/>
                  </a:cubicBezTo>
                  <a:cubicBezTo>
                    <a:pt x="1244" y="1053"/>
                    <a:pt x="644" y="4322"/>
                    <a:pt x="544" y="5056"/>
                  </a:cubicBezTo>
                  <a:cubicBezTo>
                    <a:pt x="486" y="5664"/>
                    <a:pt x="0" y="7278"/>
                    <a:pt x="681" y="7278"/>
                  </a:cubicBezTo>
                  <a:cubicBezTo>
                    <a:pt x="785" y="7278"/>
                    <a:pt x="915" y="7241"/>
                    <a:pt x="1077" y="7158"/>
                  </a:cubicBezTo>
                  <a:cubicBezTo>
                    <a:pt x="2345" y="6557"/>
                    <a:pt x="4980" y="3188"/>
                    <a:pt x="4013" y="953"/>
                  </a:cubicBezTo>
                  <a:cubicBezTo>
                    <a:pt x="3700" y="241"/>
                    <a:pt x="3300" y="0"/>
                    <a:pt x="2901" y="0"/>
                  </a:cubicBezTo>
                  <a:close/>
                </a:path>
              </a:pathLst>
            </a:custGeom>
            <a:solidFill>
              <a:srgbClr val="FFFFFF"/>
            </a:solidFill>
            <a:ln w="10850" cap="rnd" cmpd="sng">
              <a:solidFill>
                <a:srgbClr val="407B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40"/>
            <p:cNvSpPr/>
            <p:nvPr/>
          </p:nvSpPr>
          <p:spPr>
            <a:xfrm>
              <a:off x="3708252" y="4287415"/>
              <a:ext cx="1490259" cy="1813006"/>
            </a:xfrm>
            <a:custGeom>
              <a:avLst/>
              <a:gdLst/>
              <a:ahLst/>
              <a:cxnLst/>
              <a:rect l="l" t="t" r="r" b="b"/>
              <a:pathLst>
                <a:path w="20349" h="24756" extrusionOk="0">
                  <a:moveTo>
                    <a:pt x="10369" y="0"/>
                  </a:moveTo>
                  <a:cubicBezTo>
                    <a:pt x="6876" y="0"/>
                    <a:pt x="3065" y="550"/>
                    <a:pt x="1" y="2365"/>
                  </a:cubicBezTo>
                  <a:cubicBezTo>
                    <a:pt x="1" y="2365"/>
                    <a:pt x="601" y="10771"/>
                    <a:pt x="1035" y="15007"/>
                  </a:cubicBezTo>
                  <a:cubicBezTo>
                    <a:pt x="1502" y="19277"/>
                    <a:pt x="3069" y="23080"/>
                    <a:pt x="7940" y="24347"/>
                  </a:cubicBezTo>
                  <a:cubicBezTo>
                    <a:pt x="9040" y="24626"/>
                    <a:pt x="10090" y="24755"/>
                    <a:pt x="11074" y="24755"/>
                  </a:cubicBezTo>
                  <a:cubicBezTo>
                    <a:pt x="14447" y="24755"/>
                    <a:pt x="17036" y="23240"/>
                    <a:pt x="18147" y="21045"/>
                  </a:cubicBezTo>
                  <a:cubicBezTo>
                    <a:pt x="19548" y="18210"/>
                    <a:pt x="20348" y="12806"/>
                    <a:pt x="20348" y="8403"/>
                  </a:cubicBezTo>
                  <a:lnTo>
                    <a:pt x="20348" y="1297"/>
                  </a:lnTo>
                  <a:cubicBezTo>
                    <a:pt x="20348" y="1297"/>
                    <a:pt x="15735" y="0"/>
                    <a:pt x="10369" y="0"/>
                  </a:cubicBezTo>
                  <a:close/>
                </a:path>
              </a:pathLst>
            </a:custGeom>
            <a:solidFill>
              <a:srgbClr val="FFFFFF"/>
            </a:solidFill>
            <a:ln w="10850" cap="rnd" cmpd="sng">
              <a:solidFill>
                <a:srgbClr val="407B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40"/>
            <p:cNvSpPr/>
            <p:nvPr/>
          </p:nvSpPr>
          <p:spPr>
            <a:xfrm>
              <a:off x="4394671" y="5342423"/>
              <a:ext cx="227321" cy="39181"/>
            </a:xfrm>
            <a:custGeom>
              <a:avLst/>
              <a:gdLst/>
              <a:ahLst/>
              <a:cxnLst/>
              <a:rect l="l" t="t" r="r" b="b"/>
              <a:pathLst>
                <a:path w="3104" h="535" fill="none" extrusionOk="0">
                  <a:moveTo>
                    <a:pt x="1" y="1"/>
                  </a:moveTo>
                  <a:cubicBezTo>
                    <a:pt x="435" y="301"/>
                    <a:pt x="968" y="468"/>
                    <a:pt x="1502" y="535"/>
                  </a:cubicBezTo>
                  <a:cubicBezTo>
                    <a:pt x="2069" y="468"/>
                    <a:pt x="2603" y="301"/>
                    <a:pt x="3103" y="1"/>
                  </a:cubicBezTo>
                </a:path>
              </a:pathLst>
            </a:custGeom>
            <a:noFill/>
            <a:ln w="10850" cap="rnd" cmpd="sng">
              <a:solidFill>
                <a:srgbClr val="1954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40"/>
            <p:cNvSpPr/>
            <p:nvPr/>
          </p:nvSpPr>
          <p:spPr>
            <a:xfrm>
              <a:off x="4309207" y="5530561"/>
              <a:ext cx="398252" cy="117322"/>
            </a:xfrm>
            <a:custGeom>
              <a:avLst/>
              <a:gdLst/>
              <a:ahLst/>
              <a:cxnLst/>
              <a:rect l="l" t="t" r="r" b="b"/>
              <a:pathLst>
                <a:path w="5438" h="1602" fill="none" extrusionOk="0">
                  <a:moveTo>
                    <a:pt x="0" y="167"/>
                  </a:moveTo>
                  <a:cubicBezTo>
                    <a:pt x="0" y="167"/>
                    <a:pt x="2235" y="1602"/>
                    <a:pt x="5438" y="0"/>
                  </a:cubicBezTo>
                </a:path>
              </a:pathLst>
            </a:custGeom>
            <a:noFill/>
            <a:ln w="10850" cap="rnd" cmpd="sng">
              <a:solidFill>
                <a:srgbClr val="1954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40"/>
            <p:cNvSpPr/>
            <p:nvPr/>
          </p:nvSpPr>
          <p:spPr>
            <a:xfrm>
              <a:off x="4050253" y="4998004"/>
              <a:ext cx="215018" cy="51338"/>
            </a:xfrm>
            <a:custGeom>
              <a:avLst/>
              <a:gdLst/>
              <a:ahLst/>
              <a:cxnLst/>
              <a:rect l="l" t="t" r="r" b="b"/>
              <a:pathLst>
                <a:path w="2936" h="701" fill="none" extrusionOk="0">
                  <a:moveTo>
                    <a:pt x="1" y="267"/>
                  </a:moveTo>
                  <a:cubicBezTo>
                    <a:pt x="1" y="267"/>
                    <a:pt x="1869" y="0"/>
                    <a:pt x="2936" y="701"/>
                  </a:cubicBezTo>
                </a:path>
              </a:pathLst>
            </a:custGeom>
            <a:noFill/>
            <a:ln w="20850" cap="rnd" cmpd="sng">
              <a:solidFill>
                <a:srgbClr val="1954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40"/>
            <p:cNvSpPr/>
            <p:nvPr/>
          </p:nvSpPr>
          <p:spPr>
            <a:xfrm>
              <a:off x="4685409" y="4978450"/>
              <a:ext cx="254125" cy="66058"/>
            </a:xfrm>
            <a:custGeom>
              <a:avLst/>
              <a:gdLst/>
              <a:ahLst/>
              <a:cxnLst/>
              <a:rect l="l" t="t" r="r" b="b"/>
              <a:pathLst>
                <a:path w="3470" h="902" fill="none" extrusionOk="0">
                  <a:moveTo>
                    <a:pt x="0" y="901"/>
                  </a:moveTo>
                  <a:cubicBezTo>
                    <a:pt x="0" y="901"/>
                    <a:pt x="1768" y="1"/>
                    <a:pt x="3470" y="801"/>
                  </a:cubicBezTo>
                </a:path>
              </a:pathLst>
            </a:custGeom>
            <a:noFill/>
            <a:ln w="20850" cap="rnd" cmpd="sng">
              <a:solidFill>
                <a:srgbClr val="1954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40"/>
            <p:cNvSpPr/>
            <p:nvPr/>
          </p:nvSpPr>
          <p:spPr>
            <a:xfrm>
              <a:off x="3708252" y="4377493"/>
              <a:ext cx="193047" cy="581486"/>
            </a:xfrm>
            <a:custGeom>
              <a:avLst/>
              <a:gdLst/>
              <a:ahLst/>
              <a:cxnLst/>
              <a:rect l="l" t="t" r="r" b="b"/>
              <a:pathLst>
                <a:path w="2636" h="7940" extrusionOk="0">
                  <a:moveTo>
                    <a:pt x="2402" y="1"/>
                  </a:moveTo>
                  <a:cubicBezTo>
                    <a:pt x="1568" y="301"/>
                    <a:pt x="768" y="668"/>
                    <a:pt x="1" y="1135"/>
                  </a:cubicBezTo>
                  <a:cubicBezTo>
                    <a:pt x="1" y="1135"/>
                    <a:pt x="234" y="4437"/>
                    <a:pt x="501" y="7940"/>
                  </a:cubicBezTo>
                  <a:cubicBezTo>
                    <a:pt x="1101" y="6906"/>
                    <a:pt x="1602" y="5805"/>
                    <a:pt x="1935" y="4671"/>
                  </a:cubicBezTo>
                  <a:cubicBezTo>
                    <a:pt x="2469" y="3170"/>
                    <a:pt x="2636" y="1569"/>
                    <a:pt x="2402"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40"/>
            <p:cNvSpPr/>
            <p:nvPr/>
          </p:nvSpPr>
          <p:spPr>
            <a:xfrm>
              <a:off x="5029827" y="4343293"/>
              <a:ext cx="168660" cy="564422"/>
            </a:xfrm>
            <a:custGeom>
              <a:avLst/>
              <a:gdLst/>
              <a:ahLst/>
              <a:cxnLst/>
              <a:rect l="l" t="t" r="r" b="b"/>
              <a:pathLst>
                <a:path w="2303" h="7707" extrusionOk="0">
                  <a:moveTo>
                    <a:pt x="1" y="1"/>
                  </a:moveTo>
                  <a:lnTo>
                    <a:pt x="1" y="1"/>
                  </a:lnTo>
                  <a:cubicBezTo>
                    <a:pt x="101" y="1402"/>
                    <a:pt x="534" y="5538"/>
                    <a:pt x="2302" y="7706"/>
                  </a:cubicBezTo>
                  <a:lnTo>
                    <a:pt x="2302" y="7606"/>
                  </a:lnTo>
                  <a:lnTo>
                    <a:pt x="2302" y="534"/>
                  </a:lnTo>
                  <a:cubicBezTo>
                    <a:pt x="2302" y="534"/>
                    <a:pt x="1435" y="301"/>
                    <a:pt x="1"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40"/>
            <p:cNvSpPr/>
            <p:nvPr/>
          </p:nvSpPr>
          <p:spPr>
            <a:xfrm>
              <a:off x="3998990" y="4641355"/>
              <a:ext cx="342081" cy="149106"/>
            </a:xfrm>
            <a:custGeom>
              <a:avLst/>
              <a:gdLst/>
              <a:ahLst/>
              <a:cxnLst/>
              <a:rect l="l" t="t" r="r" b="b"/>
              <a:pathLst>
                <a:path w="4671" h="2036" fill="none" extrusionOk="0">
                  <a:moveTo>
                    <a:pt x="0" y="2035"/>
                  </a:moveTo>
                  <a:cubicBezTo>
                    <a:pt x="0" y="2035"/>
                    <a:pt x="1501" y="0"/>
                    <a:pt x="4670" y="634"/>
                  </a:cubicBezTo>
                </a:path>
              </a:pathLst>
            </a:custGeom>
            <a:noFill/>
            <a:ln w="10850" cap="rnd" cmpd="sng">
              <a:solidFill>
                <a:srgbClr val="1954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40"/>
            <p:cNvSpPr/>
            <p:nvPr/>
          </p:nvSpPr>
          <p:spPr>
            <a:xfrm>
              <a:off x="4673179" y="4665742"/>
              <a:ext cx="317693" cy="100259"/>
            </a:xfrm>
            <a:custGeom>
              <a:avLst/>
              <a:gdLst/>
              <a:ahLst/>
              <a:cxnLst/>
              <a:rect l="l" t="t" r="r" b="b"/>
              <a:pathLst>
                <a:path w="4338" h="1369" fill="none" extrusionOk="0">
                  <a:moveTo>
                    <a:pt x="1" y="568"/>
                  </a:moveTo>
                  <a:cubicBezTo>
                    <a:pt x="1468" y="1"/>
                    <a:pt x="3136" y="334"/>
                    <a:pt x="4337" y="1369"/>
                  </a:cubicBezTo>
                </a:path>
              </a:pathLst>
            </a:custGeom>
            <a:noFill/>
            <a:ln w="10850" cap="rnd" cmpd="sng">
              <a:solidFill>
                <a:srgbClr val="1954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19;p40"/>
          <p:cNvSpPr txBox="1">
            <a:spLocks noGrp="1"/>
          </p:cNvSpPr>
          <p:nvPr>
            <p:ph type="title" hasCustomPrompt="1"/>
          </p:nvPr>
        </p:nvSpPr>
        <p:spPr>
          <a:xfrm>
            <a:off x="1653225" y="877500"/>
            <a:ext cx="5837400" cy="41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r>
              <a:t>xx%</a:t>
            </a:r>
          </a:p>
        </p:txBody>
      </p:sp>
      <p:sp>
        <p:nvSpPr>
          <p:cNvPr id="220" name="Google Shape;220;p40"/>
          <p:cNvSpPr txBox="1">
            <a:spLocks noGrp="1"/>
          </p:cNvSpPr>
          <p:nvPr>
            <p:ph type="body" idx="1"/>
          </p:nvPr>
        </p:nvSpPr>
        <p:spPr>
          <a:xfrm>
            <a:off x="1653225" y="1296341"/>
            <a:ext cx="5837400" cy="3474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Clr>
                <a:schemeClr val="lt1"/>
              </a:buClr>
              <a:buSzPts val="1400"/>
              <a:buChar char="●"/>
              <a:defRPr sz="1400">
                <a:solidFill>
                  <a:schemeClr val="lt1"/>
                </a:solidFill>
              </a:defRPr>
            </a:lvl1pPr>
            <a:lvl2pPr marL="914400" lvl="1" indent="-317500" algn="ctr" rtl="0">
              <a:spcBef>
                <a:spcPts val="1600"/>
              </a:spcBef>
              <a:spcAft>
                <a:spcPts val="0"/>
              </a:spcAft>
              <a:buClr>
                <a:schemeClr val="lt1"/>
              </a:buClr>
              <a:buSzPts val="1400"/>
              <a:buChar char="○"/>
              <a:defRPr>
                <a:solidFill>
                  <a:schemeClr val="lt1"/>
                </a:solidFill>
              </a:defRPr>
            </a:lvl2pPr>
            <a:lvl3pPr marL="1371600" lvl="2" indent="-317500" algn="ctr" rtl="0">
              <a:spcBef>
                <a:spcPts val="1600"/>
              </a:spcBef>
              <a:spcAft>
                <a:spcPts val="0"/>
              </a:spcAft>
              <a:buClr>
                <a:schemeClr val="lt1"/>
              </a:buClr>
              <a:buSzPts val="1400"/>
              <a:buChar char="■"/>
              <a:defRPr>
                <a:solidFill>
                  <a:schemeClr val="lt1"/>
                </a:solidFill>
              </a:defRPr>
            </a:lvl3pPr>
            <a:lvl4pPr marL="1828800" lvl="3" indent="-317500" algn="ctr" rtl="0">
              <a:spcBef>
                <a:spcPts val="1600"/>
              </a:spcBef>
              <a:spcAft>
                <a:spcPts val="0"/>
              </a:spcAft>
              <a:buClr>
                <a:schemeClr val="lt1"/>
              </a:buClr>
              <a:buSzPts val="1400"/>
              <a:buChar char="●"/>
              <a:defRPr>
                <a:solidFill>
                  <a:schemeClr val="lt1"/>
                </a:solidFill>
              </a:defRPr>
            </a:lvl4pPr>
            <a:lvl5pPr marL="2286000" lvl="4" indent="-317500" algn="ctr" rtl="0">
              <a:spcBef>
                <a:spcPts val="1600"/>
              </a:spcBef>
              <a:spcAft>
                <a:spcPts val="0"/>
              </a:spcAft>
              <a:buClr>
                <a:schemeClr val="lt1"/>
              </a:buClr>
              <a:buSzPts val="1400"/>
              <a:buChar char="○"/>
              <a:defRPr>
                <a:solidFill>
                  <a:schemeClr val="lt1"/>
                </a:solidFill>
              </a:defRPr>
            </a:lvl5pPr>
            <a:lvl6pPr marL="2743200" lvl="5" indent="-317500" algn="ctr" rtl="0">
              <a:spcBef>
                <a:spcPts val="1600"/>
              </a:spcBef>
              <a:spcAft>
                <a:spcPts val="0"/>
              </a:spcAft>
              <a:buClr>
                <a:schemeClr val="lt1"/>
              </a:buClr>
              <a:buSzPts val="1400"/>
              <a:buChar char="■"/>
              <a:defRPr>
                <a:solidFill>
                  <a:schemeClr val="lt1"/>
                </a:solidFill>
              </a:defRPr>
            </a:lvl6pPr>
            <a:lvl7pPr marL="3200400" lvl="6" indent="-317500" algn="ctr" rtl="0">
              <a:spcBef>
                <a:spcPts val="1600"/>
              </a:spcBef>
              <a:spcAft>
                <a:spcPts val="0"/>
              </a:spcAft>
              <a:buClr>
                <a:schemeClr val="lt1"/>
              </a:buClr>
              <a:buSzPts val="1400"/>
              <a:buChar char="●"/>
              <a:defRPr>
                <a:solidFill>
                  <a:schemeClr val="lt1"/>
                </a:solidFill>
              </a:defRPr>
            </a:lvl7pPr>
            <a:lvl8pPr marL="3657600" lvl="7" indent="-317500" algn="ctr" rtl="0">
              <a:spcBef>
                <a:spcPts val="1600"/>
              </a:spcBef>
              <a:spcAft>
                <a:spcPts val="0"/>
              </a:spcAft>
              <a:buClr>
                <a:schemeClr val="lt1"/>
              </a:buClr>
              <a:buSzPts val="1400"/>
              <a:buChar char="○"/>
              <a:defRPr>
                <a:solidFill>
                  <a:schemeClr val="lt1"/>
                </a:solidFill>
              </a:defRPr>
            </a:lvl8pPr>
            <a:lvl9pPr marL="4114800" lvl="8" indent="-317500" algn="ctr" rtl="0">
              <a:spcBef>
                <a:spcPts val="1600"/>
              </a:spcBef>
              <a:spcAft>
                <a:spcPts val="1600"/>
              </a:spcAft>
              <a:buClr>
                <a:schemeClr val="lt1"/>
              </a:buClr>
              <a:buSzPts val="1400"/>
              <a:buChar char="■"/>
              <a:defRPr>
                <a:solidFill>
                  <a:schemeClr val="lt1"/>
                </a:solidFill>
              </a:defRPr>
            </a:lvl9pPr>
          </a:lstStyle>
          <a:p>
            <a:endParaRPr/>
          </a:p>
        </p:txBody>
      </p:sp>
      <p:sp>
        <p:nvSpPr>
          <p:cNvPr id="221" name="Google Shape;221;p40"/>
          <p:cNvSpPr txBox="1">
            <a:spLocks noGrp="1"/>
          </p:cNvSpPr>
          <p:nvPr>
            <p:ph type="title" idx="2" hasCustomPrompt="1"/>
          </p:nvPr>
        </p:nvSpPr>
        <p:spPr>
          <a:xfrm>
            <a:off x="1653225" y="1989504"/>
            <a:ext cx="5837400" cy="41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r>
              <a:t>xx%</a:t>
            </a:r>
          </a:p>
        </p:txBody>
      </p:sp>
      <p:sp>
        <p:nvSpPr>
          <p:cNvPr id="222" name="Google Shape;222;p40"/>
          <p:cNvSpPr txBox="1">
            <a:spLocks noGrp="1"/>
          </p:cNvSpPr>
          <p:nvPr>
            <p:ph type="body" idx="3"/>
          </p:nvPr>
        </p:nvSpPr>
        <p:spPr>
          <a:xfrm>
            <a:off x="1653225" y="2408346"/>
            <a:ext cx="5837400" cy="3474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Clr>
                <a:schemeClr val="lt1"/>
              </a:buClr>
              <a:buSzPts val="1400"/>
              <a:buChar char="●"/>
              <a:defRPr sz="1400">
                <a:solidFill>
                  <a:schemeClr val="lt1"/>
                </a:solidFill>
              </a:defRPr>
            </a:lvl1pPr>
            <a:lvl2pPr marL="914400" lvl="1" indent="-317500" algn="ctr" rtl="0">
              <a:spcBef>
                <a:spcPts val="1600"/>
              </a:spcBef>
              <a:spcAft>
                <a:spcPts val="0"/>
              </a:spcAft>
              <a:buClr>
                <a:schemeClr val="lt1"/>
              </a:buClr>
              <a:buSzPts val="1400"/>
              <a:buChar char="○"/>
              <a:defRPr>
                <a:solidFill>
                  <a:schemeClr val="lt1"/>
                </a:solidFill>
              </a:defRPr>
            </a:lvl2pPr>
            <a:lvl3pPr marL="1371600" lvl="2" indent="-317500" algn="ctr" rtl="0">
              <a:spcBef>
                <a:spcPts val="1600"/>
              </a:spcBef>
              <a:spcAft>
                <a:spcPts val="0"/>
              </a:spcAft>
              <a:buClr>
                <a:schemeClr val="lt1"/>
              </a:buClr>
              <a:buSzPts val="1400"/>
              <a:buChar char="■"/>
              <a:defRPr>
                <a:solidFill>
                  <a:schemeClr val="lt1"/>
                </a:solidFill>
              </a:defRPr>
            </a:lvl3pPr>
            <a:lvl4pPr marL="1828800" lvl="3" indent="-317500" algn="ctr" rtl="0">
              <a:spcBef>
                <a:spcPts val="1600"/>
              </a:spcBef>
              <a:spcAft>
                <a:spcPts val="0"/>
              </a:spcAft>
              <a:buClr>
                <a:schemeClr val="lt1"/>
              </a:buClr>
              <a:buSzPts val="1400"/>
              <a:buChar char="●"/>
              <a:defRPr>
                <a:solidFill>
                  <a:schemeClr val="lt1"/>
                </a:solidFill>
              </a:defRPr>
            </a:lvl4pPr>
            <a:lvl5pPr marL="2286000" lvl="4" indent="-317500" algn="ctr" rtl="0">
              <a:spcBef>
                <a:spcPts val="1600"/>
              </a:spcBef>
              <a:spcAft>
                <a:spcPts val="0"/>
              </a:spcAft>
              <a:buClr>
                <a:schemeClr val="lt1"/>
              </a:buClr>
              <a:buSzPts val="1400"/>
              <a:buChar char="○"/>
              <a:defRPr>
                <a:solidFill>
                  <a:schemeClr val="lt1"/>
                </a:solidFill>
              </a:defRPr>
            </a:lvl5pPr>
            <a:lvl6pPr marL="2743200" lvl="5" indent="-317500" algn="ctr" rtl="0">
              <a:spcBef>
                <a:spcPts val="1600"/>
              </a:spcBef>
              <a:spcAft>
                <a:spcPts val="0"/>
              </a:spcAft>
              <a:buClr>
                <a:schemeClr val="lt1"/>
              </a:buClr>
              <a:buSzPts val="1400"/>
              <a:buChar char="■"/>
              <a:defRPr>
                <a:solidFill>
                  <a:schemeClr val="lt1"/>
                </a:solidFill>
              </a:defRPr>
            </a:lvl6pPr>
            <a:lvl7pPr marL="3200400" lvl="6" indent="-317500" algn="ctr" rtl="0">
              <a:spcBef>
                <a:spcPts val="1600"/>
              </a:spcBef>
              <a:spcAft>
                <a:spcPts val="0"/>
              </a:spcAft>
              <a:buClr>
                <a:schemeClr val="lt1"/>
              </a:buClr>
              <a:buSzPts val="1400"/>
              <a:buChar char="●"/>
              <a:defRPr>
                <a:solidFill>
                  <a:schemeClr val="lt1"/>
                </a:solidFill>
              </a:defRPr>
            </a:lvl7pPr>
            <a:lvl8pPr marL="3657600" lvl="7" indent="-317500" algn="ctr" rtl="0">
              <a:spcBef>
                <a:spcPts val="1600"/>
              </a:spcBef>
              <a:spcAft>
                <a:spcPts val="0"/>
              </a:spcAft>
              <a:buClr>
                <a:schemeClr val="lt1"/>
              </a:buClr>
              <a:buSzPts val="1400"/>
              <a:buChar char="○"/>
              <a:defRPr>
                <a:solidFill>
                  <a:schemeClr val="lt1"/>
                </a:solidFill>
              </a:defRPr>
            </a:lvl8pPr>
            <a:lvl9pPr marL="4114800" lvl="8" indent="-317500" algn="ctr" rtl="0">
              <a:spcBef>
                <a:spcPts val="1600"/>
              </a:spcBef>
              <a:spcAft>
                <a:spcPts val="1600"/>
              </a:spcAft>
              <a:buClr>
                <a:schemeClr val="lt1"/>
              </a:buClr>
              <a:buSzPts val="1400"/>
              <a:buChar char="■"/>
              <a:defRPr>
                <a:solidFill>
                  <a:schemeClr val="lt1"/>
                </a:solidFill>
              </a:defRPr>
            </a:lvl9pPr>
          </a:lstStyle>
          <a:p>
            <a:endParaRPr/>
          </a:p>
        </p:txBody>
      </p:sp>
      <p:sp>
        <p:nvSpPr>
          <p:cNvPr id="223" name="Google Shape;223;p40"/>
          <p:cNvSpPr txBox="1">
            <a:spLocks noGrp="1"/>
          </p:cNvSpPr>
          <p:nvPr>
            <p:ph type="title" idx="4" hasCustomPrompt="1"/>
          </p:nvPr>
        </p:nvSpPr>
        <p:spPr>
          <a:xfrm>
            <a:off x="1653225" y="3101509"/>
            <a:ext cx="5837400" cy="41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r>
              <a:t>xx%</a:t>
            </a:r>
          </a:p>
        </p:txBody>
      </p:sp>
      <p:sp>
        <p:nvSpPr>
          <p:cNvPr id="224" name="Google Shape;224;p40"/>
          <p:cNvSpPr txBox="1">
            <a:spLocks noGrp="1"/>
          </p:cNvSpPr>
          <p:nvPr>
            <p:ph type="body" idx="5"/>
          </p:nvPr>
        </p:nvSpPr>
        <p:spPr>
          <a:xfrm>
            <a:off x="1653225" y="3520350"/>
            <a:ext cx="5837400" cy="3474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Clr>
                <a:schemeClr val="lt1"/>
              </a:buClr>
              <a:buSzPts val="1400"/>
              <a:buChar char="●"/>
              <a:defRPr sz="1400">
                <a:solidFill>
                  <a:schemeClr val="lt1"/>
                </a:solidFill>
              </a:defRPr>
            </a:lvl1pPr>
            <a:lvl2pPr marL="914400" lvl="1" indent="-317500" algn="ctr" rtl="0">
              <a:spcBef>
                <a:spcPts val="1600"/>
              </a:spcBef>
              <a:spcAft>
                <a:spcPts val="0"/>
              </a:spcAft>
              <a:buClr>
                <a:schemeClr val="lt1"/>
              </a:buClr>
              <a:buSzPts val="1400"/>
              <a:buChar char="○"/>
              <a:defRPr>
                <a:solidFill>
                  <a:schemeClr val="lt1"/>
                </a:solidFill>
              </a:defRPr>
            </a:lvl2pPr>
            <a:lvl3pPr marL="1371600" lvl="2" indent="-317500" algn="ctr" rtl="0">
              <a:spcBef>
                <a:spcPts val="1600"/>
              </a:spcBef>
              <a:spcAft>
                <a:spcPts val="0"/>
              </a:spcAft>
              <a:buClr>
                <a:schemeClr val="lt1"/>
              </a:buClr>
              <a:buSzPts val="1400"/>
              <a:buChar char="■"/>
              <a:defRPr>
                <a:solidFill>
                  <a:schemeClr val="lt1"/>
                </a:solidFill>
              </a:defRPr>
            </a:lvl3pPr>
            <a:lvl4pPr marL="1828800" lvl="3" indent="-317500" algn="ctr" rtl="0">
              <a:spcBef>
                <a:spcPts val="1600"/>
              </a:spcBef>
              <a:spcAft>
                <a:spcPts val="0"/>
              </a:spcAft>
              <a:buClr>
                <a:schemeClr val="lt1"/>
              </a:buClr>
              <a:buSzPts val="1400"/>
              <a:buChar char="●"/>
              <a:defRPr>
                <a:solidFill>
                  <a:schemeClr val="lt1"/>
                </a:solidFill>
              </a:defRPr>
            </a:lvl4pPr>
            <a:lvl5pPr marL="2286000" lvl="4" indent="-317500" algn="ctr" rtl="0">
              <a:spcBef>
                <a:spcPts val="1600"/>
              </a:spcBef>
              <a:spcAft>
                <a:spcPts val="0"/>
              </a:spcAft>
              <a:buClr>
                <a:schemeClr val="lt1"/>
              </a:buClr>
              <a:buSzPts val="1400"/>
              <a:buChar char="○"/>
              <a:defRPr>
                <a:solidFill>
                  <a:schemeClr val="lt1"/>
                </a:solidFill>
              </a:defRPr>
            </a:lvl5pPr>
            <a:lvl6pPr marL="2743200" lvl="5" indent="-317500" algn="ctr" rtl="0">
              <a:spcBef>
                <a:spcPts val="1600"/>
              </a:spcBef>
              <a:spcAft>
                <a:spcPts val="0"/>
              </a:spcAft>
              <a:buClr>
                <a:schemeClr val="lt1"/>
              </a:buClr>
              <a:buSzPts val="1400"/>
              <a:buChar char="■"/>
              <a:defRPr>
                <a:solidFill>
                  <a:schemeClr val="lt1"/>
                </a:solidFill>
              </a:defRPr>
            </a:lvl6pPr>
            <a:lvl7pPr marL="3200400" lvl="6" indent="-317500" algn="ctr" rtl="0">
              <a:spcBef>
                <a:spcPts val="1600"/>
              </a:spcBef>
              <a:spcAft>
                <a:spcPts val="0"/>
              </a:spcAft>
              <a:buClr>
                <a:schemeClr val="lt1"/>
              </a:buClr>
              <a:buSzPts val="1400"/>
              <a:buChar char="●"/>
              <a:defRPr>
                <a:solidFill>
                  <a:schemeClr val="lt1"/>
                </a:solidFill>
              </a:defRPr>
            </a:lvl7pPr>
            <a:lvl8pPr marL="3657600" lvl="7" indent="-317500" algn="ctr" rtl="0">
              <a:spcBef>
                <a:spcPts val="1600"/>
              </a:spcBef>
              <a:spcAft>
                <a:spcPts val="0"/>
              </a:spcAft>
              <a:buClr>
                <a:schemeClr val="lt1"/>
              </a:buClr>
              <a:buSzPts val="1400"/>
              <a:buChar char="○"/>
              <a:defRPr>
                <a:solidFill>
                  <a:schemeClr val="lt1"/>
                </a:solidFill>
              </a:defRPr>
            </a:lvl8pPr>
            <a:lvl9pPr marL="4114800" lvl="8" indent="-317500" algn="ctr" rtl="0">
              <a:spcBef>
                <a:spcPts val="1600"/>
              </a:spcBef>
              <a:spcAft>
                <a:spcPts val="1600"/>
              </a:spcAft>
              <a:buClr>
                <a:schemeClr val="lt1"/>
              </a:buClr>
              <a:buSzPts val="1400"/>
              <a:buChar char="■"/>
              <a:defRPr>
                <a:solidFill>
                  <a:schemeClr val="lt1"/>
                </a:solidFill>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ext and six columns">
  <p:cSld name="CUSTOM_15">
    <p:spTree>
      <p:nvGrpSpPr>
        <p:cNvPr id="1" name="Shape 225"/>
        <p:cNvGrpSpPr/>
        <p:nvPr/>
      </p:nvGrpSpPr>
      <p:grpSpPr>
        <a:xfrm>
          <a:off x="0" y="0"/>
          <a:ext cx="0" cy="0"/>
          <a:chOff x="0" y="0"/>
          <a:chExt cx="0" cy="0"/>
        </a:xfrm>
      </p:grpSpPr>
      <p:sp>
        <p:nvSpPr>
          <p:cNvPr id="226" name="Google Shape;226;p41"/>
          <p:cNvSpPr txBox="1">
            <a:spLocks noGrp="1"/>
          </p:cNvSpPr>
          <p:nvPr>
            <p:ph type="title"/>
          </p:nvPr>
        </p:nvSpPr>
        <p:spPr>
          <a:xfrm>
            <a:off x="731700" y="571500"/>
            <a:ext cx="7680600" cy="5811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3600"/>
              <a:buNone/>
              <a:defRPr sz="3600">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
        <p:nvSpPr>
          <p:cNvPr id="227" name="Google Shape;227;p41"/>
          <p:cNvSpPr/>
          <p:nvPr/>
        </p:nvSpPr>
        <p:spPr>
          <a:xfrm rot="-8999998">
            <a:off x="7633930" y="4701942"/>
            <a:ext cx="2522591" cy="2108348"/>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 name="Google Shape;228;p41"/>
          <p:cNvSpPr/>
          <p:nvPr/>
        </p:nvSpPr>
        <p:spPr>
          <a:xfrm rot="3886768" flipH="1">
            <a:off x="-1672677" y="-597167"/>
            <a:ext cx="2298067" cy="1920685"/>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 name="Google Shape;229;p41"/>
          <p:cNvSpPr txBox="1">
            <a:spLocks noGrp="1"/>
          </p:cNvSpPr>
          <p:nvPr>
            <p:ph type="body" idx="1"/>
          </p:nvPr>
        </p:nvSpPr>
        <p:spPr>
          <a:xfrm>
            <a:off x="731700" y="3924775"/>
            <a:ext cx="1954500" cy="644100"/>
          </a:xfrm>
          <a:prstGeom prst="rect">
            <a:avLst/>
          </a:prstGeom>
        </p:spPr>
        <p:txBody>
          <a:bodyPr spcFirstLastPara="1" wrap="square" lIns="91425" tIns="91425" rIns="91425" bIns="91425" anchor="ctr" anchorCtr="0">
            <a:noAutofit/>
          </a:bodyPr>
          <a:lstStyle>
            <a:lvl1pPr marL="457200" lvl="0" indent="-304800" algn="ctr" rtl="0">
              <a:lnSpc>
                <a:spcPct val="100000"/>
              </a:lnSpc>
              <a:spcBef>
                <a:spcPts val="0"/>
              </a:spcBef>
              <a:spcAft>
                <a:spcPts val="0"/>
              </a:spcAft>
              <a:buClr>
                <a:schemeClr val="accent4"/>
              </a:buClr>
              <a:buSzPts val="1200"/>
              <a:buChar char="●"/>
              <a:defRPr sz="1200">
                <a:solidFill>
                  <a:schemeClr val="accent4"/>
                </a:solidFill>
              </a:defRPr>
            </a:lvl1pPr>
            <a:lvl2pPr marL="914400" lvl="1" indent="-304800" algn="ctr" rtl="0">
              <a:lnSpc>
                <a:spcPct val="100000"/>
              </a:lnSpc>
              <a:spcBef>
                <a:spcPts val="0"/>
              </a:spcBef>
              <a:spcAft>
                <a:spcPts val="0"/>
              </a:spcAft>
              <a:buClr>
                <a:schemeClr val="accent4"/>
              </a:buClr>
              <a:buSzPts val="1200"/>
              <a:buChar char="○"/>
              <a:defRPr sz="1200">
                <a:solidFill>
                  <a:schemeClr val="accent4"/>
                </a:solidFill>
              </a:defRPr>
            </a:lvl2pPr>
            <a:lvl3pPr marL="1371600" lvl="2" indent="-304800" algn="ctr" rtl="0">
              <a:lnSpc>
                <a:spcPct val="100000"/>
              </a:lnSpc>
              <a:spcBef>
                <a:spcPts val="0"/>
              </a:spcBef>
              <a:spcAft>
                <a:spcPts val="0"/>
              </a:spcAft>
              <a:buClr>
                <a:schemeClr val="accent4"/>
              </a:buClr>
              <a:buSzPts val="1200"/>
              <a:buChar char="■"/>
              <a:defRPr sz="1200">
                <a:solidFill>
                  <a:schemeClr val="accent4"/>
                </a:solidFill>
              </a:defRPr>
            </a:lvl3pPr>
            <a:lvl4pPr marL="1828800" lvl="3" indent="-304800" algn="ctr" rtl="0">
              <a:lnSpc>
                <a:spcPct val="100000"/>
              </a:lnSpc>
              <a:spcBef>
                <a:spcPts val="0"/>
              </a:spcBef>
              <a:spcAft>
                <a:spcPts val="0"/>
              </a:spcAft>
              <a:buClr>
                <a:schemeClr val="accent4"/>
              </a:buClr>
              <a:buSzPts val="1200"/>
              <a:buChar char="●"/>
              <a:defRPr sz="1200">
                <a:solidFill>
                  <a:schemeClr val="accent4"/>
                </a:solidFill>
              </a:defRPr>
            </a:lvl4pPr>
            <a:lvl5pPr marL="2286000" lvl="4" indent="-304800" algn="ctr" rtl="0">
              <a:lnSpc>
                <a:spcPct val="100000"/>
              </a:lnSpc>
              <a:spcBef>
                <a:spcPts val="0"/>
              </a:spcBef>
              <a:spcAft>
                <a:spcPts val="0"/>
              </a:spcAft>
              <a:buClr>
                <a:schemeClr val="accent4"/>
              </a:buClr>
              <a:buSzPts val="1200"/>
              <a:buChar char="○"/>
              <a:defRPr sz="1200">
                <a:solidFill>
                  <a:schemeClr val="accent4"/>
                </a:solidFill>
              </a:defRPr>
            </a:lvl5pPr>
            <a:lvl6pPr marL="2743200" lvl="5" indent="-304800" algn="ctr" rtl="0">
              <a:lnSpc>
                <a:spcPct val="100000"/>
              </a:lnSpc>
              <a:spcBef>
                <a:spcPts val="0"/>
              </a:spcBef>
              <a:spcAft>
                <a:spcPts val="0"/>
              </a:spcAft>
              <a:buClr>
                <a:schemeClr val="accent4"/>
              </a:buClr>
              <a:buSzPts val="1200"/>
              <a:buChar char="■"/>
              <a:defRPr sz="1200">
                <a:solidFill>
                  <a:schemeClr val="accent4"/>
                </a:solidFill>
              </a:defRPr>
            </a:lvl6pPr>
            <a:lvl7pPr marL="3200400" lvl="6" indent="-304800" algn="ctr" rtl="0">
              <a:lnSpc>
                <a:spcPct val="100000"/>
              </a:lnSpc>
              <a:spcBef>
                <a:spcPts val="0"/>
              </a:spcBef>
              <a:spcAft>
                <a:spcPts val="0"/>
              </a:spcAft>
              <a:buClr>
                <a:schemeClr val="accent4"/>
              </a:buClr>
              <a:buSzPts val="1200"/>
              <a:buChar char="●"/>
              <a:defRPr sz="1200">
                <a:solidFill>
                  <a:schemeClr val="accent4"/>
                </a:solidFill>
              </a:defRPr>
            </a:lvl7pPr>
            <a:lvl8pPr marL="3657600" lvl="7" indent="-304800" algn="ctr" rtl="0">
              <a:lnSpc>
                <a:spcPct val="100000"/>
              </a:lnSpc>
              <a:spcBef>
                <a:spcPts val="0"/>
              </a:spcBef>
              <a:spcAft>
                <a:spcPts val="0"/>
              </a:spcAft>
              <a:buClr>
                <a:schemeClr val="accent4"/>
              </a:buClr>
              <a:buSzPts val="1200"/>
              <a:buChar char="○"/>
              <a:defRPr sz="1200">
                <a:solidFill>
                  <a:schemeClr val="accent4"/>
                </a:solidFill>
              </a:defRPr>
            </a:lvl8pPr>
            <a:lvl9pPr marL="4114800" lvl="8" indent="-304800" algn="ctr" rtl="0">
              <a:lnSpc>
                <a:spcPct val="100000"/>
              </a:lnSpc>
              <a:spcBef>
                <a:spcPts val="0"/>
              </a:spcBef>
              <a:spcAft>
                <a:spcPts val="0"/>
              </a:spcAft>
              <a:buClr>
                <a:schemeClr val="accent4"/>
              </a:buClr>
              <a:buSzPts val="1200"/>
              <a:buChar char="■"/>
              <a:defRPr sz="1200">
                <a:solidFill>
                  <a:schemeClr val="accent4"/>
                </a:solidFill>
              </a:defRPr>
            </a:lvl9pPr>
          </a:lstStyle>
          <a:p>
            <a:endParaRPr/>
          </a:p>
        </p:txBody>
      </p:sp>
      <p:sp>
        <p:nvSpPr>
          <p:cNvPr id="230" name="Google Shape;230;p41"/>
          <p:cNvSpPr txBox="1">
            <a:spLocks noGrp="1"/>
          </p:cNvSpPr>
          <p:nvPr>
            <p:ph type="subTitle" idx="2"/>
          </p:nvPr>
        </p:nvSpPr>
        <p:spPr>
          <a:xfrm>
            <a:off x="731700" y="3488700"/>
            <a:ext cx="1954500" cy="34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3"/>
              </a:buClr>
              <a:buSzPts val="1800"/>
              <a:buFont typeface="Didact Gothic"/>
              <a:buNone/>
              <a:defRPr b="1">
                <a:solidFill>
                  <a:schemeClr val="accent3"/>
                </a:solidFill>
                <a:latin typeface="Didact Gothic"/>
                <a:ea typeface="Didact Gothic"/>
                <a:cs typeface="Didact Gothic"/>
                <a:sym typeface="Didact Gothic"/>
              </a:defRPr>
            </a:lvl1pPr>
            <a:lvl2pPr lvl="1" algn="ctr" rtl="0">
              <a:lnSpc>
                <a:spcPct val="100000"/>
              </a:lnSpc>
              <a:spcBef>
                <a:spcPts val="0"/>
              </a:spcBef>
              <a:spcAft>
                <a:spcPts val="0"/>
              </a:spcAft>
              <a:buClr>
                <a:schemeClr val="accent3"/>
              </a:buClr>
              <a:buSzPts val="1800"/>
              <a:buFont typeface="Didact Gothic"/>
              <a:buNone/>
              <a:defRPr sz="1800" b="1">
                <a:solidFill>
                  <a:schemeClr val="accent3"/>
                </a:solidFill>
                <a:latin typeface="Didact Gothic"/>
                <a:ea typeface="Didact Gothic"/>
                <a:cs typeface="Didact Gothic"/>
                <a:sym typeface="Didact Gothic"/>
              </a:defRPr>
            </a:lvl2pPr>
            <a:lvl3pPr lvl="2" algn="ctr" rtl="0">
              <a:lnSpc>
                <a:spcPct val="100000"/>
              </a:lnSpc>
              <a:spcBef>
                <a:spcPts val="0"/>
              </a:spcBef>
              <a:spcAft>
                <a:spcPts val="0"/>
              </a:spcAft>
              <a:buClr>
                <a:schemeClr val="accent3"/>
              </a:buClr>
              <a:buSzPts val="1800"/>
              <a:buFont typeface="Didact Gothic"/>
              <a:buNone/>
              <a:defRPr sz="1800" b="1">
                <a:solidFill>
                  <a:schemeClr val="accent3"/>
                </a:solidFill>
                <a:latin typeface="Didact Gothic"/>
                <a:ea typeface="Didact Gothic"/>
                <a:cs typeface="Didact Gothic"/>
                <a:sym typeface="Didact Gothic"/>
              </a:defRPr>
            </a:lvl3pPr>
            <a:lvl4pPr lvl="3" algn="ctr" rtl="0">
              <a:lnSpc>
                <a:spcPct val="100000"/>
              </a:lnSpc>
              <a:spcBef>
                <a:spcPts val="0"/>
              </a:spcBef>
              <a:spcAft>
                <a:spcPts val="0"/>
              </a:spcAft>
              <a:buClr>
                <a:schemeClr val="accent3"/>
              </a:buClr>
              <a:buSzPts val="1800"/>
              <a:buFont typeface="Didact Gothic"/>
              <a:buNone/>
              <a:defRPr sz="1800" b="1">
                <a:solidFill>
                  <a:schemeClr val="accent3"/>
                </a:solidFill>
                <a:latin typeface="Didact Gothic"/>
                <a:ea typeface="Didact Gothic"/>
                <a:cs typeface="Didact Gothic"/>
                <a:sym typeface="Didact Gothic"/>
              </a:defRPr>
            </a:lvl4pPr>
            <a:lvl5pPr lvl="4" algn="ctr" rtl="0">
              <a:lnSpc>
                <a:spcPct val="100000"/>
              </a:lnSpc>
              <a:spcBef>
                <a:spcPts val="0"/>
              </a:spcBef>
              <a:spcAft>
                <a:spcPts val="0"/>
              </a:spcAft>
              <a:buClr>
                <a:schemeClr val="accent3"/>
              </a:buClr>
              <a:buSzPts val="1800"/>
              <a:buFont typeface="Didact Gothic"/>
              <a:buNone/>
              <a:defRPr sz="1800" b="1">
                <a:solidFill>
                  <a:schemeClr val="accent3"/>
                </a:solidFill>
                <a:latin typeface="Didact Gothic"/>
                <a:ea typeface="Didact Gothic"/>
                <a:cs typeface="Didact Gothic"/>
                <a:sym typeface="Didact Gothic"/>
              </a:defRPr>
            </a:lvl5pPr>
            <a:lvl6pPr lvl="5" algn="ctr" rtl="0">
              <a:lnSpc>
                <a:spcPct val="100000"/>
              </a:lnSpc>
              <a:spcBef>
                <a:spcPts val="0"/>
              </a:spcBef>
              <a:spcAft>
                <a:spcPts val="0"/>
              </a:spcAft>
              <a:buClr>
                <a:schemeClr val="accent3"/>
              </a:buClr>
              <a:buSzPts val="1800"/>
              <a:buFont typeface="Didact Gothic"/>
              <a:buNone/>
              <a:defRPr sz="1800" b="1">
                <a:solidFill>
                  <a:schemeClr val="accent3"/>
                </a:solidFill>
                <a:latin typeface="Didact Gothic"/>
                <a:ea typeface="Didact Gothic"/>
                <a:cs typeface="Didact Gothic"/>
                <a:sym typeface="Didact Gothic"/>
              </a:defRPr>
            </a:lvl6pPr>
            <a:lvl7pPr lvl="6" algn="ctr" rtl="0">
              <a:lnSpc>
                <a:spcPct val="100000"/>
              </a:lnSpc>
              <a:spcBef>
                <a:spcPts val="0"/>
              </a:spcBef>
              <a:spcAft>
                <a:spcPts val="0"/>
              </a:spcAft>
              <a:buClr>
                <a:schemeClr val="accent3"/>
              </a:buClr>
              <a:buSzPts val="1800"/>
              <a:buFont typeface="Didact Gothic"/>
              <a:buNone/>
              <a:defRPr sz="1800" b="1">
                <a:solidFill>
                  <a:schemeClr val="accent3"/>
                </a:solidFill>
                <a:latin typeface="Didact Gothic"/>
                <a:ea typeface="Didact Gothic"/>
                <a:cs typeface="Didact Gothic"/>
                <a:sym typeface="Didact Gothic"/>
              </a:defRPr>
            </a:lvl7pPr>
            <a:lvl8pPr lvl="7" algn="ctr" rtl="0">
              <a:lnSpc>
                <a:spcPct val="100000"/>
              </a:lnSpc>
              <a:spcBef>
                <a:spcPts val="0"/>
              </a:spcBef>
              <a:spcAft>
                <a:spcPts val="0"/>
              </a:spcAft>
              <a:buClr>
                <a:schemeClr val="accent3"/>
              </a:buClr>
              <a:buSzPts val="1800"/>
              <a:buFont typeface="Didact Gothic"/>
              <a:buNone/>
              <a:defRPr sz="1800" b="1">
                <a:solidFill>
                  <a:schemeClr val="accent3"/>
                </a:solidFill>
                <a:latin typeface="Didact Gothic"/>
                <a:ea typeface="Didact Gothic"/>
                <a:cs typeface="Didact Gothic"/>
                <a:sym typeface="Didact Gothic"/>
              </a:defRPr>
            </a:lvl8pPr>
            <a:lvl9pPr lvl="8" algn="ctr" rtl="0">
              <a:lnSpc>
                <a:spcPct val="100000"/>
              </a:lnSpc>
              <a:spcBef>
                <a:spcPts val="0"/>
              </a:spcBef>
              <a:spcAft>
                <a:spcPts val="0"/>
              </a:spcAft>
              <a:buClr>
                <a:schemeClr val="accent3"/>
              </a:buClr>
              <a:buSzPts val="1800"/>
              <a:buFont typeface="Didact Gothic"/>
              <a:buNone/>
              <a:defRPr sz="1800" b="1">
                <a:solidFill>
                  <a:schemeClr val="accent3"/>
                </a:solidFill>
                <a:latin typeface="Didact Gothic"/>
                <a:ea typeface="Didact Gothic"/>
                <a:cs typeface="Didact Gothic"/>
                <a:sym typeface="Didact Gothic"/>
              </a:defRPr>
            </a:lvl9pPr>
          </a:lstStyle>
          <a:p>
            <a:endParaRPr/>
          </a:p>
        </p:txBody>
      </p:sp>
      <p:sp>
        <p:nvSpPr>
          <p:cNvPr id="231" name="Google Shape;231;p41"/>
          <p:cNvSpPr txBox="1">
            <a:spLocks noGrp="1"/>
          </p:cNvSpPr>
          <p:nvPr>
            <p:ph type="body" idx="3"/>
          </p:nvPr>
        </p:nvSpPr>
        <p:spPr>
          <a:xfrm>
            <a:off x="731700" y="2247950"/>
            <a:ext cx="1954500" cy="644100"/>
          </a:xfrm>
          <a:prstGeom prst="rect">
            <a:avLst/>
          </a:prstGeom>
        </p:spPr>
        <p:txBody>
          <a:bodyPr spcFirstLastPara="1" wrap="square" lIns="91425" tIns="91425" rIns="91425" bIns="91425" anchor="ctr" anchorCtr="0">
            <a:noAutofit/>
          </a:bodyPr>
          <a:lstStyle>
            <a:lvl1pPr marL="457200" lvl="0" indent="-304800" algn="ctr" rtl="0">
              <a:lnSpc>
                <a:spcPct val="100000"/>
              </a:lnSpc>
              <a:spcBef>
                <a:spcPts val="0"/>
              </a:spcBef>
              <a:spcAft>
                <a:spcPts val="0"/>
              </a:spcAft>
              <a:buClr>
                <a:schemeClr val="accent4"/>
              </a:buClr>
              <a:buSzPts val="1200"/>
              <a:buChar char="●"/>
              <a:defRPr sz="1200">
                <a:solidFill>
                  <a:schemeClr val="accent4"/>
                </a:solidFill>
              </a:defRPr>
            </a:lvl1pPr>
            <a:lvl2pPr marL="914400" lvl="1" indent="-304800" algn="ctr" rtl="0">
              <a:lnSpc>
                <a:spcPct val="100000"/>
              </a:lnSpc>
              <a:spcBef>
                <a:spcPts val="0"/>
              </a:spcBef>
              <a:spcAft>
                <a:spcPts val="0"/>
              </a:spcAft>
              <a:buClr>
                <a:schemeClr val="accent4"/>
              </a:buClr>
              <a:buSzPts val="1200"/>
              <a:buChar char="○"/>
              <a:defRPr sz="1200">
                <a:solidFill>
                  <a:schemeClr val="accent4"/>
                </a:solidFill>
              </a:defRPr>
            </a:lvl2pPr>
            <a:lvl3pPr marL="1371600" lvl="2" indent="-304800" algn="ctr" rtl="0">
              <a:lnSpc>
                <a:spcPct val="100000"/>
              </a:lnSpc>
              <a:spcBef>
                <a:spcPts val="0"/>
              </a:spcBef>
              <a:spcAft>
                <a:spcPts val="0"/>
              </a:spcAft>
              <a:buClr>
                <a:schemeClr val="accent4"/>
              </a:buClr>
              <a:buSzPts val="1200"/>
              <a:buChar char="■"/>
              <a:defRPr sz="1200">
                <a:solidFill>
                  <a:schemeClr val="accent4"/>
                </a:solidFill>
              </a:defRPr>
            </a:lvl3pPr>
            <a:lvl4pPr marL="1828800" lvl="3" indent="-304800" algn="ctr" rtl="0">
              <a:lnSpc>
                <a:spcPct val="100000"/>
              </a:lnSpc>
              <a:spcBef>
                <a:spcPts val="0"/>
              </a:spcBef>
              <a:spcAft>
                <a:spcPts val="0"/>
              </a:spcAft>
              <a:buClr>
                <a:schemeClr val="accent4"/>
              </a:buClr>
              <a:buSzPts val="1200"/>
              <a:buChar char="●"/>
              <a:defRPr sz="1200">
                <a:solidFill>
                  <a:schemeClr val="accent4"/>
                </a:solidFill>
              </a:defRPr>
            </a:lvl4pPr>
            <a:lvl5pPr marL="2286000" lvl="4" indent="-304800" algn="ctr" rtl="0">
              <a:lnSpc>
                <a:spcPct val="100000"/>
              </a:lnSpc>
              <a:spcBef>
                <a:spcPts val="0"/>
              </a:spcBef>
              <a:spcAft>
                <a:spcPts val="0"/>
              </a:spcAft>
              <a:buClr>
                <a:schemeClr val="accent4"/>
              </a:buClr>
              <a:buSzPts val="1200"/>
              <a:buChar char="○"/>
              <a:defRPr sz="1200">
                <a:solidFill>
                  <a:schemeClr val="accent4"/>
                </a:solidFill>
              </a:defRPr>
            </a:lvl5pPr>
            <a:lvl6pPr marL="2743200" lvl="5" indent="-304800" algn="ctr" rtl="0">
              <a:lnSpc>
                <a:spcPct val="100000"/>
              </a:lnSpc>
              <a:spcBef>
                <a:spcPts val="0"/>
              </a:spcBef>
              <a:spcAft>
                <a:spcPts val="0"/>
              </a:spcAft>
              <a:buClr>
                <a:schemeClr val="accent4"/>
              </a:buClr>
              <a:buSzPts val="1200"/>
              <a:buChar char="■"/>
              <a:defRPr sz="1200">
                <a:solidFill>
                  <a:schemeClr val="accent4"/>
                </a:solidFill>
              </a:defRPr>
            </a:lvl6pPr>
            <a:lvl7pPr marL="3200400" lvl="6" indent="-304800" algn="ctr" rtl="0">
              <a:lnSpc>
                <a:spcPct val="100000"/>
              </a:lnSpc>
              <a:spcBef>
                <a:spcPts val="0"/>
              </a:spcBef>
              <a:spcAft>
                <a:spcPts val="0"/>
              </a:spcAft>
              <a:buClr>
                <a:schemeClr val="accent4"/>
              </a:buClr>
              <a:buSzPts val="1200"/>
              <a:buChar char="●"/>
              <a:defRPr sz="1200">
                <a:solidFill>
                  <a:schemeClr val="accent4"/>
                </a:solidFill>
              </a:defRPr>
            </a:lvl7pPr>
            <a:lvl8pPr marL="3657600" lvl="7" indent="-304800" algn="ctr" rtl="0">
              <a:lnSpc>
                <a:spcPct val="100000"/>
              </a:lnSpc>
              <a:spcBef>
                <a:spcPts val="0"/>
              </a:spcBef>
              <a:spcAft>
                <a:spcPts val="0"/>
              </a:spcAft>
              <a:buClr>
                <a:schemeClr val="accent4"/>
              </a:buClr>
              <a:buSzPts val="1200"/>
              <a:buChar char="○"/>
              <a:defRPr sz="1200">
                <a:solidFill>
                  <a:schemeClr val="accent4"/>
                </a:solidFill>
              </a:defRPr>
            </a:lvl8pPr>
            <a:lvl9pPr marL="4114800" lvl="8" indent="-304800" algn="ctr" rtl="0">
              <a:lnSpc>
                <a:spcPct val="100000"/>
              </a:lnSpc>
              <a:spcBef>
                <a:spcPts val="0"/>
              </a:spcBef>
              <a:spcAft>
                <a:spcPts val="0"/>
              </a:spcAft>
              <a:buClr>
                <a:schemeClr val="accent4"/>
              </a:buClr>
              <a:buSzPts val="1200"/>
              <a:buChar char="■"/>
              <a:defRPr sz="1200">
                <a:solidFill>
                  <a:schemeClr val="accent4"/>
                </a:solidFill>
              </a:defRPr>
            </a:lvl9pPr>
          </a:lstStyle>
          <a:p>
            <a:endParaRPr/>
          </a:p>
        </p:txBody>
      </p:sp>
      <p:sp>
        <p:nvSpPr>
          <p:cNvPr id="232" name="Google Shape;232;p41"/>
          <p:cNvSpPr txBox="1">
            <a:spLocks noGrp="1"/>
          </p:cNvSpPr>
          <p:nvPr>
            <p:ph type="subTitle" idx="4"/>
          </p:nvPr>
        </p:nvSpPr>
        <p:spPr>
          <a:xfrm>
            <a:off x="731700" y="1811875"/>
            <a:ext cx="1954500" cy="34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3"/>
              </a:buClr>
              <a:buSzPts val="1800"/>
              <a:buFont typeface="Didact Gothic"/>
              <a:buNone/>
              <a:defRPr b="1">
                <a:solidFill>
                  <a:schemeClr val="accent3"/>
                </a:solidFill>
                <a:latin typeface="Didact Gothic"/>
                <a:ea typeface="Didact Gothic"/>
                <a:cs typeface="Didact Gothic"/>
                <a:sym typeface="Didact Gothic"/>
              </a:defRPr>
            </a:lvl1pPr>
            <a:lvl2pPr lvl="1" algn="ctr" rtl="0">
              <a:lnSpc>
                <a:spcPct val="100000"/>
              </a:lnSpc>
              <a:spcBef>
                <a:spcPts val="0"/>
              </a:spcBef>
              <a:spcAft>
                <a:spcPts val="0"/>
              </a:spcAft>
              <a:buClr>
                <a:schemeClr val="accent3"/>
              </a:buClr>
              <a:buSzPts val="1800"/>
              <a:buFont typeface="Didact Gothic"/>
              <a:buNone/>
              <a:defRPr sz="1800" b="1">
                <a:solidFill>
                  <a:schemeClr val="accent3"/>
                </a:solidFill>
                <a:latin typeface="Didact Gothic"/>
                <a:ea typeface="Didact Gothic"/>
                <a:cs typeface="Didact Gothic"/>
                <a:sym typeface="Didact Gothic"/>
              </a:defRPr>
            </a:lvl2pPr>
            <a:lvl3pPr lvl="2" algn="ctr" rtl="0">
              <a:lnSpc>
                <a:spcPct val="100000"/>
              </a:lnSpc>
              <a:spcBef>
                <a:spcPts val="0"/>
              </a:spcBef>
              <a:spcAft>
                <a:spcPts val="0"/>
              </a:spcAft>
              <a:buClr>
                <a:schemeClr val="accent3"/>
              </a:buClr>
              <a:buSzPts val="1800"/>
              <a:buFont typeface="Didact Gothic"/>
              <a:buNone/>
              <a:defRPr sz="1800" b="1">
                <a:solidFill>
                  <a:schemeClr val="accent3"/>
                </a:solidFill>
                <a:latin typeface="Didact Gothic"/>
                <a:ea typeface="Didact Gothic"/>
                <a:cs typeface="Didact Gothic"/>
                <a:sym typeface="Didact Gothic"/>
              </a:defRPr>
            </a:lvl3pPr>
            <a:lvl4pPr lvl="3" algn="ctr" rtl="0">
              <a:lnSpc>
                <a:spcPct val="100000"/>
              </a:lnSpc>
              <a:spcBef>
                <a:spcPts val="0"/>
              </a:spcBef>
              <a:spcAft>
                <a:spcPts val="0"/>
              </a:spcAft>
              <a:buClr>
                <a:schemeClr val="accent3"/>
              </a:buClr>
              <a:buSzPts val="1800"/>
              <a:buFont typeface="Didact Gothic"/>
              <a:buNone/>
              <a:defRPr sz="1800" b="1">
                <a:solidFill>
                  <a:schemeClr val="accent3"/>
                </a:solidFill>
                <a:latin typeface="Didact Gothic"/>
                <a:ea typeface="Didact Gothic"/>
                <a:cs typeface="Didact Gothic"/>
                <a:sym typeface="Didact Gothic"/>
              </a:defRPr>
            </a:lvl4pPr>
            <a:lvl5pPr lvl="4" algn="ctr" rtl="0">
              <a:lnSpc>
                <a:spcPct val="100000"/>
              </a:lnSpc>
              <a:spcBef>
                <a:spcPts val="0"/>
              </a:spcBef>
              <a:spcAft>
                <a:spcPts val="0"/>
              </a:spcAft>
              <a:buClr>
                <a:schemeClr val="accent3"/>
              </a:buClr>
              <a:buSzPts val="1800"/>
              <a:buFont typeface="Didact Gothic"/>
              <a:buNone/>
              <a:defRPr sz="1800" b="1">
                <a:solidFill>
                  <a:schemeClr val="accent3"/>
                </a:solidFill>
                <a:latin typeface="Didact Gothic"/>
                <a:ea typeface="Didact Gothic"/>
                <a:cs typeface="Didact Gothic"/>
                <a:sym typeface="Didact Gothic"/>
              </a:defRPr>
            </a:lvl5pPr>
            <a:lvl6pPr lvl="5" algn="ctr" rtl="0">
              <a:lnSpc>
                <a:spcPct val="100000"/>
              </a:lnSpc>
              <a:spcBef>
                <a:spcPts val="0"/>
              </a:spcBef>
              <a:spcAft>
                <a:spcPts val="0"/>
              </a:spcAft>
              <a:buClr>
                <a:schemeClr val="accent3"/>
              </a:buClr>
              <a:buSzPts val="1800"/>
              <a:buFont typeface="Didact Gothic"/>
              <a:buNone/>
              <a:defRPr sz="1800" b="1">
                <a:solidFill>
                  <a:schemeClr val="accent3"/>
                </a:solidFill>
                <a:latin typeface="Didact Gothic"/>
                <a:ea typeface="Didact Gothic"/>
                <a:cs typeface="Didact Gothic"/>
                <a:sym typeface="Didact Gothic"/>
              </a:defRPr>
            </a:lvl6pPr>
            <a:lvl7pPr lvl="6" algn="ctr" rtl="0">
              <a:lnSpc>
                <a:spcPct val="100000"/>
              </a:lnSpc>
              <a:spcBef>
                <a:spcPts val="0"/>
              </a:spcBef>
              <a:spcAft>
                <a:spcPts val="0"/>
              </a:spcAft>
              <a:buClr>
                <a:schemeClr val="accent3"/>
              </a:buClr>
              <a:buSzPts val="1800"/>
              <a:buFont typeface="Didact Gothic"/>
              <a:buNone/>
              <a:defRPr sz="1800" b="1">
                <a:solidFill>
                  <a:schemeClr val="accent3"/>
                </a:solidFill>
                <a:latin typeface="Didact Gothic"/>
                <a:ea typeface="Didact Gothic"/>
                <a:cs typeface="Didact Gothic"/>
                <a:sym typeface="Didact Gothic"/>
              </a:defRPr>
            </a:lvl7pPr>
            <a:lvl8pPr lvl="7" algn="ctr" rtl="0">
              <a:lnSpc>
                <a:spcPct val="100000"/>
              </a:lnSpc>
              <a:spcBef>
                <a:spcPts val="0"/>
              </a:spcBef>
              <a:spcAft>
                <a:spcPts val="0"/>
              </a:spcAft>
              <a:buClr>
                <a:schemeClr val="accent3"/>
              </a:buClr>
              <a:buSzPts val="1800"/>
              <a:buFont typeface="Didact Gothic"/>
              <a:buNone/>
              <a:defRPr sz="1800" b="1">
                <a:solidFill>
                  <a:schemeClr val="accent3"/>
                </a:solidFill>
                <a:latin typeface="Didact Gothic"/>
                <a:ea typeface="Didact Gothic"/>
                <a:cs typeface="Didact Gothic"/>
                <a:sym typeface="Didact Gothic"/>
              </a:defRPr>
            </a:lvl8pPr>
            <a:lvl9pPr lvl="8" algn="ctr" rtl="0">
              <a:lnSpc>
                <a:spcPct val="100000"/>
              </a:lnSpc>
              <a:spcBef>
                <a:spcPts val="0"/>
              </a:spcBef>
              <a:spcAft>
                <a:spcPts val="0"/>
              </a:spcAft>
              <a:buClr>
                <a:schemeClr val="accent3"/>
              </a:buClr>
              <a:buSzPts val="1800"/>
              <a:buFont typeface="Didact Gothic"/>
              <a:buNone/>
              <a:defRPr sz="1800" b="1">
                <a:solidFill>
                  <a:schemeClr val="accent3"/>
                </a:solidFill>
                <a:latin typeface="Didact Gothic"/>
                <a:ea typeface="Didact Gothic"/>
                <a:cs typeface="Didact Gothic"/>
                <a:sym typeface="Didact Gothic"/>
              </a:defRPr>
            </a:lvl9pPr>
          </a:lstStyle>
          <a:p>
            <a:endParaRPr/>
          </a:p>
        </p:txBody>
      </p:sp>
      <p:sp>
        <p:nvSpPr>
          <p:cNvPr id="233" name="Google Shape;233;p41"/>
          <p:cNvSpPr txBox="1">
            <a:spLocks noGrp="1"/>
          </p:cNvSpPr>
          <p:nvPr>
            <p:ph type="body" idx="5"/>
          </p:nvPr>
        </p:nvSpPr>
        <p:spPr>
          <a:xfrm>
            <a:off x="6457800" y="3924775"/>
            <a:ext cx="1954500" cy="644100"/>
          </a:xfrm>
          <a:prstGeom prst="rect">
            <a:avLst/>
          </a:prstGeom>
        </p:spPr>
        <p:txBody>
          <a:bodyPr spcFirstLastPara="1" wrap="square" lIns="91425" tIns="91425" rIns="91425" bIns="91425" anchor="ctr" anchorCtr="0">
            <a:noAutofit/>
          </a:bodyPr>
          <a:lstStyle>
            <a:lvl1pPr marL="457200" lvl="0" indent="-304800" algn="ctr" rtl="0">
              <a:lnSpc>
                <a:spcPct val="100000"/>
              </a:lnSpc>
              <a:spcBef>
                <a:spcPts val="0"/>
              </a:spcBef>
              <a:spcAft>
                <a:spcPts val="0"/>
              </a:spcAft>
              <a:buClr>
                <a:schemeClr val="accent4"/>
              </a:buClr>
              <a:buSzPts val="1200"/>
              <a:buChar char="●"/>
              <a:defRPr sz="1200">
                <a:solidFill>
                  <a:schemeClr val="accent4"/>
                </a:solidFill>
              </a:defRPr>
            </a:lvl1pPr>
            <a:lvl2pPr marL="914400" lvl="1" indent="-304800" algn="ctr" rtl="0">
              <a:lnSpc>
                <a:spcPct val="100000"/>
              </a:lnSpc>
              <a:spcBef>
                <a:spcPts val="0"/>
              </a:spcBef>
              <a:spcAft>
                <a:spcPts val="0"/>
              </a:spcAft>
              <a:buClr>
                <a:schemeClr val="accent4"/>
              </a:buClr>
              <a:buSzPts val="1200"/>
              <a:buChar char="○"/>
              <a:defRPr sz="1200">
                <a:solidFill>
                  <a:schemeClr val="accent4"/>
                </a:solidFill>
              </a:defRPr>
            </a:lvl2pPr>
            <a:lvl3pPr marL="1371600" lvl="2" indent="-304800" algn="ctr" rtl="0">
              <a:lnSpc>
                <a:spcPct val="100000"/>
              </a:lnSpc>
              <a:spcBef>
                <a:spcPts val="0"/>
              </a:spcBef>
              <a:spcAft>
                <a:spcPts val="0"/>
              </a:spcAft>
              <a:buClr>
                <a:schemeClr val="accent4"/>
              </a:buClr>
              <a:buSzPts val="1200"/>
              <a:buChar char="■"/>
              <a:defRPr sz="1200">
                <a:solidFill>
                  <a:schemeClr val="accent4"/>
                </a:solidFill>
              </a:defRPr>
            </a:lvl3pPr>
            <a:lvl4pPr marL="1828800" lvl="3" indent="-304800" algn="ctr" rtl="0">
              <a:lnSpc>
                <a:spcPct val="100000"/>
              </a:lnSpc>
              <a:spcBef>
                <a:spcPts val="0"/>
              </a:spcBef>
              <a:spcAft>
                <a:spcPts val="0"/>
              </a:spcAft>
              <a:buClr>
                <a:schemeClr val="accent4"/>
              </a:buClr>
              <a:buSzPts val="1200"/>
              <a:buChar char="●"/>
              <a:defRPr sz="1200">
                <a:solidFill>
                  <a:schemeClr val="accent4"/>
                </a:solidFill>
              </a:defRPr>
            </a:lvl4pPr>
            <a:lvl5pPr marL="2286000" lvl="4" indent="-304800" algn="ctr" rtl="0">
              <a:lnSpc>
                <a:spcPct val="100000"/>
              </a:lnSpc>
              <a:spcBef>
                <a:spcPts val="0"/>
              </a:spcBef>
              <a:spcAft>
                <a:spcPts val="0"/>
              </a:spcAft>
              <a:buClr>
                <a:schemeClr val="accent4"/>
              </a:buClr>
              <a:buSzPts val="1200"/>
              <a:buChar char="○"/>
              <a:defRPr sz="1200">
                <a:solidFill>
                  <a:schemeClr val="accent4"/>
                </a:solidFill>
              </a:defRPr>
            </a:lvl5pPr>
            <a:lvl6pPr marL="2743200" lvl="5" indent="-304800" algn="ctr" rtl="0">
              <a:lnSpc>
                <a:spcPct val="100000"/>
              </a:lnSpc>
              <a:spcBef>
                <a:spcPts val="0"/>
              </a:spcBef>
              <a:spcAft>
                <a:spcPts val="0"/>
              </a:spcAft>
              <a:buClr>
                <a:schemeClr val="accent4"/>
              </a:buClr>
              <a:buSzPts val="1200"/>
              <a:buChar char="■"/>
              <a:defRPr sz="1200">
                <a:solidFill>
                  <a:schemeClr val="accent4"/>
                </a:solidFill>
              </a:defRPr>
            </a:lvl6pPr>
            <a:lvl7pPr marL="3200400" lvl="6" indent="-304800" algn="ctr" rtl="0">
              <a:lnSpc>
                <a:spcPct val="100000"/>
              </a:lnSpc>
              <a:spcBef>
                <a:spcPts val="0"/>
              </a:spcBef>
              <a:spcAft>
                <a:spcPts val="0"/>
              </a:spcAft>
              <a:buClr>
                <a:schemeClr val="accent4"/>
              </a:buClr>
              <a:buSzPts val="1200"/>
              <a:buChar char="●"/>
              <a:defRPr sz="1200">
                <a:solidFill>
                  <a:schemeClr val="accent4"/>
                </a:solidFill>
              </a:defRPr>
            </a:lvl7pPr>
            <a:lvl8pPr marL="3657600" lvl="7" indent="-304800" algn="ctr" rtl="0">
              <a:lnSpc>
                <a:spcPct val="100000"/>
              </a:lnSpc>
              <a:spcBef>
                <a:spcPts val="0"/>
              </a:spcBef>
              <a:spcAft>
                <a:spcPts val="0"/>
              </a:spcAft>
              <a:buClr>
                <a:schemeClr val="accent4"/>
              </a:buClr>
              <a:buSzPts val="1200"/>
              <a:buChar char="○"/>
              <a:defRPr sz="1200">
                <a:solidFill>
                  <a:schemeClr val="accent4"/>
                </a:solidFill>
              </a:defRPr>
            </a:lvl8pPr>
            <a:lvl9pPr marL="4114800" lvl="8" indent="-304800" algn="ctr" rtl="0">
              <a:lnSpc>
                <a:spcPct val="100000"/>
              </a:lnSpc>
              <a:spcBef>
                <a:spcPts val="0"/>
              </a:spcBef>
              <a:spcAft>
                <a:spcPts val="0"/>
              </a:spcAft>
              <a:buClr>
                <a:schemeClr val="accent4"/>
              </a:buClr>
              <a:buSzPts val="1200"/>
              <a:buChar char="■"/>
              <a:defRPr sz="1200">
                <a:solidFill>
                  <a:schemeClr val="accent4"/>
                </a:solidFill>
              </a:defRPr>
            </a:lvl9pPr>
          </a:lstStyle>
          <a:p>
            <a:endParaRPr/>
          </a:p>
        </p:txBody>
      </p:sp>
      <p:sp>
        <p:nvSpPr>
          <p:cNvPr id="234" name="Google Shape;234;p41"/>
          <p:cNvSpPr txBox="1">
            <a:spLocks noGrp="1"/>
          </p:cNvSpPr>
          <p:nvPr>
            <p:ph type="subTitle" idx="6"/>
          </p:nvPr>
        </p:nvSpPr>
        <p:spPr>
          <a:xfrm>
            <a:off x="6457800" y="3488700"/>
            <a:ext cx="1954500" cy="34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3"/>
              </a:buClr>
              <a:buSzPts val="1800"/>
              <a:buFont typeface="Didact Gothic"/>
              <a:buNone/>
              <a:defRPr b="1">
                <a:solidFill>
                  <a:schemeClr val="accent3"/>
                </a:solidFill>
                <a:latin typeface="Didact Gothic"/>
                <a:ea typeface="Didact Gothic"/>
                <a:cs typeface="Didact Gothic"/>
                <a:sym typeface="Didact Gothic"/>
              </a:defRPr>
            </a:lvl1pPr>
            <a:lvl2pPr lvl="1" algn="ctr" rtl="0">
              <a:lnSpc>
                <a:spcPct val="100000"/>
              </a:lnSpc>
              <a:spcBef>
                <a:spcPts val="0"/>
              </a:spcBef>
              <a:spcAft>
                <a:spcPts val="0"/>
              </a:spcAft>
              <a:buClr>
                <a:schemeClr val="accent3"/>
              </a:buClr>
              <a:buSzPts val="1800"/>
              <a:buFont typeface="Didact Gothic"/>
              <a:buNone/>
              <a:defRPr sz="1800" b="1">
                <a:solidFill>
                  <a:schemeClr val="accent3"/>
                </a:solidFill>
                <a:latin typeface="Didact Gothic"/>
                <a:ea typeface="Didact Gothic"/>
                <a:cs typeface="Didact Gothic"/>
                <a:sym typeface="Didact Gothic"/>
              </a:defRPr>
            </a:lvl2pPr>
            <a:lvl3pPr lvl="2" algn="ctr" rtl="0">
              <a:lnSpc>
                <a:spcPct val="100000"/>
              </a:lnSpc>
              <a:spcBef>
                <a:spcPts val="0"/>
              </a:spcBef>
              <a:spcAft>
                <a:spcPts val="0"/>
              </a:spcAft>
              <a:buClr>
                <a:schemeClr val="accent3"/>
              </a:buClr>
              <a:buSzPts val="1800"/>
              <a:buFont typeface="Didact Gothic"/>
              <a:buNone/>
              <a:defRPr sz="1800" b="1">
                <a:solidFill>
                  <a:schemeClr val="accent3"/>
                </a:solidFill>
                <a:latin typeface="Didact Gothic"/>
                <a:ea typeface="Didact Gothic"/>
                <a:cs typeface="Didact Gothic"/>
                <a:sym typeface="Didact Gothic"/>
              </a:defRPr>
            </a:lvl3pPr>
            <a:lvl4pPr lvl="3" algn="ctr" rtl="0">
              <a:lnSpc>
                <a:spcPct val="100000"/>
              </a:lnSpc>
              <a:spcBef>
                <a:spcPts val="0"/>
              </a:spcBef>
              <a:spcAft>
                <a:spcPts val="0"/>
              </a:spcAft>
              <a:buClr>
                <a:schemeClr val="accent3"/>
              </a:buClr>
              <a:buSzPts val="1800"/>
              <a:buFont typeface="Didact Gothic"/>
              <a:buNone/>
              <a:defRPr sz="1800" b="1">
                <a:solidFill>
                  <a:schemeClr val="accent3"/>
                </a:solidFill>
                <a:latin typeface="Didact Gothic"/>
                <a:ea typeface="Didact Gothic"/>
                <a:cs typeface="Didact Gothic"/>
                <a:sym typeface="Didact Gothic"/>
              </a:defRPr>
            </a:lvl4pPr>
            <a:lvl5pPr lvl="4" algn="ctr" rtl="0">
              <a:lnSpc>
                <a:spcPct val="100000"/>
              </a:lnSpc>
              <a:spcBef>
                <a:spcPts val="0"/>
              </a:spcBef>
              <a:spcAft>
                <a:spcPts val="0"/>
              </a:spcAft>
              <a:buClr>
                <a:schemeClr val="accent3"/>
              </a:buClr>
              <a:buSzPts val="1800"/>
              <a:buFont typeface="Didact Gothic"/>
              <a:buNone/>
              <a:defRPr sz="1800" b="1">
                <a:solidFill>
                  <a:schemeClr val="accent3"/>
                </a:solidFill>
                <a:latin typeface="Didact Gothic"/>
                <a:ea typeface="Didact Gothic"/>
                <a:cs typeface="Didact Gothic"/>
                <a:sym typeface="Didact Gothic"/>
              </a:defRPr>
            </a:lvl5pPr>
            <a:lvl6pPr lvl="5" algn="ctr" rtl="0">
              <a:lnSpc>
                <a:spcPct val="100000"/>
              </a:lnSpc>
              <a:spcBef>
                <a:spcPts val="0"/>
              </a:spcBef>
              <a:spcAft>
                <a:spcPts val="0"/>
              </a:spcAft>
              <a:buClr>
                <a:schemeClr val="accent3"/>
              </a:buClr>
              <a:buSzPts val="1800"/>
              <a:buFont typeface="Didact Gothic"/>
              <a:buNone/>
              <a:defRPr sz="1800" b="1">
                <a:solidFill>
                  <a:schemeClr val="accent3"/>
                </a:solidFill>
                <a:latin typeface="Didact Gothic"/>
                <a:ea typeface="Didact Gothic"/>
                <a:cs typeface="Didact Gothic"/>
                <a:sym typeface="Didact Gothic"/>
              </a:defRPr>
            </a:lvl6pPr>
            <a:lvl7pPr lvl="6" algn="ctr" rtl="0">
              <a:lnSpc>
                <a:spcPct val="100000"/>
              </a:lnSpc>
              <a:spcBef>
                <a:spcPts val="0"/>
              </a:spcBef>
              <a:spcAft>
                <a:spcPts val="0"/>
              </a:spcAft>
              <a:buClr>
                <a:schemeClr val="accent3"/>
              </a:buClr>
              <a:buSzPts val="1800"/>
              <a:buFont typeface="Didact Gothic"/>
              <a:buNone/>
              <a:defRPr sz="1800" b="1">
                <a:solidFill>
                  <a:schemeClr val="accent3"/>
                </a:solidFill>
                <a:latin typeface="Didact Gothic"/>
                <a:ea typeface="Didact Gothic"/>
                <a:cs typeface="Didact Gothic"/>
                <a:sym typeface="Didact Gothic"/>
              </a:defRPr>
            </a:lvl7pPr>
            <a:lvl8pPr lvl="7" algn="ctr" rtl="0">
              <a:lnSpc>
                <a:spcPct val="100000"/>
              </a:lnSpc>
              <a:spcBef>
                <a:spcPts val="0"/>
              </a:spcBef>
              <a:spcAft>
                <a:spcPts val="0"/>
              </a:spcAft>
              <a:buClr>
                <a:schemeClr val="accent3"/>
              </a:buClr>
              <a:buSzPts val="1800"/>
              <a:buFont typeface="Didact Gothic"/>
              <a:buNone/>
              <a:defRPr sz="1800" b="1">
                <a:solidFill>
                  <a:schemeClr val="accent3"/>
                </a:solidFill>
                <a:latin typeface="Didact Gothic"/>
                <a:ea typeface="Didact Gothic"/>
                <a:cs typeface="Didact Gothic"/>
                <a:sym typeface="Didact Gothic"/>
              </a:defRPr>
            </a:lvl8pPr>
            <a:lvl9pPr lvl="8" algn="ctr" rtl="0">
              <a:lnSpc>
                <a:spcPct val="100000"/>
              </a:lnSpc>
              <a:spcBef>
                <a:spcPts val="0"/>
              </a:spcBef>
              <a:spcAft>
                <a:spcPts val="0"/>
              </a:spcAft>
              <a:buClr>
                <a:schemeClr val="accent3"/>
              </a:buClr>
              <a:buSzPts val="1800"/>
              <a:buFont typeface="Didact Gothic"/>
              <a:buNone/>
              <a:defRPr sz="1800" b="1">
                <a:solidFill>
                  <a:schemeClr val="accent3"/>
                </a:solidFill>
                <a:latin typeface="Didact Gothic"/>
                <a:ea typeface="Didact Gothic"/>
                <a:cs typeface="Didact Gothic"/>
                <a:sym typeface="Didact Gothic"/>
              </a:defRPr>
            </a:lvl9pPr>
          </a:lstStyle>
          <a:p>
            <a:endParaRPr/>
          </a:p>
        </p:txBody>
      </p:sp>
      <p:sp>
        <p:nvSpPr>
          <p:cNvPr id="235" name="Google Shape;235;p41"/>
          <p:cNvSpPr txBox="1">
            <a:spLocks noGrp="1"/>
          </p:cNvSpPr>
          <p:nvPr>
            <p:ph type="body" idx="7"/>
          </p:nvPr>
        </p:nvSpPr>
        <p:spPr>
          <a:xfrm>
            <a:off x="6457800" y="2247950"/>
            <a:ext cx="1954500" cy="644100"/>
          </a:xfrm>
          <a:prstGeom prst="rect">
            <a:avLst/>
          </a:prstGeom>
        </p:spPr>
        <p:txBody>
          <a:bodyPr spcFirstLastPara="1" wrap="square" lIns="91425" tIns="91425" rIns="91425" bIns="91425" anchor="ctr" anchorCtr="0">
            <a:noAutofit/>
          </a:bodyPr>
          <a:lstStyle>
            <a:lvl1pPr marL="457200" lvl="0" indent="-304800" algn="ctr" rtl="0">
              <a:lnSpc>
                <a:spcPct val="100000"/>
              </a:lnSpc>
              <a:spcBef>
                <a:spcPts val="0"/>
              </a:spcBef>
              <a:spcAft>
                <a:spcPts val="0"/>
              </a:spcAft>
              <a:buClr>
                <a:schemeClr val="accent4"/>
              </a:buClr>
              <a:buSzPts val="1200"/>
              <a:buChar char="●"/>
              <a:defRPr sz="1200">
                <a:solidFill>
                  <a:schemeClr val="accent4"/>
                </a:solidFill>
              </a:defRPr>
            </a:lvl1pPr>
            <a:lvl2pPr marL="914400" lvl="1" indent="-304800" algn="ctr" rtl="0">
              <a:lnSpc>
                <a:spcPct val="100000"/>
              </a:lnSpc>
              <a:spcBef>
                <a:spcPts val="0"/>
              </a:spcBef>
              <a:spcAft>
                <a:spcPts val="0"/>
              </a:spcAft>
              <a:buClr>
                <a:schemeClr val="accent4"/>
              </a:buClr>
              <a:buSzPts val="1200"/>
              <a:buChar char="○"/>
              <a:defRPr sz="1200">
                <a:solidFill>
                  <a:schemeClr val="accent4"/>
                </a:solidFill>
              </a:defRPr>
            </a:lvl2pPr>
            <a:lvl3pPr marL="1371600" lvl="2" indent="-304800" algn="ctr" rtl="0">
              <a:lnSpc>
                <a:spcPct val="100000"/>
              </a:lnSpc>
              <a:spcBef>
                <a:spcPts val="0"/>
              </a:spcBef>
              <a:spcAft>
                <a:spcPts val="0"/>
              </a:spcAft>
              <a:buClr>
                <a:schemeClr val="accent4"/>
              </a:buClr>
              <a:buSzPts val="1200"/>
              <a:buChar char="■"/>
              <a:defRPr sz="1200">
                <a:solidFill>
                  <a:schemeClr val="accent4"/>
                </a:solidFill>
              </a:defRPr>
            </a:lvl3pPr>
            <a:lvl4pPr marL="1828800" lvl="3" indent="-304800" algn="ctr" rtl="0">
              <a:lnSpc>
                <a:spcPct val="100000"/>
              </a:lnSpc>
              <a:spcBef>
                <a:spcPts val="0"/>
              </a:spcBef>
              <a:spcAft>
                <a:spcPts val="0"/>
              </a:spcAft>
              <a:buClr>
                <a:schemeClr val="accent4"/>
              </a:buClr>
              <a:buSzPts val="1200"/>
              <a:buChar char="●"/>
              <a:defRPr sz="1200">
                <a:solidFill>
                  <a:schemeClr val="accent4"/>
                </a:solidFill>
              </a:defRPr>
            </a:lvl4pPr>
            <a:lvl5pPr marL="2286000" lvl="4" indent="-304800" algn="ctr" rtl="0">
              <a:lnSpc>
                <a:spcPct val="100000"/>
              </a:lnSpc>
              <a:spcBef>
                <a:spcPts val="0"/>
              </a:spcBef>
              <a:spcAft>
                <a:spcPts val="0"/>
              </a:spcAft>
              <a:buClr>
                <a:schemeClr val="accent4"/>
              </a:buClr>
              <a:buSzPts val="1200"/>
              <a:buChar char="○"/>
              <a:defRPr sz="1200">
                <a:solidFill>
                  <a:schemeClr val="accent4"/>
                </a:solidFill>
              </a:defRPr>
            </a:lvl5pPr>
            <a:lvl6pPr marL="2743200" lvl="5" indent="-304800" algn="ctr" rtl="0">
              <a:lnSpc>
                <a:spcPct val="100000"/>
              </a:lnSpc>
              <a:spcBef>
                <a:spcPts val="0"/>
              </a:spcBef>
              <a:spcAft>
                <a:spcPts val="0"/>
              </a:spcAft>
              <a:buClr>
                <a:schemeClr val="accent4"/>
              </a:buClr>
              <a:buSzPts val="1200"/>
              <a:buChar char="■"/>
              <a:defRPr sz="1200">
                <a:solidFill>
                  <a:schemeClr val="accent4"/>
                </a:solidFill>
              </a:defRPr>
            </a:lvl6pPr>
            <a:lvl7pPr marL="3200400" lvl="6" indent="-304800" algn="ctr" rtl="0">
              <a:lnSpc>
                <a:spcPct val="100000"/>
              </a:lnSpc>
              <a:spcBef>
                <a:spcPts val="0"/>
              </a:spcBef>
              <a:spcAft>
                <a:spcPts val="0"/>
              </a:spcAft>
              <a:buClr>
                <a:schemeClr val="accent4"/>
              </a:buClr>
              <a:buSzPts val="1200"/>
              <a:buChar char="●"/>
              <a:defRPr sz="1200">
                <a:solidFill>
                  <a:schemeClr val="accent4"/>
                </a:solidFill>
              </a:defRPr>
            </a:lvl7pPr>
            <a:lvl8pPr marL="3657600" lvl="7" indent="-304800" algn="ctr" rtl="0">
              <a:lnSpc>
                <a:spcPct val="100000"/>
              </a:lnSpc>
              <a:spcBef>
                <a:spcPts val="0"/>
              </a:spcBef>
              <a:spcAft>
                <a:spcPts val="0"/>
              </a:spcAft>
              <a:buClr>
                <a:schemeClr val="accent4"/>
              </a:buClr>
              <a:buSzPts val="1200"/>
              <a:buChar char="○"/>
              <a:defRPr sz="1200">
                <a:solidFill>
                  <a:schemeClr val="accent4"/>
                </a:solidFill>
              </a:defRPr>
            </a:lvl8pPr>
            <a:lvl9pPr marL="4114800" lvl="8" indent="-304800" algn="ctr" rtl="0">
              <a:lnSpc>
                <a:spcPct val="100000"/>
              </a:lnSpc>
              <a:spcBef>
                <a:spcPts val="0"/>
              </a:spcBef>
              <a:spcAft>
                <a:spcPts val="0"/>
              </a:spcAft>
              <a:buClr>
                <a:schemeClr val="accent4"/>
              </a:buClr>
              <a:buSzPts val="1200"/>
              <a:buChar char="■"/>
              <a:defRPr sz="1200">
                <a:solidFill>
                  <a:schemeClr val="accent4"/>
                </a:solidFill>
              </a:defRPr>
            </a:lvl9pPr>
          </a:lstStyle>
          <a:p>
            <a:endParaRPr/>
          </a:p>
        </p:txBody>
      </p:sp>
      <p:sp>
        <p:nvSpPr>
          <p:cNvPr id="236" name="Google Shape;236;p41"/>
          <p:cNvSpPr txBox="1">
            <a:spLocks noGrp="1"/>
          </p:cNvSpPr>
          <p:nvPr>
            <p:ph type="subTitle" idx="8"/>
          </p:nvPr>
        </p:nvSpPr>
        <p:spPr>
          <a:xfrm>
            <a:off x="6457800" y="1811875"/>
            <a:ext cx="1954500" cy="34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3"/>
              </a:buClr>
              <a:buSzPts val="1800"/>
              <a:buFont typeface="Didact Gothic"/>
              <a:buNone/>
              <a:defRPr b="1">
                <a:solidFill>
                  <a:schemeClr val="accent3"/>
                </a:solidFill>
                <a:latin typeface="Didact Gothic"/>
                <a:ea typeface="Didact Gothic"/>
                <a:cs typeface="Didact Gothic"/>
                <a:sym typeface="Didact Gothic"/>
              </a:defRPr>
            </a:lvl1pPr>
            <a:lvl2pPr lvl="1" algn="ctr" rtl="0">
              <a:lnSpc>
                <a:spcPct val="100000"/>
              </a:lnSpc>
              <a:spcBef>
                <a:spcPts val="0"/>
              </a:spcBef>
              <a:spcAft>
                <a:spcPts val="0"/>
              </a:spcAft>
              <a:buClr>
                <a:schemeClr val="accent3"/>
              </a:buClr>
              <a:buSzPts val="1800"/>
              <a:buFont typeface="Didact Gothic"/>
              <a:buNone/>
              <a:defRPr sz="1800" b="1">
                <a:solidFill>
                  <a:schemeClr val="accent3"/>
                </a:solidFill>
                <a:latin typeface="Didact Gothic"/>
                <a:ea typeface="Didact Gothic"/>
                <a:cs typeface="Didact Gothic"/>
                <a:sym typeface="Didact Gothic"/>
              </a:defRPr>
            </a:lvl2pPr>
            <a:lvl3pPr lvl="2" algn="ctr" rtl="0">
              <a:lnSpc>
                <a:spcPct val="100000"/>
              </a:lnSpc>
              <a:spcBef>
                <a:spcPts val="0"/>
              </a:spcBef>
              <a:spcAft>
                <a:spcPts val="0"/>
              </a:spcAft>
              <a:buClr>
                <a:schemeClr val="accent3"/>
              </a:buClr>
              <a:buSzPts val="1800"/>
              <a:buFont typeface="Didact Gothic"/>
              <a:buNone/>
              <a:defRPr sz="1800" b="1">
                <a:solidFill>
                  <a:schemeClr val="accent3"/>
                </a:solidFill>
                <a:latin typeface="Didact Gothic"/>
                <a:ea typeface="Didact Gothic"/>
                <a:cs typeface="Didact Gothic"/>
                <a:sym typeface="Didact Gothic"/>
              </a:defRPr>
            </a:lvl3pPr>
            <a:lvl4pPr lvl="3" algn="ctr" rtl="0">
              <a:lnSpc>
                <a:spcPct val="100000"/>
              </a:lnSpc>
              <a:spcBef>
                <a:spcPts val="0"/>
              </a:spcBef>
              <a:spcAft>
                <a:spcPts val="0"/>
              </a:spcAft>
              <a:buClr>
                <a:schemeClr val="accent3"/>
              </a:buClr>
              <a:buSzPts val="1800"/>
              <a:buFont typeface="Didact Gothic"/>
              <a:buNone/>
              <a:defRPr sz="1800" b="1">
                <a:solidFill>
                  <a:schemeClr val="accent3"/>
                </a:solidFill>
                <a:latin typeface="Didact Gothic"/>
                <a:ea typeface="Didact Gothic"/>
                <a:cs typeface="Didact Gothic"/>
                <a:sym typeface="Didact Gothic"/>
              </a:defRPr>
            </a:lvl4pPr>
            <a:lvl5pPr lvl="4" algn="ctr" rtl="0">
              <a:lnSpc>
                <a:spcPct val="100000"/>
              </a:lnSpc>
              <a:spcBef>
                <a:spcPts val="0"/>
              </a:spcBef>
              <a:spcAft>
                <a:spcPts val="0"/>
              </a:spcAft>
              <a:buClr>
                <a:schemeClr val="accent3"/>
              </a:buClr>
              <a:buSzPts val="1800"/>
              <a:buFont typeface="Didact Gothic"/>
              <a:buNone/>
              <a:defRPr sz="1800" b="1">
                <a:solidFill>
                  <a:schemeClr val="accent3"/>
                </a:solidFill>
                <a:latin typeface="Didact Gothic"/>
                <a:ea typeface="Didact Gothic"/>
                <a:cs typeface="Didact Gothic"/>
                <a:sym typeface="Didact Gothic"/>
              </a:defRPr>
            </a:lvl5pPr>
            <a:lvl6pPr lvl="5" algn="ctr" rtl="0">
              <a:lnSpc>
                <a:spcPct val="100000"/>
              </a:lnSpc>
              <a:spcBef>
                <a:spcPts val="0"/>
              </a:spcBef>
              <a:spcAft>
                <a:spcPts val="0"/>
              </a:spcAft>
              <a:buClr>
                <a:schemeClr val="accent3"/>
              </a:buClr>
              <a:buSzPts val="1800"/>
              <a:buFont typeface="Didact Gothic"/>
              <a:buNone/>
              <a:defRPr sz="1800" b="1">
                <a:solidFill>
                  <a:schemeClr val="accent3"/>
                </a:solidFill>
                <a:latin typeface="Didact Gothic"/>
                <a:ea typeface="Didact Gothic"/>
                <a:cs typeface="Didact Gothic"/>
                <a:sym typeface="Didact Gothic"/>
              </a:defRPr>
            </a:lvl6pPr>
            <a:lvl7pPr lvl="6" algn="ctr" rtl="0">
              <a:lnSpc>
                <a:spcPct val="100000"/>
              </a:lnSpc>
              <a:spcBef>
                <a:spcPts val="0"/>
              </a:spcBef>
              <a:spcAft>
                <a:spcPts val="0"/>
              </a:spcAft>
              <a:buClr>
                <a:schemeClr val="accent3"/>
              </a:buClr>
              <a:buSzPts val="1800"/>
              <a:buFont typeface="Didact Gothic"/>
              <a:buNone/>
              <a:defRPr sz="1800" b="1">
                <a:solidFill>
                  <a:schemeClr val="accent3"/>
                </a:solidFill>
                <a:latin typeface="Didact Gothic"/>
                <a:ea typeface="Didact Gothic"/>
                <a:cs typeface="Didact Gothic"/>
                <a:sym typeface="Didact Gothic"/>
              </a:defRPr>
            </a:lvl7pPr>
            <a:lvl8pPr lvl="7" algn="ctr" rtl="0">
              <a:lnSpc>
                <a:spcPct val="100000"/>
              </a:lnSpc>
              <a:spcBef>
                <a:spcPts val="0"/>
              </a:spcBef>
              <a:spcAft>
                <a:spcPts val="0"/>
              </a:spcAft>
              <a:buClr>
                <a:schemeClr val="accent3"/>
              </a:buClr>
              <a:buSzPts val="1800"/>
              <a:buFont typeface="Didact Gothic"/>
              <a:buNone/>
              <a:defRPr sz="1800" b="1">
                <a:solidFill>
                  <a:schemeClr val="accent3"/>
                </a:solidFill>
                <a:latin typeface="Didact Gothic"/>
                <a:ea typeface="Didact Gothic"/>
                <a:cs typeface="Didact Gothic"/>
                <a:sym typeface="Didact Gothic"/>
              </a:defRPr>
            </a:lvl8pPr>
            <a:lvl9pPr lvl="8" algn="ctr" rtl="0">
              <a:lnSpc>
                <a:spcPct val="100000"/>
              </a:lnSpc>
              <a:spcBef>
                <a:spcPts val="0"/>
              </a:spcBef>
              <a:spcAft>
                <a:spcPts val="0"/>
              </a:spcAft>
              <a:buClr>
                <a:schemeClr val="accent3"/>
              </a:buClr>
              <a:buSzPts val="1800"/>
              <a:buFont typeface="Didact Gothic"/>
              <a:buNone/>
              <a:defRPr sz="1800" b="1">
                <a:solidFill>
                  <a:schemeClr val="accent3"/>
                </a:solidFill>
                <a:latin typeface="Didact Gothic"/>
                <a:ea typeface="Didact Gothic"/>
                <a:cs typeface="Didact Gothic"/>
                <a:sym typeface="Didact Gothic"/>
              </a:defRPr>
            </a:lvl9pPr>
          </a:lstStyle>
          <a:p>
            <a:endParaRPr/>
          </a:p>
        </p:txBody>
      </p:sp>
      <p:sp>
        <p:nvSpPr>
          <p:cNvPr id="237" name="Google Shape;237;p41"/>
          <p:cNvSpPr txBox="1">
            <a:spLocks noGrp="1"/>
          </p:cNvSpPr>
          <p:nvPr>
            <p:ph type="body" idx="9"/>
          </p:nvPr>
        </p:nvSpPr>
        <p:spPr>
          <a:xfrm>
            <a:off x="3594750" y="3924775"/>
            <a:ext cx="1954500" cy="644100"/>
          </a:xfrm>
          <a:prstGeom prst="rect">
            <a:avLst/>
          </a:prstGeom>
        </p:spPr>
        <p:txBody>
          <a:bodyPr spcFirstLastPara="1" wrap="square" lIns="91425" tIns="91425" rIns="91425" bIns="91425" anchor="ctr" anchorCtr="0">
            <a:noAutofit/>
          </a:bodyPr>
          <a:lstStyle>
            <a:lvl1pPr marL="457200" lvl="0" indent="-304800" algn="ctr" rtl="0">
              <a:lnSpc>
                <a:spcPct val="100000"/>
              </a:lnSpc>
              <a:spcBef>
                <a:spcPts val="0"/>
              </a:spcBef>
              <a:spcAft>
                <a:spcPts val="0"/>
              </a:spcAft>
              <a:buClr>
                <a:schemeClr val="accent4"/>
              </a:buClr>
              <a:buSzPts val="1200"/>
              <a:buChar char="●"/>
              <a:defRPr sz="1200">
                <a:solidFill>
                  <a:schemeClr val="accent4"/>
                </a:solidFill>
              </a:defRPr>
            </a:lvl1pPr>
            <a:lvl2pPr marL="914400" lvl="1" indent="-304800" algn="ctr" rtl="0">
              <a:lnSpc>
                <a:spcPct val="100000"/>
              </a:lnSpc>
              <a:spcBef>
                <a:spcPts val="0"/>
              </a:spcBef>
              <a:spcAft>
                <a:spcPts val="0"/>
              </a:spcAft>
              <a:buClr>
                <a:schemeClr val="accent4"/>
              </a:buClr>
              <a:buSzPts val="1200"/>
              <a:buChar char="○"/>
              <a:defRPr sz="1200">
                <a:solidFill>
                  <a:schemeClr val="accent4"/>
                </a:solidFill>
              </a:defRPr>
            </a:lvl2pPr>
            <a:lvl3pPr marL="1371600" lvl="2" indent="-304800" algn="ctr" rtl="0">
              <a:lnSpc>
                <a:spcPct val="100000"/>
              </a:lnSpc>
              <a:spcBef>
                <a:spcPts val="0"/>
              </a:spcBef>
              <a:spcAft>
                <a:spcPts val="0"/>
              </a:spcAft>
              <a:buClr>
                <a:schemeClr val="accent4"/>
              </a:buClr>
              <a:buSzPts val="1200"/>
              <a:buChar char="■"/>
              <a:defRPr sz="1200">
                <a:solidFill>
                  <a:schemeClr val="accent4"/>
                </a:solidFill>
              </a:defRPr>
            </a:lvl3pPr>
            <a:lvl4pPr marL="1828800" lvl="3" indent="-304800" algn="ctr" rtl="0">
              <a:lnSpc>
                <a:spcPct val="100000"/>
              </a:lnSpc>
              <a:spcBef>
                <a:spcPts val="0"/>
              </a:spcBef>
              <a:spcAft>
                <a:spcPts val="0"/>
              </a:spcAft>
              <a:buClr>
                <a:schemeClr val="accent4"/>
              </a:buClr>
              <a:buSzPts val="1200"/>
              <a:buChar char="●"/>
              <a:defRPr sz="1200">
                <a:solidFill>
                  <a:schemeClr val="accent4"/>
                </a:solidFill>
              </a:defRPr>
            </a:lvl4pPr>
            <a:lvl5pPr marL="2286000" lvl="4" indent="-304800" algn="ctr" rtl="0">
              <a:lnSpc>
                <a:spcPct val="100000"/>
              </a:lnSpc>
              <a:spcBef>
                <a:spcPts val="0"/>
              </a:spcBef>
              <a:spcAft>
                <a:spcPts val="0"/>
              </a:spcAft>
              <a:buClr>
                <a:schemeClr val="accent4"/>
              </a:buClr>
              <a:buSzPts val="1200"/>
              <a:buChar char="○"/>
              <a:defRPr sz="1200">
                <a:solidFill>
                  <a:schemeClr val="accent4"/>
                </a:solidFill>
              </a:defRPr>
            </a:lvl5pPr>
            <a:lvl6pPr marL="2743200" lvl="5" indent="-304800" algn="ctr" rtl="0">
              <a:lnSpc>
                <a:spcPct val="100000"/>
              </a:lnSpc>
              <a:spcBef>
                <a:spcPts val="0"/>
              </a:spcBef>
              <a:spcAft>
                <a:spcPts val="0"/>
              </a:spcAft>
              <a:buClr>
                <a:schemeClr val="accent4"/>
              </a:buClr>
              <a:buSzPts val="1200"/>
              <a:buChar char="■"/>
              <a:defRPr sz="1200">
                <a:solidFill>
                  <a:schemeClr val="accent4"/>
                </a:solidFill>
              </a:defRPr>
            </a:lvl6pPr>
            <a:lvl7pPr marL="3200400" lvl="6" indent="-304800" algn="ctr" rtl="0">
              <a:lnSpc>
                <a:spcPct val="100000"/>
              </a:lnSpc>
              <a:spcBef>
                <a:spcPts val="0"/>
              </a:spcBef>
              <a:spcAft>
                <a:spcPts val="0"/>
              </a:spcAft>
              <a:buClr>
                <a:schemeClr val="accent4"/>
              </a:buClr>
              <a:buSzPts val="1200"/>
              <a:buChar char="●"/>
              <a:defRPr sz="1200">
                <a:solidFill>
                  <a:schemeClr val="accent4"/>
                </a:solidFill>
              </a:defRPr>
            </a:lvl7pPr>
            <a:lvl8pPr marL="3657600" lvl="7" indent="-304800" algn="ctr" rtl="0">
              <a:lnSpc>
                <a:spcPct val="100000"/>
              </a:lnSpc>
              <a:spcBef>
                <a:spcPts val="0"/>
              </a:spcBef>
              <a:spcAft>
                <a:spcPts val="0"/>
              </a:spcAft>
              <a:buClr>
                <a:schemeClr val="accent4"/>
              </a:buClr>
              <a:buSzPts val="1200"/>
              <a:buChar char="○"/>
              <a:defRPr sz="1200">
                <a:solidFill>
                  <a:schemeClr val="accent4"/>
                </a:solidFill>
              </a:defRPr>
            </a:lvl8pPr>
            <a:lvl9pPr marL="4114800" lvl="8" indent="-304800" algn="ctr" rtl="0">
              <a:lnSpc>
                <a:spcPct val="100000"/>
              </a:lnSpc>
              <a:spcBef>
                <a:spcPts val="0"/>
              </a:spcBef>
              <a:spcAft>
                <a:spcPts val="0"/>
              </a:spcAft>
              <a:buClr>
                <a:schemeClr val="accent4"/>
              </a:buClr>
              <a:buSzPts val="1200"/>
              <a:buChar char="■"/>
              <a:defRPr sz="1200">
                <a:solidFill>
                  <a:schemeClr val="accent4"/>
                </a:solidFill>
              </a:defRPr>
            </a:lvl9pPr>
          </a:lstStyle>
          <a:p>
            <a:endParaRPr/>
          </a:p>
        </p:txBody>
      </p:sp>
      <p:sp>
        <p:nvSpPr>
          <p:cNvPr id="238" name="Google Shape;238;p41"/>
          <p:cNvSpPr txBox="1">
            <a:spLocks noGrp="1"/>
          </p:cNvSpPr>
          <p:nvPr>
            <p:ph type="subTitle" idx="13"/>
          </p:nvPr>
        </p:nvSpPr>
        <p:spPr>
          <a:xfrm>
            <a:off x="3594750" y="3488700"/>
            <a:ext cx="1954500" cy="34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3"/>
              </a:buClr>
              <a:buSzPts val="1800"/>
              <a:buFont typeface="Didact Gothic"/>
              <a:buNone/>
              <a:defRPr b="1">
                <a:solidFill>
                  <a:schemeClr val="accent3"/>
                </a:solidFill>
                <a:latin typeface="Didact Gothic"/>
                <a:ea typeface="Didact Gothic"/>
                <a:cs typeface="Didact Gothic"/>
                <a:sym typeface="Didact Gothic"/>
              </a:defRPr>
            </a:lvl1pPr>
            <a:lvl2pPr lvl="1" algn="ctr" rtl="0">
              <a:lnSpc>
                <a:spcPct val="100000"/>
              </a:lnSpc>
              <a:spcBef>
                <a:spcPts val="0"/>
              </a:spcBef>
              <a:spcAft>
                <a:spcPts val="0"/>
              </a:spcAft>
              <a:buClr>
                <a:schemeClr val="accent3"/>
              </a:buClr>
              <a:buSzPts val="1800"/>
              <a:buFont typeface="Didact Gothic"/>
              <a:buNone/>
              <a:defRPr sz="1800" b="1">
                <a:solidFill>
                  <a:schemeClr val="accent3"/>
                </a:solidFill>
                <a:latin typeface="Didact Gothic"/>
                <a:ea typeface="Didact Gothic"/>
                <a:cs typeface="Didact Gothic"/>
                <a:sym typeface="Didact Gothic"/>
              </a:defRPr>
            </a:lvl2pPr>
            <a:lvl3pPr lvl="2" algn="ctr" rtl="0">
              <a:lnSpc>
                <a:spcPct val="100000"/>
              </a:lnSpc>
              <a:spcBef>
                <a:spcPts val="0"/>
              </a:spcBef>
              <a:spcAft>
                <a:spcPts val="0"/>
              </a:spcAft>
              <a:buClr>
                <a:schemeClr val="accent3"/>
              </a:buClr>
              <a:buSzPts val="1800"/>
              <a:buFont typeface="Didact Gothic"/>
              <a:buNone/>
              <a:defRPr sz="1800" b="1">
                <a:solidFill>
                  <a:schemeClr val="accent3"/>
                </a:solidFill>
                <a:latin typeface="Didact Gothic"/>
                <a:ea typeface="Didact Gothic"/>
                <a:cs typeface="Didact Gothic"/>
                <a:sym typeface="Didact Gothic"/>
              </a:defRPr>
            </a:lvl3pPr>
            <a:lvl4pPr lvl="3" algn="ctr" rtl="0">
              <a:lnSpc>
                <a:spcPct val="100000"/>
              </a:lnSpc>
              <a:spcBef>
                <a:spcPts val="0"/>
              </a:spcBef>
              <a:spcAft>
                <a:spcPts val="0"/>
              </a:spcAft>
              <a:buClr>
                <a:schemeClr val="accent3"/>
              </a:buClr>
              <a:buSzPts val="1800"/>
              <a:buFont typeface="Didact Gothic"/>
              <a:buNone/>
              <a:defRPr sz="1800" b="1">
                <a:solidFill>
                  <a:schemeClr val="accent3"/>
                </a:solidFill>
                <a:latin typeface="Didact Gothic"/>
                <a:ea typeface="Didact Gothic"/>
                <a:cs typeface="Didact Gothic"/>
                <a:sym typeface="Didact Gothic"/>
              </a:defRPr>
            </a:lvl4pPr>
            <a:lvl5pPr lvl="4" algn="ctr" rtl="0">
              <a:lnSpc>
                <a:spcPct val="100000"/>
              </a:lnSpc>
              <a:spcBef>
                <a:spcPts val="0"/>
              </a:spcBef>
              <a:spcAft>
                <a:spcPts val="0"/>
              </a:spcAft>
              <a:buClr>
                <a:schemeClr val="accent3"/>
              </a:buClr>
              <a:buSzPts val="1800"/>
              <a:buFont typeface="Didact Gothic"/>
              <a:buNone/>
              <a:defRPr sz="1800" b="1">
                <a:solidFill>
                  <a:schemeClr val="accent3"/>
                </a:solidFill>
                <a:latin typeface="Didact Gothic"/>
                <a:ea typeface="Didact Gothic"/>
                <a:cs typeface="Didact Gothic"/>
                <a:sym typeface="Didact Gothic"/>
              </a:defRPr>
            </a:lvl5pPr>
            <a:lvl6pPr lvl="5" algn="ctr" rtl="0">
              <a:lnSpc>
                <a:spcPct val="100000"/>
              </a:lnSpc>
              <a:spcBef>
                <a:spcPts val="0"/>
              </a:spcBef>
              <a:spcAft>
                <a:spcPts val="0"/>
              </a:spcAft>
              <a:buClr>
                <a:schemeClr val="accent3"/>
              </a:buClr>
              <a:buSzPts val="1800"/>
              <a:buFont typeface="Didact Gothic"/>
              <a:buNone/>
              <a:defRPr sz="1800" b="1">
                <a:solidFill>
                  <a:schemeClr val="accent3"/>
                </a:solidFill>
                <a:latin typeface="Didact Gothic"/>
                <a:ea typeface="Didact Gothic"/>
                <a:cs typeface="Didact Gothic"/>
                <a:sym typeface="Didact Gothic"/>
              </a:defRPr>
            </a:lvl6pPr>
            <a:lvl7pPr lvl="6" algn="ctr" rtl="0">
              <a:lnSpc>
                <a:spcPct val="100000"/>
              </a:lnSpc>
              <a:spcBef>
                <a:spcPts val="0"/>
              </a:spcBef>
              <a:spcAft>
                <a:spcPts val="0"/>
              </a:spcAft>
              <a:buClr>
                <a:schemeClr val="accent3"/>
              </a:buClr>
              <a:buSzPts val="1800"/>
              <a:buFont typeface="Didact Gothic"/>
              <a:buNone/>
              <a:defRPr sz="1800" b="1">
                <a:solidFill>
                  <a:schemeClr val="accent3"/>
                </a:solidFill>
                <a:latin typeface="Didact Gothic"/>
                <a:ea typeface="Didact Gothic"/>
                <a:cs typeface="Didact Gothic"/>
                <a:sym typeface="Didact Gothic"/>
              </a:defRPr>
            </a:lvl7pPr>
            <a:lvl8pPr lvl="7" algn="ctr" rtl="0">
              <a:lnSpc>
                <a:spcPct val="100000"/>
              </a:lnSpc>
              <a:spcBef>
                <a:spcPts val="0"/>
              </a:spcBef>
              <a:spcAft>
                <a:spcPts val="0"/>
              </a:spcAft>
              <a:buClr>
                <a:schemeClr val="accent3"/>
              </a:buClr>
              <a:buSzPts val="1800"/>
              <a:buFont typeface="Didact Gothic"/>
              <a:buNone/>
              <a:defRPr sz="1800" b="1">
                <a:solidFill>
                  <a:schemeClr val="accent3"/>
                </a:solidFill>
                <a:latin typeface="Didact Gothic"/>
                <a:ea typeface="Didact Gothic"/>
                <a:cs typeface="Didact Gothic"/>
                <a:sym typeface="Didact Gothic"/>
              </a:defRPr>
            </a:lvl8pPr>
            <a:lvl9pPr lvl="8" algn="ctr" rtl="0">
              <a:lnSpc>
                <a:spcPct val="100000"/>
              </a:lnSpc>
              <a:spcBef>
                <a:spcPts val="0"/>
              </a:spcBef>
              <a:spcAft>
                <a:spcPts val="0"/>
              </a:spcAft>
              <a:buClr>
                <a:schemeClr val="accent3"/>
              </a:buClr>
              <a:buSzPts val="1800"/>
              <a:buFont typeface="Didact Gothic"/>
              <a:buNone/>
              <a:defRPr sz="1800" b="1">
                <a:solidFill>
                  <a:schemeClr val="accent3"/>
                </a:solidFill>
                <a:latin typeface="Didact Gothic"/>
                <a:ea typeface="Didact Gothic"/>
                <a:cs typeface="Didact Gothic"/>
                <a:sym typeface="Didact Gothic"/>
              </a:defRPr>
            </a:lvl9pPr>
          </a:lstStyle>
          <a:p>
            <a:endParaRPr/>
          </a:p>
        </p:txBody>
      </p:sp>
      <p:sp>
        <p:nvSpPr>
          <p:cNvPr id="239" name="Google Shape;239;p41"/>
          <p:cNvSpPr txBox="1">
            <a:spLocks noGrp="1"/>
          </p:cNvSpPr>
          <p:nvPr>
            <p:ph type="body" idx="14"/>
          </p:nvPr>
        </p:nvSpPr>
        <p:spPr>
          <a:xfrm>
            <a:off x="3594750" y="2247950"/>
            <a:ext cx="1954500" cy="644100"/>
          </a:xfrm>
          <a:prstGeom prst="rect">
            <a:avLst/>
          </a:prstGeom>
        </p:spPr>
        <p:txBody>
          <a:bodyPr spcFirstLastPara="1" wrap="square" lIns="91425" tIns="91425" rIns="91425" bIns="91425" anchor="ctr" anchorCtr="0">
            <a:noAutofit/>
          </a:bodyPr>
          <a:lstStyle>
            <a:lvl1pPr marL="457200" lvl="0" indent="-304800" algn="ctr" rtl="0">
              <a:lnSpc>
                <a:spcPct val="100000"/>
              </a:lnSpc>
              <a:spcBef>
                <a:spcPts val="0"/>
              </a:spcBef>
              <a:spcAft>
                <a:spcPts val="0"/>
              </a:spcAft>
              <a:buClr>
                <a:schemeClr val="accent4"/>
              </a:buClr>
              <a:buSzPts val="1200"/>
              <a:buChar char="●"/>
              <a:defRPr sz="1200">
                <a:solidFill>
                  <a:schemeClr val="accent4"/>
                </a:solidFill>
              </a:defRPr>
            </a:lvl1pPr>
            <a:lvl2pPr marL="914400" lvl="1" indent="-304800" algn="ctr" rtl="0">
              <a:lnSpc>
                <a:spcPct val="100000"/>
              </a:lnSpc>
              <a:spcBef>
                <a:spcPts val="0"/>
              </a:spcBef>
              <a:spcAft>
                <a:spcPts val="0"/>
              </a:spcAft>
              <a:buClr>
                <a:schemeClr val="accent4"/>
              </a:buClr>
              <a:buSzPts val="1200"/>
              <a:buChar char="○"/>
              <a:defRPr sz="1200">
                <a:solidFill>
                  <a:schemeClr val="accent4"/>
                </a:solidFill>
              </a:defRPr>
            </a:lvl2pPr>
            <a:lvl3pPr marL="1371600" lvl="2" indent="-304800" algn="ctr" rtl="0">
              <a:lnSpc>
                <a:spcPct val="100000"/>
              </a:lnSpc>
              <a:spcBef>
                <a:spcPts val="0"/>
              </a:spcBef>
              <a:spcAft>
                <a:spcPts val="0"/>
              </a:spcAft>
              <a:buClr>
                <a:schemeClr val="accent4"/>
              </a:buClr>
              <a:buSzPts val="1200"/>
              <a:buChar char="■"/>
              <a:defRPr sz="1200">
                <a:solidFill>
                  <a:schemeClr val="accent4"/>
                </a:solidFill>
              </a:defRPr>
            </a:lvl3pPr>
            <a:lvl4pPr marL="1828800" lvl="3" indent="-304800" algn="ctr" rtl="0">
              <a:lnSpc>
                <a:spcPct val="100000"/>
              </a:lnSpc>
              <a:spcBef>
                <a:spcPts val="0"/>
              </a:spcBef>
              <a:spcAft>
                <a:spcPts val="0"/>
              </a:spcAft>
              <a:buClr>
                <a:schemeClr val="accent4"/>
              </a:buClr>
              <a:buSzPts val="1200"/>
              <a:buChar char="●"/>
              <a:defRPr sz="1200">
                <a:solidFill>
                  <a:schemeClr val="accent4"/>
                </a:solidFill>
              </a:defRPr>
            </a:lvl4pPr>
            <a:lvl5pPr marL="2286000" lvl="4" indent="-304800" algn="ctr" rtl="0">
              <a:lnSpc>
                <a:spcPct val="100000"/>
              </a:lnSpc>
              <a:spcBef>
                <a:spcPts val="0"/>
              </a:spcBef>
              <a:spcAft>
                <a:spcPts val="0"/>
              </a:spcAft>
              <a:buClr>
                <a:schemeClr val="accent4"/>
              </a:buClr>
              <a:buSzPts val="1200"/>
              <a:buChar char="○"/>
              <a:defRPr sz="1200">
                <a:solidFill>
                  <a:schemeClr val="accent4"/>
                </a:solidFill>
              </a:defRPr>
            </a:lvl5pPr>
            <a:lvl6pPr marL="2743200" lvl="5" indent="-304800" algn="ctr" rtl="0">
              <a:lnSpc>
                <a:spcPct val="100000"/>
              </a:lnSpc>
              <a:spcBef>
                <a:spcPts val="0"/>
              </a:spcBef>
              <a:spcAft>
                <a:spcPts val="0"/>
              </a:spcAft>
              <a:buClr>
                <a:schemeClr val="accent4"/>
              </a:buClr>
              <a:buSzPts val="1200"/>
              <a:buChar char="■"/>
              <a:defRPr sz="1200">
                <a:solidFill>
                  <a:schemeClr val="accent4"/>
                </a:solidFill>
              </a:defRPr>
            </a:lvl6pPr>
            <a:lvl7pPr marL="3200400" lvl="6" indent="-304800" algn="ctr" rtl="0">
              <a:lnSpc>
                <a:spcPct val="100000"/>
              </a:lnSpc>
              <a:spcBef>
                <a:spcPts val="0"/>
              </a:spcBef>
              <a:spcAft>
                <a:spcPts val="0"/>
              </a:spcAft>
              <a:buClr>
                <a:schemeClr val="accent4"/>
              </a:buClr>
              <a:buSzPts val="1200"/>
              <a:buChar char="●"/>
              <a:defRPr sz="1200">
                <a:solidFill>
                  <a:schemeClr val="accent4"/>
                </a:solidFill>
              </a:defRPr>
            </a:lvl7pPr>
            <a:lvl8pPr marL="3657600" lvl="7" indent="-304800" algn="ctr" rtl="0">
              <a:lnSpc>
                <a:spcPct val="100000"/>
              </a:lnSpc>
              <a:spcBef>
                <a:spcPts val="0"/>
              </a:spcBef>
              <a:spcAft>
                <a:spcPts val="0"/>
              </a:spcAft>
              <a:buClr>
                <a:schemeClr val="accent4"/>
              </a:buClr>
              <a:buSzPts val="1200"/>
              <a:buChar char="○"/>
              <a:defRPr sz="1200">
                <a:solidFill>
                  <a:schemeClr val="accent4"/>
                </a:solidFill>
              </a:defRPr>
            </a:lvl8pPr>
            <a:lvl9pPr marL="4114800" lvl="8" indent="-304800" algn="ctr" rtl="0">
              <a:lnSpc>
                <a:spcPct val="100000"/>
              </a:lnSpc>
              <a:spcBef>
                <a:spcPts val="0"/>
              </a:spcBef>
              <a:spcAft>
                <a:spcPts val="0"/>
              </a:spcAft>
              <a:buClr>
                <a:schemeClr val="accent4"/>
              </a:buClr>
              <a:buSzPts val="1200"/>
              <a:buChar char="■"/>
              <a:defRPr sz="1200">
                <a:solidFill>
                  <a:schemeClr val="accent4"/>
                </a:solidFill>
              </a:defRPr>
            </a:lvl9pPr>
          </a:lstStyle>
          <a:p>
            <a:endParaRPr/>
          </a:p>
        </p:txBody>
      </p:sp>
      <p:sp>
        <p:nvSpPr>
          <p:cNvPr id="240" name="Google Shape;240;p41"/>
          <p:cNvSpPr txBox="1">
            <a:spLocks noGrp="1"/>
          </p:cNvSpPr>
          <p:nvPr>
            <p:ph type="subTitle" idx="15"/>
          </p:nvPr>
        </p:nvSpPr>
        <p:spPr>
          <a:xfrm>
            <a:off x="3594750" y="1811875"/>
            <a:ext cx="1954500" cy="34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3"/>
              </a:buClr>
              <a:buSzPts val="1800"/>
              <a:buFont typeface="Didact Gothic"/>
              <a:buNone/>
              <a:defRPr b="1">
                <a:solidFill>
                  <a:schemeClr val="accent3"/>
                </a:solidFill>
                <a:latin typeface="Didact Gothic"/>
                <a:ea typeface="Didact Gothic"/>
                <a:cs typeface="Didact Gothic"/>
                <a:sym typeface="Didact Gothic"/>
              </a:defRPr>
            </a:lvl1pPr>
            <a:lvl2pPr lvl="1" algn="ctr" rtl="0">
              <a:lnSpc>
                <a:spcPct val="100000"/>
              </a:lnSpc>
              <a:spcBef>
                <a:spcPts val="0"/>
              </a:spcBef>
              <a:spcAft>
                <a:spcPts val="0"/>
              </a:spcAft>
              <a:buClr>
                <a:schemeClr val="accent3"/>
              </a:buClr>
              <a:buSzPts val="1800"/>
              <a:buFont typeface="Didact Gothic"/>
              <a:buNone/>
              <a:defRPr sz="1800" b="1">
                <a:solidFill>
                  <a:schemeClr val="accent3"/>
                </a:solidFill>
                <a:latin typeface="Didact Gothic"/>
                <a:ea typeface="Didact Gothic"/>
                <a:cs typeface="Didact Gothic"/>
                <a:sym typeface="Didact Gothic"/>
              </a:defRPr>
            </a:lvl2pPr>
            <a:lvl3pPr lvl="2" algn="ctr" rtl="0">
              <a:lnSpc>
                <a:spcPct val="100000"/>
              </a:lnSpc>
              <a:spcBef>
                <a:spcPts val="0"/>
              </a:spcBef>
              <a:spcAft>
                <a:spcPts val="0"/>
              </a:spcAft>
              <a:buClr>
                <a:schemeClr val="accent3"/>
              </a:buClr>
              <a:buSzPts val="1800"/>
              <a:buFont typeface="Didact Gothic"/>
              <a:buNone/>
              <a:defRPr sz="1800" b="1">
                <a:solidFill>
                  <a:schemeClr val="accent3"/>
                </a:solidFill>
                <a:latin typeface="Didact Gothic"/>
                <a:ea typeface="Didact Gothic"/>
                <a:cs typeface="Didact Gothic"/>
                <a:sym typeface="Didact Gothic"/>
              </a:defRPr>
            </a:lvl3pPr>
            <a:lvl4pPr lvl="3" algn="ctr" rtl="0">
              <a:lnSpc>
                <a:spcPct val="100000"/>
              </a:lnSpc>
              <a:spcBef>
                <a:spcPts val="0"/>
              </a:spcBef>
              <a:spcAft>
                <a:spcPts val="0"/>
              </a:spcAft>
              <a:buClr>
                <a:schemeClr val="accent3"/>
              </a:buClr>
              <a:buSzPts val="1800"/>
              <a:buFont typeface="Didact Gothic"/>
              <a:buNone/>
              <a:defRPr sz="1800" b="1">
                <a:solidFill>
                  <a:schemeClr val="accent3"/>
                </a:solidFill>
                <a:latin typeface="Didact Gothic"/>
                <a:ea typeface="Didact Gothic"/>
                <a:cs typeface="Didact Gothic"/>
                <a:sym typeface="Didact Gothic"/>
              </a:defRPr>
            </a:lvl4pPr>
            <a:lvl5pPr lvl="4" algn="ctr" rtl="0">
              <a:lnSpc>
                <a:spcPct val="100000"/>
              </a:lnSpc>
              <a:spcBef>
                <a:spcPts val="0"/>
              </a:spcBef>
              <a:spcAft>
                <a:spcPts val="0"/>
              </a:spcAft>
              <a:buClr>
                <a:schemeClr val="accent3"/>
              </a:buClr>
              <a:buSzPts val="1800"/>
              <a:buFont typeface="Didact Gothic"/>
              <a:buNone/>
              <a:defRPr sz="1800" b="1">
                <a:solidFill>
                  <a:schemeClr val="accent3"/>
                </a:solidFill>
                <a:latin typeface="Didact Gothic"/>
                <a:ea typeface="Didact Gothic"/>
                <a:cs typeface="Didact Gothic"/>
                <a:sym typeface="Didact Gothic"/>
              </a:defRPr>
            </a:lvl5pPr>
            <a:lvl6pPr lvl="5" algn="ctr" rtl="0">
              <a:lnSpc>
                <a:spcPct val="100000"/>
              </a:lnSpc>
              <a:spcBef>
                <a:spcPts val="0"/>
              </a:spcBef>
              <a:spcAft>
                <a:spcPts val="0"/>
              </a:spcAft>
              <a:buClr>
                <a:schemeClr val="accent3"/>
              </a:buClr>
              <a:buSzPts val="1800"/>
              <a:buFont typeface="Didact Gothic"/>
              <a:buNone/>
              <a:defRPr sz="1800" b="1">
                <a:solidFill>
                  <a:schemeClr val="accent3"/>
                </a:solidFill>
                <a:latin typeface="Didact Gothic"/>
                <a:ea typeface="Didact Gothic"/>
                <a:cs typeface="Didact Gothic"/>
                <a:sym typeface="Didact Gothic"/>
              </a:defRPr>
            </a:lvl6pPr>
            <a:lvl7pPr lvl="6" algn="ctr" rtl="0">
              <a:lnSpc>
                <a:spcPct val="100000"/>
              </a:lnSpc>
              <a:spcBef>
                <a:spcPts val="0"/>
              </a:spcBef>
              <a:spcAft>
                <a:spcPts val="0"/>
              </a:spcAft>
              <a:buClr>
                <a:schemeClr val="accent3"/>
              </a:buClr>
              <a:buSzPts val="1800"/>
              <a:buFont typeface="Didact Gothic"/>
              <a:buNone/>
              <a:defRPr sz="1800" b="1">
                <a:solidFill>
                  <a:schemeClr val="accent3"/>
                </a:solidFill>
                <a:latin typeface="Didact Gothic"/>
                <a:ea typeface="Didact Gothic"/>
                <a:cs typeface="Didact Gothic"/>
                <a:sym typeface="Didact Gothic"/>
              </a:defRPr>
            </a:lvl7pPr>
            <a:lvl8pPr lvl="7" algn="ctr" rtl="0">
              <a:lnSpc>
                <a:spcPct val="100000"/>
              </a:lnSpc>
              <a:spcBef>
                <a:spcPts val="0"/>
              </a:spcBef>
              <a:spcAft>
                <a:spcPts val="0"/>
              </a:spcAft>
              <a:buClr>
                <a:schemeClr val="accent3"/>
              </a:buClr>
              <a:buSzPts val="1800"/>
              <a:buFont typeface="Didact Gothic"/>
              <a:buNone/>
              <a:defRPr sz="1800" b="1">
                <a:solidFill>
                  <a:schemeClr val="accent3"/>
                </a:solidFill>
                <a:latin typeface="Didact Gothic"/>
                <a:ea typeface="Didact Gothic"/>
                <a:cs typeface="Didact Gothic"/>
                <a:sym typeface="Didact Gothic"/>
              </a:defRPr>
            </a:lvl8pPr>
            <a:lvl9pPr lvl="8" algn="ctr" rtl="0">
              <a:lnSpc>
                <a:spcPct val="100000"/>
              </a:lnSpc>
              <a:spcBef>
                <a:spcPts val="0"/>
              </a:spcBef>
              <a:spcAft>
                <a:spcPts val="0"/>
              </a:spcAft>
              <a:buClr>
                <a:schemeClr val="accent3"/>
              </a:buClr>
              <a:buSzPts val="1800"/>
              <a:buFont typeface="Didact Gothic"/>
              <a:buNone/>
              <a:defRPr sz="1800" b="1">
                <a:solidFill>
                  <a:schemeClr val="accent3"/>
                </a:solidFill>
                <a:latin typeface="Didact Gothic"/>
                <a:ea typeface="Didact Gothic"/>
                <a:cs typeface="Didact Gothic"/>
                <a:sym typeface="Didact Gothic"/>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ext and four columns 4">
  <p:cSld name="CUSTOM_16">
    <p:spTree>
      <p:nvGrpSpPr>
        <p:cNvPr id="1" name="Shape 241"/>
        <p:cNvGrpSpPr/>
        <p:nvPr/>
      </p:nvGrpSpPr>
      <p:grpSpPr>
        <a:xfrm>
          <a:off x="0" y="0"/>
          <a:ext cx="0" cy="0"/>
          <a:chOff x="0" y="0"/>
          <a:chExt cx="0" cy="0"/>
        </a:xfrm>
      </p:grpSpPr>
      <p:sp>
        <p:nvSpPr>
          <p:cNvPr id="242" name="Google Shape;242;p42"/>
          <p:cNvSpPr/>
          <p:nvPr/>
        </p:nvSpPr>
        <p:spPr>
          <a:xfrm rot="-2700004">
            <a:off x="6598191" y="4324860"/>
            <a:ext cx="4307636" cy="3600246"/>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 name="Google Shape;243;p42"/>
          <p:cNvSpPr/>
          <p:nvPr/>
        </p:nvSpPr>
        <p:spPr>
          <a:xfrm rot="-3886753">
            <a:off x="-629789" y="-333630"/>
            <a:ext cx="1442574" cy="1205679"/>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 name="Google Shape;244;p42"/>
          <p:cNvSpPr/>
          <p:nvPr/>
        </p:nvSpPr>
        <p:spPr>
          <a:xfrm rot="1800012">
            <a:off x="-1351295" y="4086862"/>
            <a:ext cx="2162645" cy="1807505"/>
          </a:xfrm>
          <a:custGeom>
            <a:avLst/>
            <a:gdLst/>
            <a:ahLst/>
            <a:cxnLst/>
            <a:rect l="l" t="t" r="r" b="b"/>
            <a:pathLst>
              <a:path w="3079" h="2573" extrusionOk="0">
                <a:moveTo>
                  <a:pt x="1032" y="0"/>
                </a:moveTo>
                <a:cubicBezTo>
                  <a:pt x="999" y="0"/>
                  <a:pt x="963" y="1"/>
                  <a:pt x="925" y="2"/>
                </a:cubicBezTo>
                <a:cubicBezTo>
                  <a:pt x="420" y="25"/>
                  <a:pt x="1" y="554"/>
                  <a:pt x="0" y="1155"/>
                </a:cubicBezTo>
                <a:cubicBezTo>
                  <a:pt x="0" y="1168"/>
                  <a:pt x="1" y="1182"/>
                  <a:pt x="1" y="1195"/>
                </a:cubicBezTo>
                <a:cubicBezTo>
                  <a:pt x="20" y="1813"/>
                  <a:pt x="308" y="2145"/>
                  <a:pt x="308" y="2145"/>
                </a:cubicBezTo>
                <a:cubicBezTo>
                  <a:pt x="308" y="2145"/>
                  <a:pt x="633" y="2556"/>
                  <a:pt x="1187" y="2573"/>
                </a:cubicBezTo>
                <a:cubicBezTo>
                  <a:pt x="1200" y="2573"/>
                  <a:pt x="1213" y="2573"/>
                  <a:pt x="1226" y="2573"/>
                </a:cubicBezTo>
                <a:cubicBezTo>
                  <a:pt x="1764" y="2573"/>
                  <a:pt x="2247" y="2238"/>
                  <a:pt x="2646" y="1974"/>
                </a:cubicBezTo>
                <a:cubicBezTo>
                  <a:pt x="2928" y="1789"/>
                  <a:pt x="3079" y="1517"/>
                  <a:pt x="3079" y="1244"/>
                </a:cubicBezTo>
                <a:cubicBezTo>
                  <a:pt x="3079" y="1122"/>
                  <a:pt x="3048" y="999"/>
                  <a:pt x="2985" y="883"/>
                </a:cubicBezTo>
                <a:cubicBezTo>
                  <a:pt x="2781" y="512"/>
                  <a:pt x="2410" y="639"/>
                  <a:pt x="1965" y="377"/>
                </a:cubicBezTo>
                <a:cubicBezTo>
                  <a:pt x="1553" y="135"/>
                  <a:pt x="1455" y="0"/>
                  <a:pt x="1032" y="0"/>
                </a:cubicBezTo>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 name="Google Shape;245;p42"/>
          <p:cNvSpPr txBox="1">
            <a:spLocks noGrp="1"/>
          </p:cNvSpPr>
          <p:nvPr>
            <p:ph type="title"/>
          </p:nvPr>
        </p:nvSpPr>
        <p:spPr>
          <a:xfrm>
            <a:off x="731700" y="571500"/>
            <a:ext cx="7680600" cy="5811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
        <p:nvSpPr>
          <p:cNvPr id="246" name="Google Shape;246;p42"/>
          <p:cNvSpPr txBox="1">
            <a:spLocks noGrp="1"/>
          </p:cNvSpPr>
          <p:nvPr>
            <p:ph type="body" idx="1"/>
          </p:nvPr>
        </p:nvSpPr>
        <p:spPr>
          <a:xfrm>
            <a:off x="731700" y="3409975"/>
            <a:ext cx="1431300" cy="719400"/>
          </a:xfrm>
          <a:prstGeom prst="rect">
            <a:avLst/>
          </a:prstGeom>
        </p:spPr>
        <p:txBody>
          <a:bodyPr spcFirstLastPara="1" wrap="square" lIns="91425" tIns="91425" rIns="91425" bIns="91425" anchor="ctr" anchorCtr="0">
            <a:noAutofit/>
          </a:bodyPr>
          <a:lstStyle>
            <a:lvl1pPr marL="457200" lvl="0" indent="-304800" algn="ctr" rtl="0">
              <a:lnSpc>
                <a:spcPct val="100000"/>
              </a:lnSpc>
              <a:spcBef>
                <a:spcPts val="0"/>
              </a:spcBef>
              <a:spcAft>
                <a:spcPts val="0"/>
              </a:spcAft>
              <a:buClr>
                <a:schemeClr val="lt1"/>
              </a:buClr>
              <a:buSzPts val="1200"/>
              <a:buChar char="●"/>
              <a:defRPr sz="1200">
                <a:solidFill>
                  <a:schemeClr val="lt1"/>
                </a:solidFill>
              </a:defRPr>
            </a:lvl1pPr>
            <a:lvl2pPr marL="914400" lvl="1" indent="-304800" algn="ctr" rtl="0">
              <a:lnSpc>
                <a:spcPct val="100000"/>
              </a:lnSpc>
              <a:spcBef>
                <a:spcPts val="0"/>
              </a:spcBef>
              <a:spcAft>
                <a:spcPts val="0"/>
              </a:spcAft>
              <a:buClr>
                <a:schemeClr val="lt1"/>
              </a:buClr>
              <a:buSzPts val="1200"/>
              <a:buChar char="○"/>
              <a:defRPr sz="1200">
                <a:solidFill>
                  <a:schemeClr val="lt1"/>
                </a:solidFill>
              </a:defRPr>
            </a:lvl2pPr>
            <a:lvl3pPr marL="1371600" lvl="2" indent="-304800" algn="ctr" rtl="0">
              <a:lnSpc>
                <a:spcPct val="100000"/>
              </a:lnSpc>
              <a:spcBef>
                <a:spcPts val="0"/>
              </a:spcBef>
              <a:spcAft>
                <a:spcPts val="0"/>
              </a:spcAft>
              <a:buClr>
                <a:schemeClr val="lt1"/>
              </a:buClr>
              <a:buSzPts val="1200"/>
              <a:buChar char="■"/>
              <a:defRPr sz="1200">
                <a:solidFill>
                  <a:schemeClr val="lt1"/>
                </a:solidFill>
              </a:defRPr>
            </a:lvl3pPr>
            <a:lvl4pPr marL="1828800" lvl="3" indent="-304800" algn="ctr" rtl="0">
              <a:lnSpc>
                <a:spcPct val="100000"/>
              </a:lnSpc>
              <a:spcBef>
                <a:spcPts val="0"/>
              </a:spcBef>
              <a:spcAft>
                <a:spcPts val="0"/>
              </a:spcAft>
              <a:buClr>
                <a:schemeClr val="lt1"/>
              </a:buClr>
              <a:buSzPts val="1200"/>
              <a:buChar char="●"/>
              <a:defRPr sz="1200">
                <a:solidFill>
                  <a:schemeClr val="lt1"/>
                </a:solidFill>
              </a:defRPr>
            </a:lvl4pPr>
            <a:lvl5pPr marL="2286000" lvl="4" indent="-304800" algn="ctr" rtl="0">
              <a:lnSpc>
                <a:spcPct val="100000"/>
              </a:lnSpc>
              <a:spcBef>
                <a:spcPts val="0"/>
              </a:spcBef>
              <a:spcAft>
                <a:spcPts val="0"/>
              </a:spcAft>
              <a:buClr>
                <a:schemeClr val="lt1"/>
              </a:buClr>
              <a:buSzPts val="1200"/>
              <a:buChar char="○"/>
              <a:defRPr sz="1200">
                <a:solidFill>
                  <a:schemeClr val="lt1"/>
                </a:solidFill>
              </a:defRPr>
            </a:lvl5pPr>
            <a:lvl6pPr marL="2743200" lvl="5" indent="-304800" algn="ctr" rtl="0">
              <a:lnSpc>
                <a:spcPct val="100000"/>
              </a:lnSpc>
              <a:spcBef>
                <a:spcPts val="0"/>
              </a:spcBef>
              <a:spcAft>
                <a:spcPts val="0"/>
              </a:spcAft>
              <a:buClr>
                <a:schemeClr val="lt1"/>
              </a:buClr>
              <a:buSzPts val="1200"/>
              <a:buChar char="■"/>
              <a:defRPr sz="1200">
                <a:solidFill>
                  <a:schemeClr val="lt1"/>
                </a:solidFill>
              </a:defRPr>
            </a:lvl6pPr>
            <a:lvl7pPr marL="3200400" lvl="6" indent="-304800" algn="ctr" rtl="0">
              <a:lnSpc>
                <a:spcPct val="100000"/>
              </a:lnSpc>
              <a:spcBef>
                <a:spcPts val="0"/>
              </a:spcBef>
              <a:spcAft>
                <a:spcPts val="0"/>
              </a:spcAft>
              <a:buClr>
                <a:schemeClr val="lt1"/>
              </a:buClr>
              <a:buSzPts val="1200"/>
              <a:buChar char="●"/>
              <a:defRPr sz="1200">
                <a:solidFill>
                  <a:schemeClr val="lt1"/>
                </a:solidFill>
              </a:defRPr>
            </a:lvl7pPr>
            <a:lvl8pPr marL="3657600" lvl="7" indent="-304800" algn="ctr" rtl="0">
              <a:lnSpc>
                <a:spcPct val="100000"/>
              </a:lnSpc>
              <a:spcBef>
                <a:spcPts val="0"/>
              </a:spcBef>
              <a:spcAft>
                <a:spcPts val="0"/>
              </a:spcAft>
              <a:buClr>
                <a:schemeClr val="lt1"/>
              </a:buClr>
              <a:buSzPts val="1200"/>
              <a:buChar char="○"/>
              <a:defRPr sz="1200">
                <a:solidFill>
                  <a:schemeClr val="lt1"/>
                </a:solidFill>
              </a:defRPr>
            </a:lvl8pPr>
            <a:lvl9pPr marL="4114800" lvl="8" indent="-304800" algn="ctr" rtl="0">
              <a:lnSpc>
                <a:spcPct val="100000"/>
              </a:lnSpc>
              <a:spcBef>
                <a:spcPts val="0"/>
              </a:spcBef>
              <a:spcAft>
                <a:spcPts val="0"/>
              </a:spcAft>
              <a:buClr>
                <a:schemeClr val="lt1"/>
              </a:buClr>
              <a:buSzPts val="1200"/>
              <a:buChar char="■"/>
              <a:defRPr sz="1200">
                <a:solidFill>
                  <a:schemeClr val="lt1"/>
                </a:solidFill>
              </a:defRPr>
            </a:lvl9pPr>
          </a:lstStyle>
          <a:p>
            <a:endParaRPr/>
          </a:p>
        </p:txBody>
      </p:sp>
      <p:sp>
        <p:nvSpPr>
          <p:cNvPr id="247" name="Google Shape;247;p42"/>
          <p:cNvSpPr txBox="1">
            <a:spLocks noGrp="1"/>
          </p:cNvSpPr>
          <p:nvPr>
            <p:ph type="subTitle" idx="2"/>
          </p:nvPr>
        </p:nvSpPr>
        <p:spPr>
          <a:xfrm>
            <a:off x="731700" y="2897700"/>
            <a:ext cx="1431300" cy="34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1800"/>
              <a:buFont typeface="Didact Gothic"/>
              <a:buNone/>
              <a:defRPr b="1">
                <a:solidFill>
                  <a:schemeClr val="lt1"/>
                </a:solidFill>
                <a:latin typeface="Didact Gothic"/>
                <a:ea typeface="Didact Gothic"/>
                <a:cs typeface="Didact Gothic"/>
                <a:sym typeface="Didact Gothic"/>
              </a:defRPr>
            </a:lvl1pPr>
            <a:lvl2pPr lvl="1" algn="ctr"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2pPr>
            <a:lvl3pPr lvl="2" algn="ctr"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3pPr>
            <a:lvl4pPr lvl="3" algn="ctr"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4pPr>
            <a:lvl5pPr lvl="4" algn="ctr"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5pPr>
            <a:lvl6pPr lvl="5" algn="ctr"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6pPr>
            <a:lvl7pPr lvl="6" algn="ctr"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7pPr>
            <a:lvl8pPr lvl="7" algn="ctr"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8pPr>
            <a:lvl9pPr lvl="8" algn="ctr"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9pPr>
          </a:lstStyle>
          <a:p>
            <a:endParaRPr/>
          </a:p>
        </p:txBody>
      </p:sp>
      <p:sp>
        <p:nvSpPr>
          <p:cNvPr id="248" name="Google Shape;248;p42"/>
          <p:cNvSpPr txBox="1">
            <a:spLocks noGrp="1"/>
          </p:cNvSpPr>
          <p:nvPr>
            <p:ph type="body" idx="3"/>
          </p:nvPr>
        </p:nvSpPr>
        <p:spPr>
          <a:xfrm>
            <a:off x="2814800" y="3409975"/>
            <a:ext cx="1431300" cy="719400"/>
          </a:xfrm>
          <a:prstGeom prst="rect">
            <a:avLst/>
          </a:prstGeom>
        </p:spPr>
        <p:txBody>
          <a:bodyPr spcFirstLastPara="1" wrap="square" lIns="91425" tIns="91425" rIns="91425" bIns="91425" anchor="ctr" anchorCtr="0">
            <a:noAutofit/>
          </a:bodyPr>
          <a:lstStyle>
            <a:lvl1pPr marL="457200" lvl="0" indent="-304800" algn="ctr" rtl="0">
              <a:lnSpc>
                <a:spcPct val="100000"/>
              </a:lnSpc>
              <a:spcBef>
                <a:spcPts val="0"/>
              </a:spcBef>
              <a:spcAft>
                <a:spcPts val="0"/>
              </a:spcAft>
              <a:buClr>
                <a:schemeClr val="lt1"/>
              </a:buClr>
              <a:buSzPts val="1200"/>
              <a:buChar char="●"/>
              <a:defRPr sz="1200">
                <a:solidFill>
                  <a:schemeClr val="lt1"/>
                </a:solidFill>
              </a:defRPr>
            </a:lvl1pPr>
            <a:lvl2pPr marL="914400" lvl="1" indent="-304800" algn="ctr" rtl="0">
              <a:lnSpc>
                <a:spcPct val="100000"/>
              </a:lnSpc>
              <a:spcBef>
                <a:spcPts val="0"/>
              </a:spcBef>
              <a:spcAft>
                <a:spcPts val="0"/>
              </a:spcAft>
              <a:buClr>
                <a:schemeClr val="lt1"/>
              </a:buClr>
              <a:buSzPts val="1200"/>
              <a:buChar char="○"/>
              <a:defRPr sz="1200">
                <a:solidFill>
                  <a:schemeClr val="lt1"/>
                </a:solidFill>
              </a:defRPr>
            </a:lvl2pPr>
            <a:lvl3pPr marL="1371600" lvl="2" indent="-304800" algn="ctr" rtl="0">
              <a:lnSpc>
                <a:spcPct val="100000"/>
              </a:lnSpc>
              <a:spcBef>
                <a:spcPts val="0"/>
              </a:spcBef>
              <a:spcAft>
                <a:spcPts val="0"/>
              </a:spcAft>
              <a:buClr>
                <a:schemeClr val="lt1"/>
              </a:buClr>
              <a:buSzPts val="1200"/>
              <a:buChar char="■"/>
              <a:defRPr sz="1200">
                <a:solidFill>
                  <a:schemeClr val="lt1"/>
                </a:solidFill>
              </a:defRPr>
            </a:lvl3pPr>
            <a:lvl4pPr marL="1828800" lvl="3" indent="-304800" algn="ctr" rtl="0">
              <a:lnSpc>
                <a:spcPct val="100000"/>
              </a:lnSpc>
              <a:spcBef>
                <a:spcPts val="0"/>
              </a:spcBef>
              <a:spcAft>
                <a:spcPts val="0"/>
              </a:spcAft>
              <a:buClr>
                <a:schemeClr val="lt1"/>
              </a:buClr>
              <a:buSzPts val="1200"/>
              <a:buChar char="●"/>
              <a:defRPr sz="1200">
                <a:solidFill>
                  <a:schemeClr val="lt1"/>
                </a:solidFill>
              </a:defRPr>
            </a:lvl4pPr>
            <a:lvl5pPr marL="2286000" lvl="4" indent="-304800" algn="ctr" rtl="0">
              <a:lnSpc>
                <a:spcPct val="100000"/>
              </a:lnSpc>
              <a:spcBef>
                <a:spcPts val="0"/>
              </a:spcBef>
              <a:spcAft>
                <a:spcPts val="0"/>
              </a:spcAft>
              <a:buClr>
                <a:schemeClr val="lt1"/>
              </a:buClr>
              <a:buSzPts val="1200"/>
              <a:buChar char="○"/>
              <a:defRPr sz="1200">
                <a:solidFill>
                  <a:schemeClr val="lt1"/>
                </a:solidFill>
              </a:defRPr>
            </a:lvl5pPr>
            <a:lvl6pPr marL="2743200" lvl="5" indent="-304800" algn="ctr" rtl="0">
              <a:lnSpc>
                <a:spcPct val="100000"/>
              </a:lnSpc>
              <a:spcBef>
                <a:spcPts val="0"/>
              </a:spcBef>
              <a:spcAft>
                <a:spcPts val="0"/>
              </a:spcAft>
              <a:buClr>
                <a:schemeClr val="lt1"/>
              </a:buClr>
              <a:buSzPts val="1200"/>
              <a:buChar char="■"/>
              <a:defRPr sz="1200">
                <a:solidFill>
                  <a:schemeClr val="lt1"/>
                </a:solidFill>
              </a:defRPr>
            </a:lvl6pPr>
            <a:lvl7pPr marL="3200400" lvl="6" indent="-304800" algn="ctr" rtl="0">
              <a:lnSpc>
                <a:spcPct val="100000"/>
              </a:lnSpc>
              <a:spcBef>
                <a:spcPts val="0"/>
              </a:spcBef>
              <a:spcAft>
                <a:spcPts val="0"/>
              </a:spcAft>
              <a:buClr>
                <a:schemeClr val="lt1"/>
              </a:buClr>
              <a:buSzPts val="1200"/>
              <a:buChar char="●"/>
              <a:defRPr sz="1200">
                <a:solidFill>
                  <a:schemeClr val="lt1"/>
                </a:solidFill>
              </a:defRPr>
            </a:lvl7pPr>
            <a:lvl8pPr marL="3657600" lvl="7" indent="-304800" algn="ctr" rtl="0">
              <a:lnSpc>
                <a:spcPct val="100000"/>
              </a:lnSpc>
              <a:spcBef>
                <a:spcPts val="0"/>
              </a:spcBef>
              <a:spcAft>
                <a:spcPts val="0"/>
              </a:spcAft>
              <a:buClr>
                <a:schemeClr val="lt1"/>
              </a:buClr>
              <a:buSzPts val="1200"/>
              <a:buChar char="○"/>
              <a:defRPr sz="1200">
                <a:solidFill>
                  <a:schemeClr val="lt1"/>
                </a:solidFill>
              </a:defRPr>
            </a:lvl8pPr>
            <a:lvl9pPr marL="4114800" lvl="8" indent="-304800" algn="ctr" rtl="0">
              <a:lnSpc>
                <a:spcPct val="100000"/>
              </a:lnSpc>
              <a:spcBef>
                <a:spcPts val="0"/>
              </a:spcBef>
              <a:spcAft>
                <a:spcPts val="0"/>
              </a:spcAft>
              <a:buClr>
                <a:schemeClr val="lt1"/>
              </a:buClr>
              <a:buSzPts val="1200"/>
              <a:buChar char="■"/>
              <a:defRPr sz="1200">
                <a:solidFill>
                  <a:schemeClr val="lt1"/>
                </a:solidFill>
              </a:defRPr>
            </a:lvl9pPr>
          </a:lstStyle>
          <a:p>
            <a:endParaRPr/>
          </a:p>
        </p:txBody>
      </p:sp>
      <p:sp>
        <p:nvSpPr>
          <p:cNvPr id="249" name="Google Shape;249;p42"/>
          <p:cNvSpPr txBox="1">
            <a:spLocks noGrp="1"/>
          </p:cNvSpPr>
          <p:nvPr>
            <p:ph type="subTitle" idx="4"/>
          </p:nvPr>
        </p:nvSpPr>
        <p:spPr>
          <a:xfrm>
            <a:off x="2814800" y="2897700"/>
            <a:ext cx="1431300" cy="34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1800"/>
              <a:buFont typeface="Didact Gothic"/>
              <a:buNone/>
              <a:defRPr b="1">
                <a:solidFill>
                  <a:schemeClr val="lt1"/>
                </a:solidFill>
                <a:latin typeface="Didact Gothic"/>
                <a:ea typeface="Didact Gothic"/>
                <a:cs typeface="Didact Gothic"/>
                <a:sym typeface="Didact Gothic"/>
              </a:defRPr>
            </a:lvl1pPr>
            <a:lvl2pPr lvl="1" algn="ctr"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2pPr>
            <a:lvl3pPr lvl="2" algn="ctr"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3pPr>
            <a:lvl4pPr lvl="3" algn="ctr"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4pPr>
            <a:lvl5pPr lvl="4" algn="ctr"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5pPr>
            <a:lvl6pPr lvl="5" algn="ctr"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6pPr>
            <a:lvl7pPr lvl="6" algn="ctr"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7pPr>
            <a:lvl8pPr lvl="7" algn="ctr"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8pPr>
            <a:lvl9pPr lvl="8" algn="ctr"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9pPr>
          </a:lstStyle>
          <a:p>
            <a:endParaRPr/>
          </a:p>
        </p:txBody>
      </p:sp>
      <p:sp>
        <p:nvSpPr>
          <p:cNvPr id="250" name="Google Shape;250;p42"/>
          <p:cNvSpPr txBox="1">
            <a:spLocks noGrp="1"/>
          </p:cNvSpPr>
          <p:nvPr>
            <p:ph type="body" idx="5"/>
          </p:nvPr>
        </p:nvSpPr>
        <p:spPr>
          <a:xfrm>
            <a:off x="4897900" y="3409975"/>
            <a:ext cx="1431300" cy="719400"/>
          </a:xfrm>
          <a:prstGeom prst="rect">
            <a:avLst/>
          </a:prstGeom>
        </p:spPr>
        <p:txBody>
          <a:bodyPr spcFirstLastPara="1" wrap="square" lIns="91425" tIns="91425" rIns="91425" bIns="91425" anchor="ctr" anchorCtr="0">
            <a:noAutofit/>
          </a:bodyPr>
          <a:lstStyle>
            <a:lvl1pPr marL="457200" lvl="0" indent="-304800" algn="ctr" rtl="0">
              <a:lnSpc>
                <a:spcPct val="100000"/>
              </a:lnSpc>
              <a:spcBef>
                <a:spcPts val="0"/>
              </a:spcBef>
              <a:spcAft>
                <a:spcPts val="0"/>
              </a:spcAft>
              <a:buClr>
                <a:schemeClr val="lt1"/>
              </a:buClr>
              <a:buSzPts val="1200"/>
              <a:buChar char="●"/>
              <a:defRPr sz="1200">
                <a:solidFill>
                  <a:schemeClr val="lt1"/>
                </a:solidFill>
              </a:defRPr>
            </a:lvl1pPr>
            <a:lvl2pPr marL="914400" lvl="1" indent="-304800" algn="ctr" rtl="0">
              <a:lnSpc>
                <a:spcPct val="100000"/>
              </a:lnSpc>
              <a:spcBef>
                <a:spcPts val="0"/>
              </a:spcBef>
              <a:spcAft>
                <a:spcPts val="0"/>
              </a:spcAft>
              <a:buClr>
                <a:schemeClr val="lt1"/>
              </a:buClr>
              <a:buSzPts val="1200"/>
              <a:buChar char="○"/>
              <a:defRPr sz="1200">
                <a:solidFill>
                  <a:schemeClr val="lt1"/>
                </a:solidFill>
              </a:defRPr>
            </a:lvl2pPr>
            <a:lvl3pPr marL="1371600" lvl="2" indent="-304800" algn="ctr" rtl="0">
              <a:lnSpc>
                <a:spcPct val="100000"/>
              </a:lnSpc>
              <a:spcBef>
                <a:spcPts val="0"/>
              </a:spcBef>
              <a:spcAft>
                <a:spcPts val="0"/>
              </a:spcAft>
              <a:buClr>
                <a:schemeClr val="lt1"/>
              </a:buClr>
              <a:buSzPts val="1200"/>
              <a:buChar char="■"/>
              <a:defRPr sz="1200">
                <a:solidFill>
                  <a:schemeClr val="lt1"/>
                </a:solidFill>
              </a:defRPr>
            </a:lvl3pPr>
            <a:lvl4pPr marL="1828800" lvl="3" indent="-304800" algn="ctr" rtl="0">
              <a:lnSpc>
                <a:spcPct val="100000"/>
              </a:lnSpc>
              <a:spcBef>
                <a:spcPts val="0"/>
              </a:spcBef>
              <a:spcAft>
                <a:spcPts val="0"/>
              </a:spcAft>
              <a:buClr>
                <a:schemeClr val="lt1"/>
              </a:buClr>
              <a:buSzPts val="1200"/>
              <a:buChar char="●"/>
              <a:defRPr sz="1200">
                <a:solidFill>
                  <a:schemeClr val="lt1"/>
                </a:solidFill>
              </a:defRPr>
            </a:lvl4pPr>
            <a:lvl5pPr marL="2286000" lvl="4" indent="-304800" algn="ctr" rtl="0">
              <a:lnSpc>
                <a:spcPct val="100000"/>
              </a:lnSpc>
              <a:spcBef>
                <a:spcPts val="0"/>
              </a:spcBef>
              <a:spcAft>
                <a:spcPts val="0"/>
              </a:spcAft>
              <a:buClr>
                <a:schemeClr val="lt1"/>
              </a:buClr>
              <a:buSzPts val="1200"/>
              <a:buChar char="○"/>
              <a:defRPr sz="1200">
                <a:solidFill>
                  <a:schemeClr val="lt1"/>
                </a:solidFill>
              </a:defRPr>
            </a:lvl5pPr>
            <a:lvl6pPr marL="2743200" lvl="5" indent="-304800" algn="ctr" rtl="0">
              <a:lnSpc>
                <a:spcPct val="100000"/>
              </a:lnSpc>
              <a:spcBef>
                <a:spcPts val="0"/>
              </a:spcBef>
              <a:spcAft>
                <a:spcPts val="0"/>
              </a:spcAft>
              <a:buClr>
                <a:schemeClr val="lt1"/>
              </a:buClr>
              <a:buSzPts val="1200"/>
              <a:buChar char="■"/>
              <a:defRPr sz="1200">
                <a:solidFill>
                  <a:schemeClr val="lt1"/>
                </a:solidFill>
              </a:defRPr>
            </a:lvl6pPr>
            <a:lvl7pPr marL="3200400" lvl="6" indent="-304800" algn="ctr" rtl="0">
              <a:lnSpc>
                <a:spcPct val="100000"/>
              </a:lnSpc>
              <a:spcBef>
                <a:spcPts val="0"/>
              </a:spcBef>
              <a:spcAft>
                <a:spcPts val="0"/>
              </a:spcAft>
              <a:buClr>
                <a:schemeClr val="lt1"/>
              </a:buClr>
              <a:buSzPts val="1200"/>
              <a:buChar char="●"/>
              <a:defRPr sz="1200">
                <a:solidFill>
                  <a:schemeClr val="lt1"/>
                </a:solidFill>
              </a:defRPr>
            </a:lvl7pPr>
            <a:lvl8pPr marL="3657600" lvl="7" indent="-304800" algn="ctr" rtl="0">
              <a:lnSpc>
                <a:spcPct val="100000"/>
              </a:lnSpc>
              <a:spcBef>
                <a:spcPts val="0"/>
              </a:spcBef>
              <a:spcAft>
                <a:spcPts val="0"/>
              </a:spcAft>
              <a:buClr>
                <a:schemeClr val="lt1"/>
              </a:buClr>
              <a:buSzPts val="1200"/>
              <a:buChar char="○"/>
              <a:defRPr sz="1200">
                <a:solidFill>
                  <a:schemeClr val="lt1"/>
                </a:solidFill>
              </a:defRPr>
            </a:lvl8pPr>
            <a:lvl9pPr marL="4114800" lvl="8" indent="-304800" algn="ctr" rtl="0">
              <a:lnSpc>
                <a:spcPct val="100000"/>
              </a:lnSpc>
              <a:spcBef>
                <a:spcPts val="0"/>
              </a:spcBef>
              <a:spcAft>
                <a:spcPts val="0"/>
              </a:spcAft>
              <a:buClr>
                <a:schemeClr val="lt1"/>
              </a:buClr>
              <a:buSzPts val="1200"/>
              <a:buChar char="■"/>
              <a:defRPr sz="1200">
                <a:solidFill>
                  <a:schemeClr val="lt1"/>
                </a:solidFill>
              </a:defRPr>
            </a:lvl9pPr>
          </a:lstStyle>
          <a:p>
            <a:endParaRPr/>
          </a:p>
        </p:txBody>
      </p:sp>
      <p:sp>
        <p:nvSpPr>
          <p:cNvPr id="251" name="Google Shape;251;p42"/>
          <p:cNvSpPr txBox="1">
            <a:spLocks noGrp="1"/>
          </p:cNvSpPr>
          <p:nvPr>
            <p:ph type="subTitle" idx="6"/>
          </p:nvPr>
        </p:nvSpPr>
        <p:spPr>
          <a:xfrm>
            <a:off x="4897900" y="2897700"/>
            <a:ext cx="1431300" cy="34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1800"/>
              <a:buFont typeface="Didact Gothic"/>
              <a:buNone/>
              <a:defRPr b="1">
                <a:solidFill>
                  <a:schemeClr val="lt1"/>
                </a:solidFill>
                <a:latin typeface="Didact Gothic"/>
                <a:ea typeface="Didact Gothic"/>
                <a:cs typeface="Didact Gothic"/>
                <a:sym typeface="Didact Gothic"/>
              </a:defRPr>
            </a:lvl1pPr>
            <a:lvl2pPr lvl="1" algn="ctr"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2pPr>
            <a:lvl3pPr lvl="2" algn="ctr"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3pPr>
            <a:lvl4pPr lvl="3" algn="ctr"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4pPr>
            <a:lvl5pPr lvl="4" algn="ctr"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5pPr>
            <a:lvl6pPr lvl="5" algn="ctr"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6pPr>
            <a:lvl7pPr lvl="6" algn="ctr"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7pPr>
            <a:lvl8pPr lvl="7" algn="ctr"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8pPr>
            <a:lvl9pPr lvl="8" algn="ctr"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9pPr>
          </a:lstStyle>
          <a:p>
            <a:endParaRPr/>
          </a:p>
        </p:txBody>
      </p:sp>
      <p:sp>
        <p:nvSpPr>
          <p:cNvPr id="252" name="Google Shape;252;p42"/>
          <p:cNvSpPr txBox="1">
            <a:spLocks noGrp="1"/>
          </p:cNvSpPr>
          <p:nvPr>
            <p:ph type="body" idx="7"/>
          </p:nvPr>
        </p:nvSpPr>
        <p:spPr>
          <a:xfrm>
            <a:off x="6981000" y="3409975"/>
            <a:ext cx="1431300" cy="719400"/>
          </a:xfrm>
          <a:prstGeom prst="rect">
            <a:avLst/>
          </a:prstGeom>
        </p:spPr>
        <p:txBody>
          <a:bodyPr spcFirstLastPara="1" wrap="square" lIns="91425" tIns="91425" rIns="91425" bIns="91425" anchor="ctr" anchorCtr="0">
            <a:noAutofit/>
          </a:bodyPr>
          <a:lstStyle>
            <a:lvl1pPr marL="457200" lvl="0" indent="-304800" algn="ctr" rtl="0">
              <a:lnSpc>
                <a:spcPct val="100000"/>
              </a:lnSpc>
              <a:spcBef>
                <a:spcPts val="0"/>
              </a:spcBef>
              <a:spcAft>
                <a:spcPts val="0"/>
              </a:spcAft>
              <a:buClr>
                <a:schemeClr val="lt1"/>
              </a:buClr>
              <a:buSzPts val="1200"/>
              <a:buChar char="●"/>
              <a:defRPr sz="1200">
                <a:solidFill>
                  <a:schemeClr val="lt1"/>
                </a:solidFill>
              </a:defRPr>
            </a:lvl1pPr>
            <a:lvl2pPr marL="914400" lvl="1" indent="-304800" algn="ctr" rtl="0">
              <a:lnSpc>
                <a:spcPct val="100000"/>
              </a:lnSpc>
              <a:spcBef>
                <a:spcPts val="0"/>
              </a:spcBef>
              <a:spcAft>
                <a:spcPts val="0"/>
              </a:spcAft>
              <a:buClr>
                <a:schemeClr val="lt1"/>
              </a:buClr>
              <a:buSzPts val="1200"/>
              <a:buChar char="○"/>
              <a:defRPr sz="1200">
                <a:solidFill>
                  <a:schemeClr val="lt1"/>
                </a:solidFill>
              </a:defRPr>
            </a:lvl2pPr>
            <a:lvl3pPr marL="1371600" lvl="2" indent="-304800" algn="ctr" rtl="0">
              <a:lnSpc>
                <a:spcPct val="100000"/>
              </a:lnSpc>
              <a:spcBef>
                <a:spcPts val="0"/>
              </a:spcBef>
              <a:spcAft>
                <a:spcPts val="0"/>
              </a:spcAft>
              <a:buClr>
                <a:schemeClr val="lt1"/>
              </a:buClr>
              <a:buSzPts val="1200"/>
              <a:buChar char="■"/>
              <a:defRPr sz="1200">
                <a:solidFill>
                  <a:schemeClr val="lt1"/>
                </a:solidFill>
              </a:defRPr>
            </a:lvl3pPr>
            <a:lvl4pPr marL="1828800" lvl="3" indent="-304800" algn="ctr" rtl="0">
              <a:lnSpc>
                <a:spcPct val="100000"/>
              </a:lnSpc>
              <a:spcBef>
                <a:spcPts val="0"/>
              </a:spcBef>
              <a:spcAft>
                <a:spcPts val="0"/>
              </a:spcAft>
              <a:buClr>
                <a:schemeClr val="lt1"/>
              </a:buClr>
              <a:buSzPts val="1200"/>
              <a:buChar char="●"/>
              <a:defRPr sz="1200">
                <a:solidFill>
                  <a:schemeClr val="lt1"/>
                </a:solidFill>
              </a:defRPr>
            </a:lvl4pPr>
            <a:lvl5pPr marL="2286000" lvl="4" indent="-304800" algn="ctr" rtl="0">
              <a:lnSpc>
                <a:spcPct val="100000"/>
              </a:lnSpc>
              <a:spcBef>
                <a:spcPts val="0"/>
              </a:spcBef>
              <a:spcAft>
                <a:spcPts val="0"/>
              </a:spcAft>
              <a:buClr>
                <a:schemeClr val="lt1"/>
              </a:buClr>
              <a:buSzPts val="1200"/>
              <a:buChar char="○"/>
              <a:defRPr sz="1200">
                <a:solidFill>
                  <a:schemeClr val="lt1"/>
                </a:solidFill>
              </a:defRPr>
            </a:lvl5pPr>
            <a:lvl6pPr marL="2743200" lvl="5" indent="-304800" algn="ctr" rtl="0">
              <a:lnSpc>
                <a:spcPct val="100000"/>
              </a:lnSpc>
              <a:spcBef>
                <a:spcPts val="0"/>
              </a:spcBef>
              <a:spcAft>
                <a:spcPts val="0"/>
              </a:spcAft>
              <a:buClr>
                <a:schemeClr val="lt1"/>
              </a:buClr>
              <a:buSzPts val="1200"/>
              <a:buChar char="■"/>
              <a:defRPr sz="1200">
                <a:solidFill>
                  <a:schemeClr val="lt1"/>
                </a:solidFill>
              </a:defRPr>
            </a:lvl6pPr>
            <a:lvl7pPr marL="3200400" lvl="6" indent="-304800" algn="ctr" rtl="0">
              <a:lnSpc>
                <a:spcPct val="100000"/>
              </a:lnSpc>
              <a:spcBef>
                <a:spcPts val="0"/>
              </a:spcBef>
              <a:spcAft>
                <a:spcPts val="0"/>
              </a:spcAft>
              <a:buClr>
                <a:schemeClr val="lt1"/>
              </a:buClr>
              <a:buSzPts val="1200"/>
              <a:buChar char="●"/>
              <a:defRPr sz="1200">
                <a:solidFill>
                  <a:schemeClr val="lt1"/>
                </a:solidFill>
              </a:defRPr>
            </a:lvl7pPr>
            <a:lvl8pPr marL="3657600" lvl="7" indent="-304800" algn="ctr" rtl="0">
              <a:lnSpc>
                <a:spcPct val="100000"/>
              </a:lnSpc>
              <a:spcBef>
                <a:spcPts val="0"/>
              </a:spcBef>
              <a:spcAft>
                <a:spcPts val="0"/>
              </a:spcAft>
              <a:buClr>
                <a:schemeClr val="lt1"/>
              </a:buClr>
              <a:buSzPts val="1200"/>
              <a:buChar char="○"/>
              <a:defRPr sz="1200">
                <a:solidFill>
                  <a:schemeClr val="lt1"/>
                </a:solidFill>
              </a:defRPr>
            </a:lvl8pPr>
            <a:lvl9pPr marL="4114800" lvl="8" indent="-304800" algn="ctr" rtl="0">
              <a:lnSpc>
                <a:spcPct val="100000"/>
              </a:lnSpc>
              <a:spcBef>
                <a:spcPts val="0"/>
              </a:spcBef>
              <a:spcAft>
                <a:spcPts val="0"/>
              </a:spcAft>
              <a:buClr>
                <a:schemeClr val="lt1"/>
              </a:buClr>
              <a:buSzPts val="1200"/>
              <a:buChar char="■"/>
              <a:defRPr sz="1200">
                <a:solidFill>
                  <a:schemeClr val="lt1"/>
                </a:solidFill>
              </a:defRPr>
            </a:lvl9pPr>
          </a:lstStyle>
          <a:p>
            <a:endParaRPr/>
          </a:p>
        </p:txBody>
      </p:sp>
      <p:sp>
        <p:nvSpPr>
          <p:cNvPr id="253" name="Google Shape;253;p42"/>
          <p:cNvSpPr txBox="1">
            <a:spLocks noGrp="1"/>
          </p:cNvSpPr>
          <p:nvPr>
            <p:ph type="subTitle" idx="8"/>
          </p:nvPr>
        </p:nvSpPr>
        <p:spPr>
          <a:xfrm>
            <a:off x="6981000" y="2897700"/>
            <a:ext cx="1431300" cy="34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1800"/>
              <a:buFont typeface="Didact Gothic"/>
              <a:buNone/>
              <a:defRPr b="1">
                <a:solidFill>
                  <a:schemeClr val="lt1"/>
                </a:solidFill>
                <a:latin typeface="Didact Gothic"/>
                <a:ea typeface="Didact Gothic"/>
                <a:cs typeface="Didact Gothic"/>
                <a:sym typeface="Didact Gothic"/>
              </a:defRPr>
            </a:lvl1pPr>
            <a:lvl2pPr lvl="1" algn="ctr"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2pPr>
            <a:lvl3pPr lvl="2" algn="ctr"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3pPr>
            <a:lvl4pPr lvl="3" algn="ctr"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4pPr>
            <a:lvl5pPr lvl="4" algn="ctr"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5pPr>
            <a:lvl6pPr lvl="5" algn="ctr"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6pPr>
            <a:lvl7pPr lvl="6" algn="ctr"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7pPr>
            <a:lvl8pPr lvl="7" algn="ctr"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8pPr>
            <a:lvl9pPr lvl="8" algn="ctr" rtl="0">
              <a:lnSpc>
                <a:spcPct val="100000"/>
              </a:lnSpc>
              <a:spcBef>
                <a:spcPts val="0"/>
              </a:spcBef>
              <a:spcAft>
                <a:spcPts val="0"/>
              </a:spcAft>
              <a:buClr>
                <a:schemeClr val="lt1"/>
              </a:buClr>
              <a:buSzPts val="1800"/>
              <a:buFont typeface="Didact Gothic"/>
              <a:buNone/>
              <a:defRPr sz="1800" b="1">
                <a:solidFill>
                  <a:schemeClr val="lt1"/>
                </a:solidFill>
                <a:latin typeface="Didact Gothic"/>
                <a:ea typeface="Didact Gothic"/>
                <a:cs typeface="Didact Gothic"/>
                <a:sym typeface="Didact Gothic"/>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p:cSld name="CUSTOM_14">
    <p:spTree>
      <p:nvGrpSpPr>
        <p:cNvPr id="1" name="Shape 254"/>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1D7D99"/>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it"/>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1D7D99"/>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731700" y="571500"/>
            <a:ext cx="7680600" cy="581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Didact Gothic"/>
              <a:buNone/>
              <a:defRPr sz="2800">
                <a:solidFill>
                  <a:schemeClr val="dk1"/>
                </a:solidFill>
                <a:latin typeface="Didact Gothic"/>
                <a:ea typeface="Didact Gothic"/>
                <a:cs typeface="Didact Gothic"/>
                <a:sym typeface="Didact Gothic"/>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731700" y="1355825"/>
            <a:ext cx="7680600" cy="32130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Arimo"/>
              <a:buChar char="●"/>
              <a:defRPr sz="1800">
                <a:solidFill>
                  <a:schemeClr val="dk2"/>
                </a:solidFill>
                <a:latin typeface="Arimo"/>
                <a:ea typeface="Arimo"/>
                <a:cs typeface="Arimo"/>
                <a:sym typeface="Arimo"/>
              </a:defRPr>
            </a:lvl1pPr>
            <a:lvl2pPr marL="914400" lvl="1" indent="-317500" rtl="0">
              <a:lnSpc>
                <a:spcPct val="115000"/>
              </a:lnSpc>
              <a:spcBef>
                <a:spcPts val="1600"/>
              </a:spcBef>
              <a:spcAft>
                <a:spcPts val="0"/>
              </a:spcAft>
              <a:buClr>
                <a:schemeClr val="dk2"/>
              </a:buClr>
              <a:buSzPts val="1400"/>
              <a:buFont typeface="Arimo"/>
              <a:buChar char="○"/>
              <a:defRPr>
                <a:solidFill>
                  <a:schemeClr val="dk2"/>
                </a:solidFill>
                <a:latin typeface="Arimo"/>
                <a:ea typeface="Arimo"/>
                <a:cs typeface="Arimo"/>
                <a:sym typeface="Arimo"/>
              </a:defRPr>
            </a:lvl2pPr>
            <a:lvl3pPr marL="1371600" lvl="2" indent="-317500" rtl="0">
              <a:lnSpc>
                <a:spcPct val="115000"/>
              </a:lnSpc>
              <a:spcBef>
                <a:spcPts val="1600"/>
              </a:spcBef>
              <a:spcAft>
                <a:spcPts val="0"/>
              </a:spcAft>
              <a:buClr>
                <a:schemeClr val="dk2"/>
              </a:buClr>
              <a:buSzPts val="1400"/>
              <a:buFont typeface="Arimo"/>
              <a:buChar char="■"/>
              <a:defRPr>
                <a:solidFill>
                  <a:schemeClr val="dk2"/>
                </a:solidFill>
                <a:latin typeface="Arimo"/>
                <a:ea typeface="Arimo"/>
                <a:cs typeface="Arimo"/>
                <a:sym typeface="Arimo"/>
              </a:defRPr>
            </a:lvl3pPr>
            <a:lvl4pPr marL="1828800" lvl="3" indent="-317500" rtl="0">
              <a:lnSpc>
                <a:spcPct val="115000"/>
              </a:lnSpc>
              <a:spcBef>
                <a:spcPts val="1600"/>
              </a:spcBef>
              <a:spcAft>
                <a:spcPts val="0"/>
              </a:spcAft>
              <a:buClr>
                <a:schemeClr val="dk2"/>
              </a:buClr>
              <a:buSzPts val="1400"/>
              <a:buFont typeface="Arimo"/>
              <a:buChar char="●"/>
              <a:defRPr>
                <a:solidFill>
                  <a:schemeClr val="dk2"/>
                </a:solidFill>
                <a:latin typeface="Arimo"/>
                <a:ea typeface="Arimo"/>
                <a:cs typeface="Arimo"/>
                <a:sym typeface="Arimo"/>
              </a:defRPr>
            </a:lvl4pPr>
            <a:lvl5pPr marL="2286000" lvl="4" indent="-317500" rtl="0">
              <a:lnSpc>
                <a:spcPct val="115000"/>
              </a:lnSpc>
              <a:spcBef>
                <a:spcPts val="1600"/>
              </a:spcBef>
              <a:spcAft>
                <a:spcPts val="0"/>
              </a:spcAft>
              <a:buClr>
                <a:schemeClr val="dk2"/>
              </a:buClr>
              <a:buSzPts val="1400"/>
              <a:buFont typeface="Arimo"/>
              <a:buChar char="○"/>
              <a:defRPr>
                <a:solidFill>
                  <a:schemeClr val="dk2"/>
                </a:solidFill>
                <a:latin typeface="Arimo"/>
                <a:ea typeface="Arimo"/>
                <a:cs typeface="Arimo"/>
                <a:sym typeface="Arimo"/>
              </a:defRPr>
            </a:lvl5pPr>
            <a:lvl6pPr marL="2743200" lvl="5" indent="-317500" rtl="0">
              <a:lnSpc>
                <a:spcPct val="115000"/>
              </a:lnSpc>
              <a:spcBef>
                <a:spcPts val="1600"/>
              </a:spcBef>
              <a:spcAft>
                <a:spcPts val="0"/>
              </a:spcAft>
              <a:buClr>
                <a:schemeClr val="dk2"/>
              </a:buClr>
              <a:buSzPts val="1400"/>
              <a:buFont typeface="Arimo"/>
              <a:buChar char="■"/>
              <a:defRPr>
                <a:solidFill>
                  <a:schemeClr val="dk2"/>
                </a:solidFill>
                <a:latin typeface="Arimo"/>
                <a:ea typeface="Arimo"/>
                <a:cs typeface="Arimo"/>
                <a:sym typeface="Arimo"/>
              </a:defRPr>
            </a:lvl6pPr>
            <a:lvl7pPr marL="3200400" lvl="6" indent="-317500" rtl="0">
              <a:lnSpc>
                <a:spcPct val="115000"/>
              </a:lnSpc>
              <a:spcBef>
                <a:spcPts val="1600"/>
              </a:spcBef>
              <a:spcAft>
                <a:spcPts val="0"/>
              </a:spcAft>
              <a:buClr>
                <a:schemeClr val="dk2"/>
              </a:buClr>
              <a:buSzPts val="1400"/>
              <a:buFont typeface="Arimo"/>
              <a:buChar char="●"/>
              <a:defRPr>
                <a:solidFill>
                  <a:schemeClr val="dk2"/>
                </a:solidFill>
                <a:latin typeface="Arimo"/>
                <a:ea typeface="Arimo"/>
                <a:cs typeface="Arimo"/>
                <a:sym typeface="Arimo"/>
              </a:defRPr>
            </a:lvl7pPr>
            <a:lvl8pPr marL="3657600" lvl="7" indent="-317500" rtl="0">
              <a:lnSpc>
                <a:spcPct val="115000"/>
              </a:lnSpc>
              <a:spcBef>
                <a:spcPts val="1600"/>
              </a:spcBef>
              <a:spcAft>
                <a:spcPts val="0"/>
              </a:spcAft>
              <a:buClr>
                <a:schemeClr val="dk2"/>
              </a:buClr>
              <a:buSzPts val="1400"/>
              <a:buFont typeface="Arimo"/>
              <a:buChar char="○"/>
              <a:defRPr>
                <a:solidFill>
                  <a:schemeClr val="dk2"/>
                </a:solidFill>
                <a:latin typeface="Arimo"/>
                <a:ea typeface="Arimo"/>
                <a:cs typeface="Arimo"/>
                <a:sym typeface="Arimo"/>
              </a:defRPr>
            </a:lvl8pPr>
            <a:lvl9pPr marL="4114800" lvl="8" indent="-317500" rtl="0">
              <a:lnSpc>
                <a:spcPct val="115000"/>
              </a:lnSpc>
              <a:spcBef>
                <a:spcPts val="1600"/>
              </a:spcBef>
              <a:spcAft>
                <a:spcPts val="1600"/>
              </a:spcAft>
              <a:buClr>
                <a:schemeClr val="dk2"/>
              </a:buClr>
              <a:buSzPts val="1400"/>
              <a:buFont typeface="Arimo"/>
              <a:buChar char="■"/>
              <a:defRPr>
                <a:solidFill>
                  <a:schemeClr val="dk2"/>
                </a:solidFill>
                <a:latin typeface="Arimo"/>
                <a:ea typeface="Arimo"/>
                <a:cs typeface="Arimo"/>
                <a:sym typeface="Arimo"/>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it"/>
              <a:t>‹N›</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60">
          <p15:clr>
            <a:srgbClr val="EA4335"/>
          </p15:clr>
        </p15:guide>
        <p15:guide id="2" pos="461">
          <p15:clr>
            <a:srgbClr val="EA4335"/>
          </p15:clr>
        </p15:guide>
        <p15:guide id="3" orient="horz" pos="2878">
          <p15:clr>
            <a:srgbClr val="EA4335"/>
          </p15:clr>
        </p15:guide>
        <p15:guide id="4" pos="5299">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s://www.unicef.it/convenzione-diritti-infanzia/"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hyperlink" Target="https://www.accord.org.za/conflict-trends/understanding-recruitment-child-soldiers-africa/"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59" name="Google Shape;259;p44"/>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53"/>
          <p:cNvSpPr/>
          <p:nvPr/>
        </p:nvSpPr>
        <p:spPr>
          <a:xfrm>
            <a:off x="5242276" y="564233"/>
            <a:ext cx="3680150" cy="4089425"/>
          </a:xfrm>
          <a:custGeom>
            <a:avLst/>
            <a:gdLst/>
            <a:ahLst/>
            <a:cxnLst/>
            <a:rect l="l" t="t" r="r" b="b"/>
            <a:pathLst>
              <a:path w="147206" h="163577" extrusionOk="0">
                <a:moveTo>
                  <a:pt x="9711" y="75077"/>
                </a:moveTo>
                <a:cubicBezTo>
                  <a:pt x="10716" y="70054"/>
                  <a:pt x="22504" y="69117"/>
                  <a:pt x="24178" y="59406"/>
                </a:cubicBezTo>
                <a:cubicBezTo>
                  <a:pt x="25852" y="49695"/>
                  <a:pt x="12658" y="24312"/>
                  <a:pt x="19757" y="16811"/>
                </a:cubicBezTo>
                <a:cubicBezTo>
                  <a:pt x="26856" y="9310"/>
                  <a:pt x="54248" y="17079"/>
                  <a:pt x="66772" y="14400"/>
                </a:cubicBezTo>
                <a:cubicBezTo>
                  <a:pt x="79296" y="11721"/>
                  <a:pt x="84721" y="-3415"/>
                  <a:pt x="94901" y="737"/>
                </a:cubicBezTo>
                <a:cubicBezTo>
                  <a:pt x="105081" y="4889"/>
                  <a:pt x="122761" y="27326"/>
                  <a:pt x="127851" y="39314"/>
                </a:cubicBezTo>
                <a:cubicBezTo>
                  <a:pt x="132941" y="51302"/>
                  <a:pt x="122225" y="64295"/>
                  <a:pt x="125440" y="72666"/>
                </a:cubicBezTo>
                <a:cubicBezTo>
                  <a:pt x="128655" y="81038"/>
                  <a:pt x="146603" y="82042"/>
                  <a:pt x="147139" y="89543"/>
                </a:cubicBezTo>
                <a:cubicBezTo>
                  <a:pt x="147675" y="97044"/>
                  <a:pt x="130128" y="106889"/>
                  <a:pt x="128655" y="117672"/>
                </a:cubicBezTo>
                <a:cubicBezTo>
                  <a:pt x="127182" y="128455"/>
                  <a:pt x="143590" y="146671"/>
                  <a:pt x="138299" y="154239"/>
                </a:cubicBezTo>
                <a:cubicBezTo>
                  <a:pt x="133008" y="161807"/>
                  <a:pt x="109233" y="164619"/>
                  <a:pt x="96910" y="163079"/>
                </a:cubicBezTo>
                <a:cubicBezTo>
                  <a:pt x="84587" y="161539"/>
                  <a:pt x="76952" y="146872"/>
                  <a:pt x="64361" y="144997"/>
                </a:cubicBezTo>
                <a:cubicBezTo>
                  <a:pt x="51770" y="143122"/>
                  <a:pt x="32081" y="156583"/>
                  <a:pt x="21365" y="151828"/>
                </a:cubicBezTo>
                <a:cubicBezTo>
                  <a:pt x="10649" y="147073"/>
                  <a:pt x="603" y="126847"/>
                  <a:pt x="67" y="116466"/>
                </a:cubicBezTo>
                <a:cubicBezTo>
                  <a:pt x="-469" y="106085"/>
                  <a:pt x="16543" y="96441"/>
                  <a:pt x="18150" y="89543"/>
                </a:cubicBezTo>
                <a:cubicBezTo>
                  <a:pt x="19757" y="82645"/>
                  <a:pt x="8706" y="80100"/>
                  <a:pt x="9711" y="75077"/>
                </a:cubicBezTo>
                <a:close/>
              </a:path>
            </a:pathLst>
          </a:custGeom>
          <a:solidFill>
            <a:schemeClr val="lt2"/>
          </a:solidFill>
          <a:ln w="9525" cap="flat" cmpd="sng">
            <a:solidFill>
              <a:schemeClr val="lt2"/>
            </a:solidFill>
            <a:prstDash val="solid"/>
            <a:round/>
            <a:headEnd type="none" w="med" len="med"/>
            <a:tailEnd type="none" w="med" len="med"/>
          </a:ln>
        </p:spPr>
      </p:sp>
      <p:sp>
        <p:nvSpPr>
          <p:cNvPr id="314" name="Google Shape;314;p53"/>
          <p:cNvSpPr txBox="1">
            <a:spLocks noGrp="1"/>
          </p:cNvSpPr>
          <p:nvPr>
            <p:ph type="title"/>
          </p:nvPr>
        </p:nvSpPr>
        <p:spPr>
          <a:xfrm>
            <a:off x="311700" y="305300"/>
            <a:ext cx="48447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sz="4000">
                <a:solidFill>
                  <a:schemeClr val="lt1"/>
                </a:solidFill>
                <a:latin typeface="Impact"/>
                <a:ea typeface="Impact"/>
                <a:cs typeface="Impact"/>
                <a:sym typeface="Impact"/>
              </a:rPr>
              <a:t>SOCIAL MEDIA ADDICTION</a:t>
            </a:r>
            <a:r>
              <a:rPr lang="it">
                <a:solidFill>
                  <a:schemeClr val="lt1"/>
                </a:solidFill>
                <a:latin typeface="Impact"/>
                <a:ea typeface="Impact"/>
                <a:cs typeface="Impact"/>
                <a:sym typeface="Impact"/>
              </a:rPr>
              <a:t> </a:t>
            </a:r>
            <a:endParaRPr>
              <a:solidFill>
                <a:schemeClr val="lt1"/>
              </a:solidFill>
              <a:latin typeface="Impact"/>
              <a:ea typeface="Impact"/>
              <a:cs typeface="Impact"/>
              <a:sym typeface="Impact"/>
            </a:endParaRPr>
          </a:p>
        </p:txBody>
      </p:sp>
      <p:sp>
        <p:nvSpPr>
          <p:cNvPr id="315" name="Google Shape;315;p53"/>
          <p:cNvSpPr txBox="1">
            <a:spLocks noGrp="1"/>
          </p:cNvSpPr>
          <p:nvPr>
            <p:ph type="body" idx="1"/>
          </p:nvPr>
        </p:nvSpPr>
        <p:spPr>
          <a:xfrm>
            <a:off x="311700" y="1162525"/>
            <a:ext cx="5466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a:solidFill>
                  <a:schemeClr val="lt1"/>
                </a:solidFill>
                <a:latin typeface="Georgia"/>
                <a:ea typeface="Georgia"/>
                <a:cs typeface="Georgia"/>
                <a:sym typeface="Georgia"/>
              </a:rPr>
              <a:t>Ossia la dipendenza dai social media porta ripercussioni sul sistema nervoso, di ricompensa e di gratificazione; essa è uno dei tipi di IAD tra cui troviamo:</a:t>
            </a:r>
            <a:endParaRPr>
              <a:solidFill>
                <a:schemeClr val="lt1"/>
              </a:solidFill>
              <a:latin typeface="Georgia"/>
              <a:ea typeface="Georgia"/>
              <a:cs typeface="Georgia"/>
              <a:sym typeface="Georgia"/>
            </a:endParaRPr>
          </a:p>
          <a:p>
            <a:pPr marL="457200" lvl="0" indent="-342900" algn="l" rtl="0">
              <a:spcBef>
                <a:spcPts val="1200"/>
              </a:spcBef>
              <a:spcAft>
                <a:spcPts val="0"/>
              </a:spcAft>
              <a:buClr>
                <a:schemeClr val="lt1"/>
              </a:buClr>
              <a:buSzPts val="1800"/>
              <a:buFont typeface="Georgia"/>
              <a:buChar char="●"/>
            </a:pPr>
            <a:r>
              <a:rPr lang="it">
                <a:solidFill>
                  <a:schemeClr val="lt1"/>
                </a:solidFill>
                <a:latin typeface="Georgia"/>
                <a:ea typeface="Georgia"/>
                <a:cs typeface="Georgia"/>
                <a:sym typeface="Georgia"/>
              </a:rPr>
              <a:t>Cyber Sexual Addiction</a:t>
            </a:r>
            <a:endParaRPr>
              <a:solidFill>
                <a:schemeClr val="lt1"/>
              </a:solidFill>
              <a:latin typeface="Georgia"/>
              <a:ea typeface="Georgia"/>
              <a:cs typeface="Georgia"/>
              <a:sym typeface="Georgia"/>
            </a:endParaRPr>
          </a:p>
          <a:p>
            <a:pPr marL="457200" lvl="0" indent="-342900" algn="l" rtl="0">
              <a:spcBef>
                <a:spcPts val="0"/>
              </a:spcBef>
              <a:spcAft>
                <a:spcPts val="0"/>
              </a:spcAft>
              <a:buClr>
                <a:schemeClr val="lt1"/>
              </a:buClr>
              <a:buSzPts val="1800"/>
              <a:buFont typeface="Georgia"/>
              <a:buChar char="●"/>
            </a:pPr>
            <a:r>
              <a:rPr lang="it">
                <a:solidFill>
                  <a:schemeClr val="lt1"/>
                </a:solidFill>
                <a:latin typeface="Georgia"/>
                <a:ea typeface="Georgia"/>
                <a:cs typeface="Georgia"/>
                <a:sym typeface="Georgia"/>
              </a:rPr>
              <a:t>Cyber Relationship Addiction</a:t>
            </a:r>
            <a:endParaRPr>
              <a:solidFill>
                <a:schemeClr val="lt1"/>
              </a:solidFill>
              <a:latin typeface="Georgia"/>
              <a:ea typeface="Georgia"/>
              <a:cs typeface="Georgia"/>
              <a:sym typeface="Georgia"/>
            </a:endParaRPr>
          </a:p>
          <a:p>
            <a:pPr marL="457200" lvl="0" indent="-342900" algn="l" rtl="0">
              <a:spcBef>
                <a:spcPts val="0"/>
              </a:spcBef>
              <a:spcAft>
                <a:spcPts val="0"/>
              </a:spcAft>
              <a:buClr>
                <a:schemeClr val="lt1"/>
              </a:buClr>
              <a:buSzPts val="1800"/>
              <a:buFont typeface="Georgia"/>
              <a:buChar char="●"/>
            </a:pPr>
            <a:r>
              <a:rPr lang="it">
                <a:solidFill>
                  <a:schemeClr val="lt1"/>
                </a:solidFill>
                <a:latin typeface="Georgia"/>
                <a:ea typeface="Georgia"/>
                <a:cs typeface="Georgia"/>
                <a:sym typeface="Georgia"/>
              </a:rPr>
              <a:t>Net Gaming Addiction</a:t>
            </a:r>
            <a:endParaRPr>
              <a:solidFill>
                <a:schemeClr val="lt1"/>
              </a:solidFill>
              <a:latin typeface="Georgia"/>
              <a:ea typeface="Georgia"/>
              <a:cs typeface="Georgia"/>
              <a:sym typeface="Georgia"/>
            </a:endParaRPr>
          </a:p>
          <a:p>
            <a:pPr marL="457200" lvl="0" indent="-342900" algn="l" rtl="0">
              <a:spcBef>
                <a:spcPts val="0"/>
              </a:spcBef>
              <a:spcAft>
                <a:spcPts val="0"/>
              </a:spcAft>
              <a:buClr>
                <a:schemeClr val="lt1"/>
              </a:buClr>
              <a:buSzPts val="1800"/>
              <a:buFont typeface="Georgia"/>
              <a:buChar char="●"/>
            </a:pPr>
            <a:r>
              <a:rPr lang="it">
                <a:solidFill>
                  <a:schemeClr val="lt1"/>
                </a:solidFill>
                <a:latin typeface="Georgia"/>
                <a:ea typeface="Georgia"/>
                <a:cs typeface="Georgia"/>
                <a:sym typeface="Georgia"/>
              </a:rPr>
              <a:t>Computer Addiction </a:t>
            </a:r>
            <a:endParaRPr>
              <a:solidFill>
                <a:schemeClr val="lt1"/>
              </a:solidFill>
              <a:latin typeface="Georgia"/>
              <a:ea typeface="Georgia"/>
              <a:cs typeface="Georgia"/>
              <a:sym typeface="Georgia"/>
            </a:endParaRPr>
          </a:p>
          <a:p>
            <a:pPr marL="457200" lvl="0" indent="-342900" algn="l" rtl="0">
              <a:spcBef>
                <a:spcPts val="0"/>
              </a:spcBef>
              <a:spcAft>
                <a:spcPts val="0"/>
              </a:spcAft>
              <a:buClr>
                <a:schemeClr val="lt1"/>
              </a:buClr>
              <a:buSzPts val="1800"/>
              <a:buChar char="●"/>
            </a:pPr>
            <a:r>
              <a:rPr lang="it">
                <a:solidFill>
                  <a:schemeClr val="lt1"/>
                </a:solidFill>
                <a:latin typeface="Georgia"/>
                <a:ea typeface="Georgia"/>
                <a:cs typeface="Georgia"/>
                <a:sym typeface="Georgia"/>
              </a:rPr>
              <a:t>Information Overload </a:t>
            </a:r>
            <a:r>
              <a:rPr lang="it">
                <a:solidFill>
                  <a:schemeClr val="lt1"/>
                </a:solidFill>
              </a:rPr>
              <a:t> </a:t>
            </a:r>
            <a:endParaRPr>
              <a:solidFill>
                <a:schemeClr val="lt1"/>
              </a:solidFill>
            </a:endParaRPr>
          </a:p>
          <a:p>
            <a:pPr marL="0" lvl="0" indent="0" algn="l" rtl="0">
              <a:spcBef>
                <a:spcPts val="1200"/>
              </a:spcBef>
              <a:spcAft>
                <a:spcPts val="1200"/>
              </a:spcAft>
              <a:buNone/>
            </a:pPr>
            <a:endParaRPr>
              <a:solidFill>
                <a:schemeClr val="lt1"/>
              </a:solidFill>
            </a:endParaRPr>
          </a:p>
        </p:txBody>
      </p:sp>
      <p:grpSp>
        <p:nvGrpSpPr>
          <p:cNvPr id="316" name="Google Shape;316;p53"/>
          <p:cNvGrpSpPr/>
          <p:nvPr/>
        </p:nvGrpSpPr>
        <p:grpSpPr>
          <a:xfrm>
            <a:off x="5689049" y="1051611"/>
            <a:ext cx="3143246" cy="3040266"/>
            <a:chOff x="409576" y="1294662"/>
            <a:chExt cx="3143246" cy="3133326"/>
          </a:xfrm>
        </p:grpSpPr>
        <p:sp>
          <p:nvSpPr>
            <p:cNvPr id="317" name="Google Shape;317;p53"/>
            <p:cNvSpPr/>
            <p:nvPr/>
          </p:nvSpPr>
          <p:spPr>
            <a:xfrm>
              <a:off x="1517385" y="2013193"/>
              <a:ext cx="273816" cy="436420"/>
            </a:xfrm>
            <a:custGeom>
              <a:avLst/>
              <a:gdLst/>
              <a:ahLst/>
              <a:cxnLst/>
              <a:rect l="l" t="t" r="r" b="b"/>
              <a:pathLst>
                <a:path w="3868" h="6165" extrusionOk="0">
                  <a:moveTo>
                    <a:pt x="3375" y="1"/>
                  </a:moveTo>
                  <a:cubicBezTo>
                    <a:pt x="3304" y="1"/>
                    <a:pt x="3226" y="21"/>
                    <a:pt x="3142" y="64"/>
                  </a:cubicBezTo>
                  <a:cubicBezTo>
                    <a:pt x="2706" y="340"/>
                    <a:pt x="2342" y="864"/>
                    <a:pt x="2052" y="1300"/>
                  </a:cubicBezTo>
                  <a:cubicBezTo>
                    <a:pt x="1921" y="1518"/>
                    <a:pt x="1804" y="1707"/>
                    <a:pt x="1702" y="1853"/>
                  </a:cubicBezTo>
                  <a:cubicBezTo>
                    <a:pt x="1339" y="2464"/>
                    <a:pt x="1004" y="3060"/>
                    <a:pt x="728" y="3671"/>
                  </a:cubicBezTo>
                  <a:cubicBezTo>
                    <a:pt x="466" y="4194"/>
                    <a:pt x="234" y="4762"/>
                    <a:pt x="103" y="5271"/>
                  </a:cubicBezTo>
                  <a:cubicBezTo>
                    <a:pt x="44" y="5518"/>
                    <a:pt x="1" y="5838"/>
                    <a:pt x="146" y="6027"/>
                  </a:cubicBezTo>
                  <a:cubicBezTo>
                    <a:pt x="206" y="6120"/>
                    <a:pt x="310" y="6164"/>
                    <a:pt x="427" y="6164"/>
                  </a:cubicBezTo>
                  <a:cubicBezTo>
                    <a:pt x="510" y="6164"/>
                    <a:pt x="600" y="6142"/>
                    <a:pt x="684" y="6100"/>
                  </a:cubicBezTo>
                  <a:cubicBezTo>
                    <a:pt x="903" y="5998"/>
                    <a:pt x="1092" y="5751"/>
                    <a:pt x="1252" y="5518"/>
                  </a:cubicBezTo>
                  <a:cubicBezTo>
                    <a:pt x="1528" y="5125"/>
                    <a:pt x="1775" y="4689"/>
                    <a:pt x="2037" y="4223"/>
                  </a:cubicBezTo>
                  <a:cubicBezTo>
                    <a:pt x="2459" y="3482"/>
                    <a:pt x="2881" y="2696"/>
                    <a:pt x="3360" y="1853"/>
                  </a:cubicBezTo>
                  <a:cubicBezTo>
                    <a:pt x="3550" y="1518"/>
                    <a:pt x="3739" y="1169"/>
                    <a:pt x="3797" y="806"/>
                  </a:cubicBezTo>
                  <a:cubicBezTo>
                    <a:pt x="3868" y="379"/>
                    <a:pt x="3688" y="1"/>
                    <a:pt x="3375" y="1"/>
                  </a:cubicBezTo>
                  <a:close/>
                </a:path>
              </a:pathLst>
            </a:custGeom>
            <a:solidFill>
              <a:srgbClr val="70E3C4"/>
            </a:solidFill>
            <a:ln w="2900" cap="rnd" cmpd="sng">
              <a:solidFill>
                <a:srgbClr val="007BA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53"/>
            <p:cNvSpPr/>
            <p:nvPr/>
          </p:nvSpPr>
          <p:spPr>
            <a:xfrm>
              <a:off x="1696558" y="2018715"/>
              <a:ext cx="90682" cy="228652"/>
            </a:xfrm>
            <a:custGeom>
              <a:avLst/>
              <a:gdLst/>
              <a:ahLst/>
              <a:cxnLst/>
              <a:rect l="l" t="t" r="r" b="b"/>
              <a:pathLst>
                <a:path w="1281" h="3230" extrusionOk="0">
                  <a:moveTo>
                    <a:pt x="844" y="0"/>
                  </a:moveTo>
                  <a:cubicBezTo>
                    <a:pt x="771" y="0"/>
                    <a:pt x="699" y="29"/>
                    <a:pt x="626" y="59"/>
                  </a:cubicBezTo>
                  <a:cubicBezTo>
                    <a:pt x="611" y="73"/>
                    <a:pt x="568" y="102"/>
                    <a:pt x="553" y="117"/>
                  </a:cubicBezTo>
                  <a:cubicBezTo>
                    <a:pt x="495" y="393"/>
                    <a:pt x="437" y="684"/>
                    <a:pt x="364" y="946"/>
                  </a:cubicBezTo>
                  <a:cubicBezTo>
                    <a:pt x="233" y="1411"/>
                    <a:pt x="160" y="1877"/>
                    <a:pt x="88" y="2356"/>
                  </a:cubicBezTo>
                  <a:cubicBezTo>
                    <a:pt x="44" y="2647"/>
                    <a:pt x="15" y="2938"/>
                    <a:pt x="0" y="3229"/>
                  </a:cubicBezTo>
                  <a:lnTo>
                    <a:pt x="800" y="1804"/>
                  </a:lnTo>
                  <a:cubicBezTo>
                    <a:pt x="975" y="1498"/>
                    <a:pt x="1164" y="1149"/>
                    <a:pt x="1237" y="786"/>
                  </a:cubicBezTo>
                  <a:cubicBezTo>
                    <a:pt x="1280" y="466"/>
                    <a:pt x="1193" y="189"/>
                    <a:pt x="1033" y="59"/>
                  </a:cubicBezTo>
                  <a:cubicBezTo>
                    <a:pt x="975" y="29"/>
                    <a:pt x="902" y="0"/>
                    <a:pt x="844" y="0"/>
                  </a:cubicBezTo>
                  <a:close/>
                </a:path>
              </a:pathLst>
            </a:custGeom>
            <a:solidFill>
              <a:srgbClr val="6BB2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53"/>
            <p:cNvSpPr/>
            <p:nvPr/>
          </p:nvSpPr>
          <p:spPr>
            <a:xfrm>
              <a:off x="2049663" y="2019565"/>
              <a:ext cx="259587" cy="435996"/>
            </a:xfrm>
            <a:custGeom>
              <a:avLst/>
              <a:gdLst/>
              <a:ahLst/>
              <a:cxnLst/>
              <a:rect l="l" t="t" r="r" b="b"/>
              <a:pathLst>
                <a:path w="3667" h="6159" extrusionOk="0">
                  <a:moveTo>
                    <a:pt x="424" y="1"/>
                  </a:moveTo>
                  <a:cubicBezTo>
                    <a:pt x="161" y="1"/>
                    <a:pt x="0" y="339"/>
                    <a:pt x="59" y="716"/>
                  </a:cubicBezTo>
                  <a:cubicBezTo>
                    <a:pt x="117" y="1050"/>
                    <a:pt x="277" y="1355"/>
                    <a:pt x="437" y="1661"/>
                  </a:cubicBezTo>
                  <a:cubicBezTo>
                    <a:pt x="859" y="2461"/>
                    <a:pt x="1266" y="3246"/>
                    <a:pt x="1659" y="4017"/>
                  </a:cubicBezTo>
                  <a:cubicBezTo>
                    <a:pt x="1921" y="4482"/>
                    <a:pt x="2154" y="4962"/>
                    <a:pt x="2430" y="5399"/>
                  </a:cubicBezTo>
                  <a:cubicBezTo>
                    <a:pt x="2590" y="5646"/>
                    <a:pt x="2764" y="5908"/>
                    <a:pt x="2983" y="6053"/>
                  </a:cubicBezTo>
                  <a:cubicBezTo>
                    <a:pt x="3080" y="6123"/>
                    <a:pt x="3184" y="6159"/>
                    <a:pt x="3278" y="6159"/>
                  </a:cubicBezTo>
                  <a:cubicBezTo>
                    <a:pt x="3382" y="6159"/>
                    <a:pt x="3474" y="6115"/>
                    <a:pt x="3535" y="6024"/>
                  </a:cubicBezTo>
                  <a:cubicBezTo>
                    <a:pt x="3666" y="5850"/>
                    <a:pt x="3608" y="5486"/>
                    <a:pt x="3535" y="5210"/>
                  </a:cubicBezTo>
                  <a:cubicBezTo>
                    <a:pt x="3404" y="4672"/>
                    <a:pt x="3128" y="4061"/>
                    <a:pt x="2881" y="3523"/>
                  </a:cubicBezTo>
                  <a:cubicBezTo>
                    <a:pt x="2590" y="2926"/>
                    <a:pt x="2255" y="2301"/>
                    <a:pt x="1921" y="1705"/>
                  </a:cubicBezTo>
                  <a:cubicBezTo>
                    <a:pt x="1848" y="1559"/>
                    <a:pt x="1732" y="1370"/>
                    <a:pt x="1601" y="1181"/>
                  </a:cubicBezTo>
                  <a:cubicBezTo>
                    <a:pt x="1354" y="759"/>
                    <a:pt x="1005" y="265"/>
                    <a:pt x="626" y="61"/>
                  </a:cubicBezTo>
                  <a:cubicBezTo>
                    <a:pt x="554" y="19"/>
                    <a:pt x="486" y="1"/>
                    <a:pt x="424" y="1"/>
                  </a:cubicBezTo>
                  <a:close/>
                </a:path>
              </a:pathLst>
            </a:custGeom>
            <a:solidFill>
              <a:srgbClr val="70E3C4"/>
            </a:solidFill>
            <a:ln w="2900" cap="rnd" cmpd="sng">
              <a:solidFill>
                <a:srgbClr val="007BA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53"/>
            <p:cNvSpPr/>
            <p:nvPr/>
          </p:nvSpPr>
          <p:spPr>
            <a:xfrm>
              <a:off x="2054831" y="2021759"/>
              <a:ext cx="103070" cy="257463"/>
            </a:xfrm>
            <a:custGeom>
              <a:avLst/>
              <a:gdLst/>
              <a:ahLst/>
              <a:cxnLst/>
              <a:rect l="l" t="t" r="r" b="b"/>
              <a:pathLst>
                <a:path w="1456" h="3637" extrusionOk="0">
                  <a:moveTo>
                    <a:pt x="364" y="1"/>
                  </a:moveTo>
                  <a:cubicBezTo>
                    <a:pt x="321" y="1"/>
                    <a:pt x="263" y="16"/>
                    <a:pt x="219" y="59"/>
                  </a:cubicBezTo>
                  <a:cubicBezTo>
                    <a:pt x="74" y="161"/>
                    <a:pt x="1" y="394"/>
                    <a:pt x="59" y="670"/>
                  </a:cubicBezTo>
                  <a:cubicBezTo>
                    <a:pt x="117" y="1005"/>
                    <a:pt x="277" y="1324"/>
                    <a:pt x="423" y="1615"/>
                  </a:cubicBezTo>
                  <a:lnTo>
                    <a:pt x="1455" y="3637"/>
                  </a:lnTo>
                  <a:cubicBezTo>
                    <a:pt x="1295" y="3084"/>
                    <a:pt x="1135" y="2561"/>
                    <a:pt x="1004" y="2037"/>
                  </a:cubicBezTo>
                  <a:cubicBezTo>
                    <a:pt x="830" y="1368"/>
                    <a:pt x="728" y="670"/>
                    <a:pt x="510" y="30"/>
                  </a:cubicBezTo>
                  <a:cubicBezTo>
                    <a:pt x="466" y="16"/>
                    <a:pt x="423" y="1"/>
                    <a:pt x="364" y="1"/>
                  </a:cubicBezTo>
                  <a:close/>
                </a:path>
              </a:pathLst>
            </a:custGeom>
            <a:solidFill>
              <a:srgbClr val="6BB2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53"/>
            <p:cNvSpPr/>
            <p:nvPr/>
          </p:nvSpPr>
          <p:spPr>
            <a:xfrm>
              <a:off x="1702716" y="1987921"/>
              <a:ext cx="418086" cy="759223"/>
            </a:xfrm>
            <a:custGeom>
              <a:avLst/>
              <a:gdLst/>
              <a:ahLst/>
              <a:cxnLst/>
              <a:rect l="l" t="t" r="r" b="b"/>
              <a:pathLst>
                <a:path w="5906" h="10725" extrusionOk="0">
                  <a:moveTo>
                    <a:pt x="2479" y="1"/>
                  </a:moveTo>
                  <a:cubicBezTo>
                    <a:pt x="2319" y="1"/>
                    <a:pt x="2157" y="8"/>
                    <a:pt x="1993" y="28"/>
                  </a:cubicBezTo>
                  <a:cubicBezTo>
                    <a:pt x="1731" y="43"/>
                    <a:pt x="1528" y="72"/>
                    <a:pt x="1266" y="130"/>
                  </a:cubicBezTo>
                  <a:cubicBezTo>
                    <a:pt x="1150" y="174"/>
                    <a:pt x="946" y="232"/>
                    <a:pt x="815" y="275"/>
                  </a:cubicBezTo>
                  <a:cubicBezTo>
                    <a:pt x="786" y="275"/>
                    <a:pt x="423" y="348"/>
                    <a:pt x="423" y="363"/>
                  </a:cubicBezTo>
                  <a:lnTo>
                    <a:pt x="423" y="508"/>
                  </a:lnTo>
                  <a:cubicBezTo>
                    <a:pt x="379" y="1279"/>
                    <a:pt x="292" y="2035"/>
                    <a:pt x="233" y="2777"/>
                  </a:cubicBezTo>
                  <a:cubicBezTo>
                    <a:pt x="219" y="2966"/>
                    <a:pt x="219" y="3141"/>
                    <a:pt x="204" y="3330"/>
                  </a:cubicBezTo>
                  <a:cubicBezTo>
                    <a:pt x="175" y="3620"/>
                    <a:pt x="161" y="3911"/>
                    <a:pt x="277" y="4188"/>
                  </a:cubicBezTo>
                  <a:cubicBezTo>
                    <a:pt x="350" y="4377"/>
                    <a:pt x="495" y="4551"/>
                    <a:pt x="568" y="4726"/>
                  </a:cubicBezTo>
                  <a:cubicBezTo>
                    <a:pt x="728" y="5089"/>
                    <a:pt x="728" y="5511"/>
                    <a:pt x="713" y="5889"/>
                  </a:cubicBezTo>
                  <a:cubicBezTo>
                    <a:pt x="641" y="7460"/>
                    <a:pt x="393" y="9016"/>
                    <a:pt x="1" y="10529"/>
                  </a:cubicBezTo>
                  <a:cubicBezTo>
                    <a:pt x="28" y="10528"/>
                    <a:pt x="55" y="10528"/>
                    <a:pt x="82" y="10528"/>
                  </a:cubicBezTo>
                  <a:cubicBezTo>
                    <a:pt x="839" y="10528"/>
                    <a:pt x="1584" y="10718"/>
                    <a:pt x="2328" y="10718"/>
                  </a:cubicBezTo>
                  <a:lnTo>
                    <a:pt x="2939" y="10718"/>
                  </a:lnTo>
                  <a:cubicBezTo>
                    <a:pt x="3074" y="10718"/>
                    <a:pt x="3217" y="10724"/>
                    <a:pt x="3357" y="10724"/>
                  </a:cubicBezTo>
                  <a:cubicBezTo>
                    <a:pt x="3427" y="10724"/>
                    <a:pt x="3496" y="10723"/>
                    <a:pt x="3564" y="10718"/>
                  </a:cubicBezTo>
                  <a:cubicBezTo>
                    <a:pt x="3869" y="10718"/>
                    <a:pt x="4204" y="10674"/>
                    <a:pt x="4509" y="10660"/>
                  </a:cubicBezTo>
                  <a:cubicBezTo>
                    <a:pt x="4931" y="10616"/>
                    <a:pt x="5324" y="10616"/>
                    <a:pt x="5746" y="10558"/>
                  </a:cubicBezTo>
                  <a:cubicBezTo>
                    <a:pt x="5411" y="9467"/>
                    <a:pt x="5237" y="8333"/>
                    <a:pt x="5193" y="7184"/>
                  </a:cubicBezTo>
                  <a:cubicBezTo>
                    <a:pt x="5178" y="6602"/>
                    <a:pt x="5222" y="6020"/>
                    <a:pt x="5295" y="5453"/>
                  </a:cubicBezTo>
                  <a:cubicBezTo>
                    <a:pt x="5324" y="5206"/>
                    <a:pt x="5324" y="4900"/>
                    <a:pt x="5440" y="4653"/>
                  </a:cubicBezTo>
                  <a:cubicBezTo>
                    <a:pt x="5469" y="4653"/>
                    <a:pt x="5469" y="4639"/>
                    <a:pt x="5484" y="4639"/>
                  </a:cubicBezTo>
                  <a:cubicBezTo>
                    <a:pt x="5586" y="4479"/>
                    <a:pt x="5702" y="4348"/>
                    <a:pt x="5760" y="4173"/>
                  </a:cubicBezTo>
                  <a:cubicBezTo>
                    <a:pt x="5906" y="3766"/>
                    <a:pt x="5877" y="3330"/>
                    <a:pt x="5818" y="2908"/>
                  </a:cubicBezTo>
                  <a:cubicBezTo>
                    <a:pt x="5731" y="2079"/>
                    <a:pt x="5629" y="1264"/>
                    <a:pt x="5527" y="421"/>
                  </a:cubicBezTo>
                  <a:cubicBezTo>
                    <a:pt x="5324" y="348"/>
                    <a:pt x="5120" y="290"/>
                    <a:pt x="4902" y="217"/>
                  </a:cubicBezTo>
                  <a:cubicBezTo>
                    <a:pt x="4728" y="174"/>
                    <a:pt x="4524" y="72"/>
                    <a:pt x="4320" y="72"/>
                  </a:cubicBezTo>
                  <a:cubicBezTo>
                    <a:pt x="3913" y="57"/>
                    <a:pt x="3491" y="28"/>
                    <a:pt x="3070" y="28"/>
                  </a:cubicBezTo>
                  <a:cubicBezTo>
                    <a:pt x="2870" y="12"/>
                    <a:pt x="2675" y="1"/>
                    <a:pt x="2479" y="1"/>
                  </a:cubicBezTo>
                  <a:close/>
                </a:path>
              </a:pathLst>
            </a:custGeom>
            <a:solidFill>
              <a:srgbClr val="C9B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53"/>
            <p:cNvSpPr/>
            <p:nvPr/>
          </p:nvSpPr>
          <p:spPr>
            <a:xfrm>
              <a:off x="1702716" y="1986788"/>
              <a:ext cx="418086" cy="760922"/>
            </a:xfrm>
            <a:custGeom>
              <a:avLst/>
              <a:gdLst/>
              <a:ahLst/>
              <a:cxnLst/>
              <a:rect l="l" t="t" r="r" b="b"/>
              <a:pathLst>
                <a:path w="5906" h="10749" extrusionOk="0">
                  <a:moveTo>
                    <a:pt x="5484" y="4655"/>
                  </a:moveTo>
                  <a:cubicBezTo>
                    <a:pt x="5586" y="4495"/>
                    <a:pt x="5702" y="4364"/>
                    <a:pt x="5760" y="4189"/>
                  </a:cubicBezTo>
                  <a:cubicBezTo>
                    <a:pt x="5906" y="3782"/>
                    <a:pt x="5877" y="3346"/>
                    <a:pt x="5818" y="2924"/>
                  </a:cubicBezTo>
                  <a:cubicBezTo>
                    <a:pt x="5731" y="2095"/>
                    <a:pt x="5629" y="1280"/>
                    <a:pt x="5527" y="437"/>
                  </a:cubicBezTo>
                  <a:cubicBezTo>
                    <a:pt x="5324" y="364"/>
                    <a:pt x="5120" y="306"/>
                    <a:pt x="4902" y="233"/>
                  </a:cubicBezTo>
                  <a:cubicBezTo>
                    <a:pt x="4728" y="190"/>
                    <a:pt x="4524" y="88"/>
                    <a:pt x="4320" y="88"/>
                  </a:cubicBezTo>
                  <a:cubicBezTo>
                    <a:pt x="3913" y="73"/>
                    <a:pt x="3491" y="44"/>
                    <a:pt x="3070" y="44"/>
                  </a:cubicBezTo>
                  <a:cubicBezTo>
                    <a:pt x="2706" y="15"/>
                    <a:pt x="2357" y="0"/>
                    <a:pt x="1993" y="44"/>
                  </a:cubicBezTo>
                  <a:cubicBezTo>
                    <a:pt x="1731" y="59"/>
                    <a:pt x="1528" y="88"/>
                    <a:pt x="1266" y="146"/>
                  </a:cubicBezTo>
                  <a:cubicBezTo>
                    <a:pt x="1150" y="190"/>
                    <a:pt x="946" y="248"/>
                    <a:pt x="815" y="291"/>
                  </a:cubicBezTo>
                  <a:cubicBezTo>
                    <a:pt x="786" y="291"/>
                    <a:pt x="423" y="364"/>
                    <a:pt x="423" y="379"/>
                  </a:cubicBezTo>
                  <a:lnTo>
                    <a:pt x="423" y="524"/>
                  </a:lnTo>
                  <a:cubicBezTo>
                    <a:pt x="379" y="1295"/>
                    <a:pt x="292" y="2051"/>
                    <a:pt x="233" y="2793"/>
                  </a:cubicBezTo>
                  <a:cubicBezTo>
                    <a:pt x="219" y="2982"/>
                    <a:pt x="219" y="3157"/>
                    <a:pt x="204" y="3346"/>
                  </a:cubicBezTo>
                  <a:cubicBezTo>
                    <a:pt x="175" y="3636"/>
                    <a:pt x="161" y="3927"/>
                    <a:pt x="277" y="4204"/>
                  </a:cubicBezTo>
                  <a:cubicBezTo>
                    <a:pt x="350" y="4393"/>
                    <a:pt x="495" y="4567"/>
                    <a:pt x="568" y="4742"/>
                  </a:cubicBezTo>
                  <a:cubicBezTo>
                    <a:pt x="728" y="5105"/>
                    <a:pt x="728" y="5527"/>
                    <a:pt x="713" y="5905"/>
                  </a:cubicBezTo>
                  <a:cubicBezTo>
                    <a:pt x="641" y="7476"/>
                    <a:pt x="393" y="9032"/>
                    <a:pt x="1" y="10545"/>
                  </a:cubicBezTo>
                  <a:cubicBezTo>
                    <a:pt x="786" y="10530"/>
                    <a:pt x="1557" y="10734"/>
                    <a:pt x="2328" y="10734"/>
                  </a:cubicBezTo>
                  <a:lnTo>
                    <a:pt x="2939" y="10734"/>
                  </a:lnTo>
                  <a:cubicBezTo>
                    <a:pt x="3142" y="10734"/>
                    <a:pt x="3360" y="10749"/>
                    <a:pt x="3564" y="10734"/>
                  </a:cubicBezTo>
                  <a:cubicBezTo>
                    <a:pt x="3869" y="10734"/>
                    <a:pt x="4204" y="10690"/>
                    <a:pt x="4509" y="10676"/>
                  </a:cubicBezTo>
                  <a:cubicBezTo>
                    <a:pt x="4931" y="10632"/>
                    <a:pt x="5324" y="10632"/>
                    <a:pt x="5746" y="10574"/>
                  </a:cubicBezTo>
                  <a:cubicBezTo>
                    <a:pt x="5411" y="9483"/>
                    <a:pt x="5237" y="8349"/>
                    <a:pt x="5193" y="7200"/>
                  </a:cubicBezTo>
                  <a:cubicBezTo>
                    <a:pt x="5178" y="6618"/>
                    <a:pt x="5222" y="6036"/>
                    <a:pt x="5295" y="5469"/>
                  </a:cubicBezTo>
                  <a:cubicBezTo>
                    <a:pt x="5324" y="5222"/>
                    <a:pt x="5324" y="4916"/>
                    <a:pt x="5440" y="4669"/>
                  </a:cubicBezTo>
                  <a:cubicBezTo>
                    <a:pt x="5469" y="4669"/>
                    <a:pt x="5469" y="4655"/>
                    <a:pt x="5484" y="4655"/>
                  </a:cubicBezTo>
                  <a:close/>
                </a:path>
              </a:pathLst>
            </a:custGeom>
            <a:solidFill>
              <a:srgbClr val="7157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53"/>
            <p:cNvSpPr/>
            <p:nvPr/>
          </p:nvSpPr>
          <p:spPr>
            <a:xfrm>
              <a:off x="1754181" y="1479002"/>
              <a:ext cx="397486" cy="489867"/>
            </a:xfrm>
            <a:custGeom>
              <a:avLst/>
              <a:gdLst/>
              <a:ahLst/>
              <a:cxnLst/>
              <a:rect l="l" t="t" r="r" b="b"/>
              <a:pathLst>
                <a:path w="5615" h="6920" extrusionOk="0">
                  <a:moveTo>
                    <a:pt x="3504" y="0"/>
                  </a:moveTo>
                  <a:cubicBezTo>
                    <a:pt x="3282" y="0"/>
                    <a:pt x="3057" y="21"/>
                    <a:pt x="2837" y="47"/>
                  </a:cubicBezTo>
                  <a:cubicBezTo>
                    <a:pt x="2648" y="61"/>
                    <a:pt x="2459" y="105"/>
                    <a:pt x="2284" y="178"/>
                  </a:cubicBezTo>
                  <a:cubicBezTo>
                    <a:pt x="2037" y="280"/>
                    <a:pt x="1906" y="527"/>
                    <a:pt x="1688" y="687"/>
                  </a:cubicBezTo>
                  <a:cubicBezTo>
                    <a:pt x="1455" y="861"/>
                    <a:pt x="1237" y="1036"/>
                    <a:pt x="975" y="1152"/>
                  </a:cubicBezTo>
                  <a:cubicBezTo>
                    <a:pt x="685" y="1283"/>
                    <a:pt x="583" y="1472"/>
                    <a:pt x="452" y="1734"/>
                  </a:cubicBezTo>
                  <a:cubicBezTo>
                    <a:pt x="117" y="2461"/>
                    <a:pt x="1" y="3305"/>
                    <a:pt x="88" y="4105"/>
                  </a:cubicBezTo>
                  <a:cubicBezTo>
                    <a:pt x="132" y="4556"/>
                    <a:pt x="234" y="5006"/>
                    <a:pt x="423" y="5414"/>
                  </a:cubicBezTo>
                  <a:cubicBezTo>
                    <a:pt x="714" y="6054"/>
                    <a:pt x="1194" y="6664"/>
                    <a:pt x="1877" y="6854"/>
                  </a:cubicBezTo>
                  <a:cubicBezTo>
                    <a:pt x="2040" y="6898"/>
                    <a:pt x="2201" y="6919"/>
                    <a:pt x="2359" y="6919"/>
                  </a:cubicBezTo>
                  <a:cubicBezTo>
                    <a:pt x="3636" y="6919"/>
                    <a:pt x="4711" y="5556"/>
                    <a:pt x="5164" y="4468"/>
                  </a:cubicBezTo>
                  <a:cubicBezTo>
                    <a:pt x="5513" y="3610"/>
                    <a:pt x="5615" y="2650"/>
                    <a:pt x="5440" y="1734"/>
                  </a:cubicBezTo>
                  <a:cubicBezTo>
                    <a:pt x="5324" y="1181"/>
                    <a:pt x="5091" y="600"/>
                    <a:pt x="4611" y="280"/>
                  </a:cubicBezTo>
                  <a:cubicBezTo>
                    <a:pt x="4285" y="65"/>
                    <a:pt x="3900" y="0"/>
                    <a:pt x="3504" y="0"/>
                  </a:cubicBezTo>
                  <a:close/>
                </a:path>
              </a:pathLst>
            </a:custGeom>
            <a:solidFill>
              <a:srgbClr val="459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53"/>
            <p:cNvSpPr/>
            <p:nvPr/>
          </p:nvSpPr>
          <p:spPr>
            <a:xfrm>
              <a:off x="1786108" y="1670139"/>
              <a:ext cx="47288" cy="93018"/>
            </a:xfrm>
            <a:custGeom>
              <a:avLst/>
              <a:gdLst/>
              <a:ahLst/>
              <a:cxnLst/>
              <a:rect l="l" t="t" r="r" b="b"/>
              <a:pathLst>
                <a:path w="668" h="1314" extrusionOk="0">
                  <a:moveTo>
                    <a:pt x="336" y="1"/>
                  </a:moveTo>
                  <a:cubicBezTo>
                    <a:pt x="317" y="1"/>
                    <a:pt x="297" y="3"/>
                    <a:pt x="277" y="8"/>
                  </a:cubicBezTo>
                  <a:cubicBezTo>
                    <a:pt x="161" y="23"/>
                    <a:pt x="88" y="154"/>
                    <a:pt x="74" y="270"/>
                  </a:cubicBezTo>
                  <a:cubicBezTo>
                    <a:pt x="1" y="590"/>
                    <a:pt x="74" y="925"/>
                    <a:pt x="263" y="1187"/>
                  </a:cubicBezTo>
                  <a:cubicBezTo>
                    <a:pt x="292" y="1216"/>
                    <a:pt x="306" y="1274"/>
                    <a:pt x="364" y="1288"/>
                  </a:cubicBezTo>
                  <a:cubicBezTo>
                    <a:pt x="392" y="1305"/>
                    <a:pt x="417" y="1313"/>
                    <a:pt x="440" y="1313"/>
                  </a:cubicBezTo>
                  <a:cubicBezTo>
                    <a:pt x="667" y="1313"/>
                    <a:pt x="654" y="519"/>
                    <a:pt x="641" y="387"/>
                  </a:cubicBezTo>
                  <a:cubicBezTo>
                    <a:pt x="628" y="241"/>
                    <a:pt x="519" y="1"/>
                    <a:pt x="336" y="1"/>
                  </a:cubicBezTo>
                  <a:close/>
                </a:path>
              </a:pathLst>
            </a:custGeom>
            <a:solidFill>
              <a:srgbClr val="70E3C4"/>
            </a:solidFill>
            <a:ln w="2900" cap="rnd" cmpd="sng">
              <a:solidFill>
                <a:srgbClr val="007BA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53"/>
            <p:cNvSpPr/>
            <p:nvPr/>
          </p:nvSpPr>
          <p:spPr>
            <a:xfrm>
              <a:off x="1796444" y="1837489"/>
              <a:ext cx="250243" cy="292504"/>
            </a:xfrm>
            <a:custGeom>
              <a:avLst/>
              <a:gdLst/>
              <a:ahLst/>
              <a:cxnLst/>
              <a:rect l="l" t="t" r="r" b="b"/>
              <a:pathLst>
                <a:path w="3535" h="4132" extrusionOk="0">
                  <a:moveTo>
                    <a:pt x="1130" y="1"/>
                  </a:moveTo>
                  <a:cubicBezTo>
                    <a:pt x="982" y="1"/>
                    <a:pt x="865" y="48"/>
                    <a:pt x="873" y="233"/>
                  </a:cubicBezTo>
                  <a:cubicBezTo>
                    <a:pt x="887" y="713"/>
                    <a:pt x="960" y="1150"/>
                    <a:pt x="873" y="1644"/>
                  </a:cubicBezTo>
                  <a:cubicBezTo>
                    <a:pt x="858" y="1790"/>
                    <a:pt x="800" y="1950"/>
                    <a:pt x="698" y="2051"/>
                  </a:cubicBezTo>
                  <a:cubicBezTo>
                    <a:pt x="669" y="2080"/>
                    <a:pt x="655" y="2080"/>
                    <a:pt x="640" y="2095"/>
                  </a:cubicBezTo>
                  <a:cubicBezTo>
                    <a:pt x="524" y="2153"/>
                    <a:pt x="364" y="2182"/>
                    <a:pt x="262" y="2226"/>
                  </a:cubicBezTo>
                  <a:cubicBezTo>
                    <a:pt x="189" y="2255"/>
                    <a:pt x="88" y="2269"/>
                    <a:pt x="15" y="2313"/>
                  </a:cubicBezTo>
                  <a:cubicBezTo>
                    <a:pt x="0" y="2589"/>
                    <a:pt x="15" y="2880"/>
                    <a:pt x="58" y="3142"/>
                  </a:cubicBezTo>
                  <a:cubicBezTo>
                    <a:pt x="88" y="3418"/>
                    <a:pt x="58" y="3942"/>
                    <a:pt x="378" y="4044"/>
                  </a:cubicBezTo>
                  <a:cubicBezTo>
                    <a:pt x="597" y="4087"/>
                    <a:pt x="844" y="4087"/>
                    <a:pt x="1077" y="4117"/>
                  </a:cubicBezTo>
                  <a:cubicBezTo>
                    <a:pt x="1396" y="4131"/>
                    <a:pt x="1716" y="4131"/>
                    <a:pt x="2036" y="4131"/>
                  </a:cubicBezTo>
                  <a:cubicBezTo>
                    <a:pt x="2342" y="4131"/>
                    <a:pt x="2676" y="4117"/>
                    <a:pt x="2996" y="4073"/>
                  </a:cubicBezTo>
                  <a:cubicBezTo>
                    <a:pt x="3331" y="4044"/>
                    <a:pt x="3433" y="3869"/>
                    <a:pt x="3476" y="3535"/>
                  </a:cubicBezTo>
                  <a:cubicBezTo>
                    <a:pt x="3491" y="3258"/>
                    <a:pt x="3462" y="2997"/>
                    <a:pt x="3491" y="2735"/>
                  </a:cubicBezTo>
                  <a:cubicBezTo>
                    <a:pt x="3505" y="2604"/>
                    <a:pt x="3534" y="2473"/>
                    <a:pt x="3534" y="2342"/>
                  </a:cubicBezTo>
                  <a:cubicBezTo>
                    <a:pt x="3200" y="2226"/>
                    <a:pt x="2836" y="2080"/>
                    <a:pt x="2778" y="1746"/>
                  </a:cubicBezTo>
                  <a:cubicBezTo>
                    <a:pt x="2735" y="1440"/>
                    <a:pt x="2691" y="1135"/>
                    <a:pt x="2705" y="815"/>
                  </a:cubicBezTo>
                  <a:cubicBezTo>
                    <a:pt x="2705" y="641"/>
                    <a:pt x="2851" y="233"/>
                    <a:pt x="2662" y="146"/>
                  </a:cubicBezTo>
                  <a:cubicBezTo>
                    <a:pt x="2487" y="59"/>
                    <a:pt x="2167" y="88"/>
                    <a:pt x="1964" y="73"/>
                  </a:cubicBezTo>
                  <a:cubicBezTo>
                    <a:pt x="1804" y="59"/>
                    <a:pt x="1658" y="59"/>
                    <a:pt x="1498" y="44"/>
                  </a:cubicBezTo>
                  <a:cubicBezTo>
                    <a:pt x="1388" y="31"/>
                    <a:pt x="1249" y="1"/>
                    <a:pt x="1130" y="1"/>
                  </a:cubicBezTo>
                  <a:close/>
                </a:path>
              </a:pathLst>
            </a:custGeom>
            <a:solidFill>
              <a:srgbClr val="70E3C4"/>
            </a:solidFill>
            <a:ln w="2900" cap="rnd" cmpd="sng">
              <a:solidFill>
                <a:srgbClr val="007BA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53"/>
            <p:cNvSpPr/>
            <p:nvPr/>
          </p:nvSpPr>
          <p:spPr>
            <a:xfrm>
              <a:off x="1857182" y="1840817"/>
              <a:ext cx="130820" cy="119423"/>
            </a:xfrm>
            <a:custGeom>
              <a:avLst/>
              <a:gdLst/>
              <a:ahLst/>
              <a:cxnLst/>
              <a:rect l="l" t="t" r="r" b="b"/>
              <a:pathLst>
                <a:path w="1848" h="1687" extrusionOk="0">
                  <a:moveTo>
                    <a:pt x="197" y="0"/>
                  </a:moveTo>
                  <a:cubicBezTo>
                    <a:pt x="139" y="0"/>
                    <a:pt x="89" y="10"/>
                    <a:pt x="59" y="41"/>
                  </a:cubicBezTo>
                  <a:cubicBezTo>
                    <a:pt x="15" y="85"/>
                    <a:pt x="0" y="114"/>
                    <a:pt x="15" y="186"/>
                  </a:cubicBezTo>
                  <a:cubicBezTo>
                    <a:pt x="15" y="303"/>
                    <a:pt x="29" y="390"/>
                    <a:pt x="29" y="506"/>
                  </a:cubicBezTo>
                  <a:cubicBezTo>
                    <a:pt x="59" y="681"/>
                    <a:pt x="73" y="870"/>
                    <a:pt x="73" y="1059"/>
                  </a:cubicBezTo>
                  <a:cubicBezTo>
                    <a:pt x="73" y="1117"/>
                    <a:pt x="233" y="1277"/>
                    <a:pt x="277" y="1335"/>
                  </a:cubicBezTo>
                  <a:cubicBezTo>
                    <a:pt x="422" y="1539"/>
                    <a:pt x="640" y="1670"/>
                    <a:pt x="888" y="1684"/>
                  </a:cubicBezTo>
                  <a:cubicBezTo>
                    <a:pt x="908" y="1686"/>
                    <a:pt x="929" y="1687"/>
                    <a:pt x="950" y="1687"/>
                  </a:cubicBezTo>
                  <a:cubicBezTo>
                    <a:pt x="1132" y="1687"/>
                    <a:pt x="1313" y="1630"/>
                    <a:pt x="1469" y="1539"/>
                  </a:cubicBezTo>
                  <a:cubicBezTo>
                    <a:pt x="1586" y="1481"/>
                    <a:pt x="1687" y="1408"/>
                    <a:pt x="1775" y="1335"/>
                  </a:cubicBezTo>
                  <a:cubicBezTo>
                    <a:pt x="1760" y="1161"/>
                    <a:pt x="1746" y="972"/>
                    <a:pt x="1760" y="768"/>
                  </a:cubicBezTo>
                  <a:cubicBezTo>
                    <a:pt x="1760" y="724"/>
                    <a:pt x="1775" y="666"/>
                    <a:pt x="1775" y="594"/>
                  </a:cubicBezTo>
                  <a:cubicBezTo>
                    <a:pt x="1818" y="404"/>
                    <a:pt x="1847" y="186"/>
                    <a:pt x="1717" y="143"/>
                  </a:cubicBezTo>
                  <a:cubicBezTo>
                    <a:pt x="1615" y="85"/>
                    <a:pt x="1411" y="85"/>
                    <a:pt x="1251" y="85"/>
                  </a:cubicBezTo>
                  <a:lnTo>
                    <a:pt x="1048" y="85"/>
                  </a:lnTo>
                  <a:lnTo>
                    <a:pt x="888" y="70"/>
                  </a:lnTo>
                  <a:cubicBezTo>
                    <a:pt x="786" y="70"/>
                    <a:pt x="684" y="41"/>
                    <a:pt x="582" y="41"/>
                  </a:cubicBezTo>
                  <a:cubicBezTo>
                    <a:pt x="538" y="41"/>
                    <a:pt x="495" y="26"/>
                    <a:pt x="451" y="26"/>
                  </a:cubicBezTo>
                  <a:cubicBezTo>
                    <a:pt x="368" y="18"/>
                    <a:pt x="275" y="0"/>
                    <a:pt x="197" y="0"/>
                  </a:cubicBezTo>
                  <a:close/>
                </a:path>
              </a:pathLst>
            </a:custGeom>
            <a:solidFill>
              <a:srgbClr val="6BB2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53"/>
            <p:cNvSpPr/>
            <p:nvPr/>
          </p:nvSpPr>
          <p:spPr>
            <a:xfrm>
              <a:off x="2053628" y="1711552"/>
              <a:ext cx="57906" cy="90682"/>
            </a:xfrm>
            <a:custGeom>
              <a:avLst/>
              <a:gdLst/>
              <a:ahLst/>
              <a:cxnLst/>
              <a:rect l="l" t="t" r="r" b="b"/>
              <a:pathLst>
                <a:path w="818" h="1281" extrusionOk="0">
                  <a:moveTo>
                    <a:pt x="611" y="1"/>
                  </a:moveTo>
                  <a:cubicBezTo>
                    <a:pt x="444" y="1"/>
                    <a:pt x="302" y="187"/>
                    <a:pt x="265" y="311"/>
                  </a:cubicBezTo>
                  <a:cubicBezTo>
                    <a:pt x="210" y="448"/>
                    <a:pt x="1" y="1281"/>
                    <a:pt x="256" y="1281"/>
                  </a:cubicBezTo>
                  <a:cubicBezTo>
                    <a:pt x="271" y="1281"/>
                    <a:pt x="289" y="1277"/>
                    <a:pt x="309" y="1271"/>
                  </a:cubicBezTo>
                  <a:cubicBezTo>
                    <a:pt x="367" y="1256"/>
                    <a:pt x="410" y="1212"/>
                    <a:pt x="440" y="1183"/>
                  </a:cubicBezTo>
                  <a:cubicBezTo>
                    <a:pt x="672" y="965"/>
                    <a:pt x="818" y="660"/>
                    <a:pt x="818" y="325"/>
                  </a:cubicBezTo>
                  <a:cubicBezTo>
                    <a:pt x="818" y="194"/>
                    <a:pt x="789" y="78"/>
                    <a:pt x="701" y="20"/>
                  </a:cubicBezTo>
                  <a:cubicBezTo>
                    <a:pt x="671" y="7"/>
                    <a:pt x="640" y="1"/>
                    <a:pt x="611" y="1"/>
                  </a:cubicBezTo>
                  <a:close/>
                </a:path>
              </a:pathLst>
            </a:custGeom>
            <a:solidFill>
              <a:srgbClr val="70E3C4"/>
            </a:solidFill>
            <a:ln w="2900" cap="rnd" cmpd="sng">
              <a:solidFill>
                <a:srgbClr val="007BA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53"/>
            <p:cNvSpPr/>
            <p:nvPr/>
          </p:nvSpPr>
          <p:spPr>
            <a:xfrm>
              <a:off x="1820088" y="1530680"/>
              <a:ext cx="263693" cy="395433"/>
            </a:xfrm>
            <a:custGeom>
              <a:avLst/>
              <a:gdLst/>
              <a:ahLst/>
              <a:cxnLst/>
              <a:rect l="l" t="t" r="r" b="b"/>
              <a:pathLst>
                <a:path w="3725" h="5586" extrusionOk="0">
                  <a:moveTo>
                    <a:pt x="1964" y="1"/>
                  </a:moveTo>
                  <a:cubicBezTo>
                    <a:pt x="1825" y="1"/>
                    <a:pt x="1688" y="24"/>
                    <a:pt x="1557" y="73"/>
                  </a:cubicBezTo>
                  <a:cubicBezTo>
                    <a:pt x="1237" y="190"/>
                    <a:pt x="975" y="437"/>
                    <a:pt x="772" y="713"/>
                  </a:cubicBezTo>
                  <a:cubicBezTo>
                    <a:pt x="146" y="1571"/>
                    <a:pt x="1" y="2633"/>
                    <a:pt x="103" y="3666"/>
                  </a:cubicBezTo>
                  <a:cubicBezTo>
                    <a:pt x="161" y="4116"/>
                    <a:pt x="292" y="4596"/>
                    <a:pt x="553" y="4975"/>
                  </a:cubicBezTo>
                  <a:cubicBezTo>
                    <a:pt x="772" y="5280"/>
                    <a:pt x="1062" y="5513"/>
                    <a:pt x="1455" y="5571"/>
                  </a:cubicBezTo>
                  <a:cubicBezTo>
                    <a:pt x="1499" y="5571"/>
                    <a:pt x="1557" y="5585"/>
                    <a:pt x="1630" y="5585"/>
                  </a:cubicBezTo>
                  <a:cubicBezTo>
                    <a:pt x="2051" y="5585"/>
                    <a:pt x="2430" y="5353"/>
                    <a:pt x="2706" y="5062"/>
                  </a:cubicBezTo>
                  <a:cubicBezTo>
                    <a:pt x="3128" y="4625"/>
                    <a:pt x="3419" y="4044"/>
                    <a:pt x="3564" y="3462"/>
                  </a:cubicBezTo>
                  <a:cubicBezTo>
                    <a:pt x="3608" y="3215"/>
                    <a:pt x="3666" y="2953"/>
                    <a:pt x="3680" y="2720"/>
                  </a:cubicBezTo>
                  <a:cubicBezTo>
                    <a:pt x="3724" y="2284"/>
                    <a:pt x="3680" y="1818"/>
                    <a:pt x="3564" y="1411"/>
                  </a:cubicBezTo>
                  <a:cubicBezTo>
                    <a:pt x="3433" y="975"/>
                    <a:pt x="3200" y="568"/>
                    <a:pt x="2837" y="306"/>
                  </a:cubicBezTo>
                  <a:cubicBezTo>
                    <a:pt x="2586" y="115"/>
                    <a:pt x="2272" y="1"/>
                    <a:pt x="1964" y="1"/>
                  </a:cubicBezTo>
                  <a:close/>
                </a:path>
              </a:pathLst>
            </a:custGeom>
            <a:solidFill>
              <a:srgbClr val="70E3C4"/>
            </a:solidFill>
            <a:ln w="2900" cap="rnd" cmpd="sng">
              <a:solidFill>
                <a:srgbClr val="007BA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53"/>
            <p:cNvSpPr/>
            <p:nvPr/>
          </p:nvSpPr>
          <p:spPr>
            <a:xfrm>
              <a:off x="1948786" y="1707800"/>
              <a:ext cx="20671" cy="91673"/>
            </a:xfrm>
            <a:custGeom>
              <a:avLst/>
              <a:gdLst/>
              <a:ahLst/>
              <a:cxnLst/>
              <a:rect l="l" t="t" r="r" b="b"/>
              <a:pathLst>
                <a:path w="292" h="1295" extrusionOk="0">
                  <a:moveTo>
                    <a:pt x="292" y="0"/>
                  </a:moveTo>
                  <a:lnTo>
                    <a:pt x="1" y="1294"/>
                  </a:lnTo>
                  <a:cubicBezTo>
                    <a:pt x="88" y="1265"/>
                    <a:pt x="175" y="1251"/>
                    <a:pt x="233" y="1178"/>
                  </a:cubicBezTo>
                  <a:cubicBezTo>
                    <a:pt x="292" y="1105"/>
                    <a:pt x="292" y="1018"/>
                    <a:pt x="292" y="945"/>
                  </a:cubicBezTo>
                  <a:lnTo>
                    <a:pt x="292" y="0"/>
                  </a:lnTo>
                  <a:close/>
                </a:path>
              </a:pathLst>
            </a:custGeom>
            <a:solidFill>
              <a:srgbClr val="70E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53"/>
            <p:cNvSpPr/>
            <p:nvPr/>
          </p:nvSpPr>
          <p:spPr>
            <a:xfrm>
              <a:off x="1948786" y="1707800"/>
              <a:ext cx="20671" cy="91673"/>
            </a:xfrm>
            <a:custGeom>
              <a:avLst/>
              <a:gdLst/>
              <a:ahLst/>
              <a:cxnLst/>
              <a:rect l="l" t="t" r="r" b="b"/>
              <a:pathLst>
                <a:path w="292" h="1295" fill="none" extrusionOk="0">
                  <a:moveTo>
                    <a:pt x="1" y="1294"/>
                  </a:moveTo>
                  <a:cubicBezTo>
                    <a:pt x="88" y="1265"/>
                    <a:pt x="175" y="1251"/>
                    <a:pt x="233" y="1178"/>
                  </a:cubicBezTo>
                  <a:cubicBezTo>
                    <a:pt x="292" y="1105"/>
                    <a:pt x="292" y="1018"/>
                    <a:pt x="292" y="945"/>
                  </a:cubicBezTo>
                  <a:lnTo>
                    <a:pt x="292" y="0"/>
                  </a:lnTo>
                </a:path>
              </a:pathLst>
            </a:custGeom>
            <a:noFill/>
            <a:ln w="2900" cap="rnd" cmpd="sng">
              <a:solidFill>
                <a:srgbClr val="007BA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53"/>
            <p:cNvSpPr/>
            <p:nvPr/>
          </p:nvSpPr>
          <p:spPr>
            <a:xfrm>
              <a:off x="1872615" y="1719126"/>
              <a:ext cx="30935" cy="24776"/>
            </a:xfrm>
            <a:custGeom>
              <a:avLst/>
              <a:gdLst/>
              <a:ahLst/>
              <a:cxnLst/>
              <a:rect l="l" t="t" r="r" b="b"/>
              <a:pathLst>
                <a:path w="437" h="350" extrusionOk="0">
                  <a:moveTo>
                    <a:pt x="219" y="0"/>
                  </a:moveTo>
                  <a:cubicBezTo>
                    <a:pt x="1" y="0"/>
                    <a:pt x="1" y="349"/>
                    <a:pt x="219" y="349"/>
                  </a:cubicBezTo>
                  <a:cubicBezTo>
                    <a:pt x="437" y="349"/>
                    <a:pt x="437" y="0"/>
                    <a:pt x="219" y="0"/>
                  </a:cubicBezTo>
                  <a:close/>
                </a:path>
              </a:pathLst>
            </a:custGeom>
            <a:solidFill>
              <a:srgbClr val="459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53"/>
            <p:cNvSpPr/>
            <p:nvPr/>
          </p:nvSpPr>
          <p:spPr>
            <a:xfrm>
              <a:off x="2006481" y="1730453"/>
              <a:ext cx="30935" cy="24776"/>
            </a:xfrm>
            <a:custGeom>
              <a:avLst/>
              <a:gdLst/>
              <a:ahLst/>
              <a:cxnLst/>
              <a:rect l="l" t="t" r="r" b="b"/>
              <a:pathLst>
                <a:path w="437" h="350" extrusionOk="0">
                  <a:moveTo>
                    <a:pt x="218" y="0"/>
                  </a:moveTo>
                  <a:cubicBezTo>
                    <a:pt x="0" y="29"/>
                    <a:pt x="0" y="349"/>
                    <a:pt x="218" y="349"/>
                  </a:cubicBezTo>
                  <a:cubicBezTo>
                    <a:pt x="437" y="349"/>
                    <a:pt x="437" y="0"/>
                    <a:pt x="218" y="0"/>
                  </a:cubicBezTo>
                  <a:close/>
                </a:path>
              </a:pathLst>
            </a:custGeom>
            <a:solidFill>
              <a:srgbClr val="459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53"/>
            <p:cNvSpPr/>
            <p:nvPr/>
          </p:nvSpPr>
          <p:spPr>
            <a:xfrm>
              <a:off x="1864403" y="1668652"/>
              <a:ext cx="45376" cy="10335"/>
            </a:xfrm>
            <a:custGeom>
              <a:avLst/>
              <a:gdLst/>
              <a:ahLst/>
              <a:cxnLst/>
              <a:rect l="l" t="t" r="r" b="b"/>
              <a:pathLst>
                <a:path w="641" h="146" extrusionOk="0">
                  <a:moveTo>
                    <a:pt x="262" y="0"/>
                  </a:moveTo>
                  <a:cubicBezTo>
                    <a:pt x="175" y="0"/>
                    <a:pt x="29" y="44"/>
                    <a:pt x="0" y="146"/>
                  </a:cubicBezTo>
                  <a:cubicBezTo>
                    <a:pt x="102" y="146"/>
                    <a:pt x="189" y="102"/>
                    <a:pt x="262" y="102"/>
                  </a:cubicBezTo>
                  <a:cubicBezTo>
                    <a:pt x="286" y="95"/>
                    <a:pt x="310" y="93"/>
                    <a:pt x="335" y="93"/>
                  </a:cubicBezTo>
                  <a:cubicBezTo>
                    <a:pt x="417" y="93"/>
                    <a:pt x="504" y="124"/>
                    <a:pt x="582" y="146"/>
                  </a:cubicBezTo>
                  <a:cubicBezTo>
                    <a:pt x="626" y="146"/>
                    <a:pt x="640" y="117"/>
                    <a:pt x="626" y="102"/>
                  </a:cubicBezTo>
                  <a:cubicBezTo>
                    <a:pt x="538" y="0"/>
                    <a:pt x="393" y="0"/>
                    <a:pt x="262" y="0"/>
                  </a:cubicBezTo>
                  <a:close/>
                </a:path>
              </a:pathLst>
            </a:custGeom>
            <a:solidFill>
              <a:srgbClr val="459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53"/>
            <p:cNvSpPr/>
            <p:nvPr/>
          </p:nvSpPr>
          <p:spPr>
            <a:xfrm>
              <a:off x="2006481" y="1677572"/>
              <a:ext cx="45376" cy="10689"/>
            </a:xfrm>
            <a:custGeom>
              <a:avLst/>
              <a:gdLst/>
              <a:ahLst/>
              <a:cxnLst/>
              <a:rect l="l" t="t" r="r" b="b"/>
              <a:pathLst>
                <a:path w="641" h="151" extrusionOk="0">
                  <a:moveTo>
                    <a:pt x="293" y="0"/>
                  </a:moveTo>
                  <a:cubicBezTo>
                    <a:pt x="188" y="0"/>
                    <a:pt x="83" y="24"/>
                    <a:pt x="15" y="93"/>
                  </a:cubicBezTo>
                  <a:cubicBezTo>
                    <a:pt x="0" y="122"/>
                    <a:pt x="15" y="151"/>
                    <a:pt x="44" y="151"/>
                  </a:cubicBezTo>
                  <a:cubicBezTo>
                    <a:pt x="160" y="136"/>
                    <a:pt x="247" y="93"/>
                    <a:pt x="378" y="93"/>
                  </a:cubicBezTo>
                  <a:cubicBezTo>
                    <a:pt x="451" y="93"/>
                    <a:pt x="538" y="151"/>
                    <a:pt x="640" y="151"/>
                  </a:cubicBezTo>
                  <a:cubicBezTo>
                    <a:pt x="597" y="63"/>
                    <a:pt x="466" y="20"/>
                    <a:pt x="378" y="5"/>
                  </a:cubicBezTo>
                  <a:cubicBezTo>
                    <a:pt x="350" y="2"/>
                    <a:pt x="321" y="0"/>
                    <a:pt x="293" y="0"/>
                  </a:cubicBezTo>
                  <a:close/>
                </a:path>
              </a:pathLst>
            </a:custGeom>
            <a:solidFill>
              <a:srgbClr val="459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53"/>
            <p:cNvSpPr/>
            <p:nvPr/>
          </p:nvSpPr>
          <p:spPr>
            <a:xfrm>
              <a:off x="1792338" y="1451394"/>
              <a:ext cx="332571" cy="331580"/>
            </a:xfrm>
            <a:custGeom>
              <a:avLst/>
              <a:gdLst/>
              <a:ahLst/>
              <a:cxnLst/>
              <a:rect l="l" t="t" r="r" b="b"/>
              <a:pathLst>
                <a:path w="4698" h="4684" extrusionOk="0">
                  <a:moveTo>
                    <a:pt x="2476" y="1"/>
                  </a:moveTo>
                  <a:cubicBezTo>
                    <a:pt x="2334" y="1"/>
                    <a:pt x="2196" y="15"/>
                    <a:pt x="2065" y="44"/>
                  </a:cubicBezTo>
                  <a:cubicBezTo>
                    <a:pt x="1804" y="88"/>
                    <a:pt x="1556" y="204"/>
                    <a:pt x="1338" y="364"/>
                  </a:cubicBezTo>
                  <a:cubicBezTo>
                    <a:pt x="1222" y="437"/>
                    <a:pt x="1120" y="553"/>
                    <a:pt x="1047" y="655"/>
                  </a:cubicBezTo>
                  <a:cubicBezTo>
                    <a:pt x="1018" y="698"/>
                    <a:pt x="847" y="1056"/>
                    <a:pt x="872" y="1062"/>
                  </a:cubicBezTo>
                  <a:lnTo>
                    <a:pt x="872" y="1062"/>
                  </a:lnTo>
                  <a:cubicBezTo>
                    <a:pt x="855" y="1060"/>
                    <a:pt x="838" y="1059"/>
                    <a:pt x="822" y="1059"/>
                  </a:cubicBezTo>
                  <a:cubicBezTo>
                    <a:pt x="590" y="1059"/>
                    <a:pt x="356" y="1237"/>
                    <a:pt x="247" y="1440"/>
                  </a:cubicBezTo>
                  <a:cubicBezTo>
                    <a:pt x="116" y="1659"/>
                    <a:pt x="58" y="1920"/>
                    <a:pt x="44" y="2182"/>
                  </a:cubicBezTo>
                  <a:cubicBezTo>
                    <a:pt x="44" y="2619"/>
                    <a:pt x="0" y="3040"/>
                    <a:pt x="58" y="3477"/>
                  </a:cubicBezTo>
                  <a:cubicBezTo>
                    <a:pt x="131" y="3913"/>
                    <a:pt x="276" y="4291"/>
                    <a:pt x="436" y="4684"/>
                  </a:cubicBezTo>
                  <a:cubicBezTo>
                    <a:pt x="465" y="4131"/>
                    <a:pt x="553" y="3578"/>
                    <a:pt x="684" y="3040"/>
                  </a:cubicBezTo>
                  <a:cubicBezTo>
                    <a:pt x="698" y="2924"/>
                    <a:pt x="713" y="2764"/>
                    <a:pt x="785" y="2648"/>
                  </a:cubicBezTo>
                  <a:cubicBezTo>
                    <a:pt x="844" y="2575"/>
                    <a:pt x="931" y="2488"/>
                    <a:pt x="1004" y="2429"/>
                  </a:cubicBezTo>
                  <a:cubicBezTo>
                    <a:pt x="1294" y="2168"/>
                    <a:pt x="1731" y="1979"/>
                    <a:pt x="1876" y="1600"/>
                  </a:cubicBezTo>
                  <a:cubicBezTo>
                    <a:pt x="2356" y="2124"/>
                    <a:pt x="2938" y="2560"/>
                    <a:pt x="3592" y="2837"/>
                  </a:cubicBezTo>
                  <a:cubicBezTo>
                    <a:pt x="3694" y="2895"/>
                    <a:pt x="3825" y="2924"/>
                    <a:pt x="3898" y="3040"/>
                  </a:cubicBezTo>
                  <a:cubicBezTo>
                    <a:pt x="3985" y="3142"/>
                    <a:pt x="4000" y="3302"/>
                    <a:pt x="4000" y="3448"/>
                  </a:cubicBezTo>
                  <a:cubicBezTo>
                    <a:pt x="4029" y="3738"/>
                    <a:pt x="4000" y="4058"/>
                    <a:pt x="3971" y="4349"/>
                  </a:cubicBezTo>
                  <a:cubicBezTo>
                    <a:pt x="3985" y="4233"/>
                    <a:pt x="4072" y="4117"/>
                    <a:pt x="4116" y="4015"/>
                  </a:cubicBezTo>
                  <a:cubicBezTo>
                    <a:pt x="4174" y="3898"/>
                    <a:pt x="4203" y="3768"/>
                    <a:pt x="4261" y="3651"/>
                  </a:cubicBezTo>
                  <a:cubicBezTo>
                    <a:pt x="4334" y="3404"/>
                    <a:pt x="4392" y="3128"/>
                    <a:pt x="4436" y="2851"/>
                  </a:cubicBezTo>
                  <a:cubicBezTo>
                    <a:pt x="4538" y="2371"/>
                    <a:pt x="4698" y="1935"/>
                    <a:pt x="4552" y="1426"/>
                  </a:cubicBezTo>
                  <a:cubicBezTo>
                    <a:pt x="4421" y="946"/>
                    <a:pt x="4072" y="553"/>
                    <a:pt x="3636" y="335"/>
                  </a:cubicBezTo>
                  <a:cubicBezTo>
                    <a:pt x="3403" y="219"/>
                    <a:pt x="3185" y="88"/>
                    <a:pt x="2909" y="44"/>
                  </a:cubicBezTo>
                  <a:cubicBezTo>
                    <a:pt x="2763" y="15"/>
                    <a:pt x="2618" y="1"/>
                    <a:pt x="2476" y="1"/>
                  </a:cubicBezTo>
                  <a:close/>
                </a:path>
              </a:pathLst>
            </a:custGeom>
            <a:solidFill>
              <a:srgbClr val="459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53"/>
            <p:cNvSpPr/>
            <p:nvPr/>
          </p:nvSpPr>
          <p:spPr>
            <a:xfrm>
              <a:off x="1940999" y="1519141"/>
              <a:ext cx="165365" cy="122821"/>
            </a:xfrm>
            <a:custGeom>
              <a:avLst/>
              <a:gdLst/>
              <a:ahLst/>
              <a:cxnLst/>
              <a:rect l="l" t="t" r="r" b="b"/>
              <a:pathLst>
                <a:path w="2336" h="1735" extrusionOk="0">
                  <a:moveTo>
                    <a:pt x="24" y="0"/>
                  </a:moveTo>
                  <a:cubicBezTo>
                    <a:pt x="12" y="0"/>
                    <a:pt x="0" y="21"/>
                    <a:pt x="9" y="47"/>
                  </a:cubicBezTo>
                  <a:cubicBezTo>
                    <a:pt x="285" y="440"/>
                    <a:pt x="620" y="789"/>
                    <a:pt x="998" y="1080"/>
                  </a:cubicBezTo>
                  <a:cubicBezTo>
                    <a:pt x="1202" y="1225"/>
                    <a:pt x="1391" y="1356"/>
                    <a:pt x="1594" y="1487"/>
                  </a:cubicBezTo>
                  <a:cubicBezTo>
                    <a:pt x="1798" y="1589"/>
                    <a:pt x="2045" y="1705"/>
                    <a:pt x="2292" y="1734"/>
                  </a:cubicBezTo>
                  <a:cubicBezTo>
                    <a:pt x="2321" y="1734"/>
                    <a:pt x="2336" y="1705"/>
                    <a:pt x="2307" y="1676"/>
                  </a:cubicBezTo>
                  <a:cubicBezTo>
                    <a:pt x="2103" y="1574"/>
                    <a:pt x="1885" y="1487"/>
                    <a:pt x="1667" y="1371"/>
                  </a:cubicBezTo>
                  <a:cubicBezTo>
                    <a:pt x="1449" y="1269"/>
                    <a:pt x="1245" y="1138"/>
                    <a:pt x="1071" y="1007"/>
                  </a:cubicBezTo>
                  <a:cubicBezTo>
                    <a:pt x="693" y="731"/>
                    <a:pt x="343" y="396"/>
                    <a:pt x="38" y="33"/>
                  </a:cubicBezTo>
                  <a:cubicBezTo>
                    <a:pt x="38" y="9"/>
                    <a:pt x="31" y="0"/>
                    <a:pt x="24" y="0"/>
                  </a:cubicBezTo>
                  <a:close/>
                </a:path>
              </a:pathLst>
            </a:custGeom>
            <a:solidFill>
              <a:srgbClr val="6BB2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53"/>
            <p:cNvSpPr/>
            <p:nvPr/>
          </p:nvSpPr>
          <p:spPr>
            <a:xfrm>
              <a:off x="2001313" y="1529618"/>
              <a:ext cx="73976" cy="59959"/>
            </a:xfrm>
            <a:custGeom>
              <a:avLst/>
              <a:gdLst/>
              <a:ahLst/>
              <a:cxnLst/>
              <a:rect l="l" t="t" r="r" b="b"/>
              <a:pathLst>
                <a:path w="1045" h="847" extrusionOk="0">
                  <a:moveTo>
                    <a:pt x="1" y="1"/>
                  </a:moveTo>
                  <a:cubicBezTo>
                    <a:pt x="146" y="175"/>
                    <a:pt x="291" y="335"/>
                    <a:pt x="451" y="481"/>
                  </a:cubicBezTo>
                  <a:cubicBezTo>
                    <a:pt x="524" y="554"/>
                    <a:pt x="611" y="597"/>
                    <a:pt x="713" y="670"/>
                  </a:cubicBezTo>
                  <a:cubicBezTo>
                    <a:pt x="742" y="714"/>
                    <a:pt x="800" y="728"/>
                    <a:pt x="830" y="772"/>
                  </a:cubicBezTo>
                  <a:cubicBezTo>
                    <a:pt x="888" y="801"/>
                    <a:pt x="946" y="815"/>
                    <a:pt x="975" y="845"/>
                  </a:cubicBezTo>
                  <a:cubicBezTo>
                    <a:pt x="980" y="846"/>
                    <a:pt x="984" y="847"/>
                    <a:pt x="989" y="847"/>
                  </a:cubicBezTo>
                  <a:cubicBezTo>
                    <a:pt x="1024" y="847"/>
                    <a:pt x="1045" y="798"/>
                    <a:pt x="1019" y="772"/>
                  </a:cubicBezTo>
                  <a:cubicBezTo>
                    <a:pt x="844" y="641"/>
                    <a:pt x="655" y="525"/>
                    <a:pt x="480" y="408"/>
                  </a:cubicBezTo>
                  <a:cubicBezTo>
                    <a:pt x="320" y="277"/>
                    <a:pt x="160" y="146"/>
                    <a:pt x="1" y="1"/>
                  </a:cubicBezTo>
                  <a:close/>
                </a:path>
              </a:pathLst>
            </a:custGeom>
            <a:solidFill>
              <a:srgbClr val="6BB2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53"/>
            <p:cNvSpPr/>
            <p:nvPr/>
          </p:nvSpPr>
          <p:spPr>
            <a:xfrm>
              <a:off x="1895268" y="1457552"/>
              <a:ext cx="116379" cy="34050"/>
            </a:xfrm>
            <a:custGeom>
              <a:avLst/>
              <a:gdLst/>
              <a:ahLst/>
              <a:cxnLst/>
              <a:rect l="l" t="t" r="r" b="b"/>
              <a:pathLst>
                <a:path w="1644" h="481" extrusionOk="0">
                  <a:moveTo>
                    <a:pt x="1182" y="1"/>
                  </a:moveTo>
                  <a:cubicBezTo>
                    <a:pt x="1029" y="1"/>
                    <a:pt x="873" y="23"/>
                    <a:pt x="728" y="59"/>
                  </a:cubicBezTo>
                  <a:cubicBezTo>
                    <a:pt x="582" y="103"/>
                    <a:pt x="451" y="146"/>
                    <a:pt x="335" y="204"/>
                  </a:cubicBezTo>
                  <a:cubicBezTo>
                    <a:pt x="204" y="263"/>
                    <a:pt x="73" y="350"/>
                    <a:pt x="0" y="481"/>
                  </a:cubicBezTo>
                  <a:cubicBezTo>
                    <a:pt x="131" y="423"/>
                    <a:pt x="248" y="335"/>
                    <a:pt x="350" y="277"/>
                  </a:cubicBezTo>
                  <a:cubicBezTo>
                    <a:pt x="480" y="204"/>
                    <a:pt x="611" y="161"/>
                    <a:pt x="757" y="132"/>
                  </a:cubicBezTo>
                  <a:cubicBezTo>
                    <a:pt x="894" y="97"/>
                    <a:pt x="1025" y="83"/>
                    <a:pt x="1156" y="83"/>
                  </a:cubicBezTo>
                  <a:cubicBezTo>
                    <a:pt x="1302" y="83"/>
                    <a:pt x="1447" y="101"/>
                    <a:pt x="1600" y="132"/>
                  </a:cubicBezTo>
                  <a:cubicBezTo>
                    <a:pt x="1644" y="132"/>
                    <a:pt x="1644" y="88"/>
                    <a:pt x="1615" y="74"/>
                  </a:cubicBezTo>
                  <a:cubicBezTo>
                    <a:pt x="1484" y="23"/>
                    <a:pt x="1335" y="1"/>
                    <a:pt x="1182" y="1"/>
                  </a:cubicBezTo>
                  <a:close/>
                </a:path>
              </a:pathLst>
            </a:custGeom>
            <a:solidFill>
              <a:srgbClr val="6BB2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53"/>
            <p:cNvSpPr/>
            <p:nvPr/>
          </p:nvSpPr>
          <p:spPr>
            <a:xfrm>
              <a:off x="1799488" y="1549227"/>
              <a:ext cx="52597" cy="66189"/>
            </a:xfrm>
            <a:custGeom>
              <a:avLst/>
              <a:gdLst/>
              <a:ahLst/>
              <a:cxnLst/>
              <a:rect l="l" t="t" r="r" b="b"/>
              <a:pathLst>
                <a:path w="743" h="935" extrusionOk="0">
                  <a:moveTo>
                    <a:pt x="699" y="0"/>
                  </a:moveTo>
                  <a:cubicBezTo>
                    <a:pt x="524" y="73"/>
                    <a:pt x="364" y="204"/>
                    <a:pt x="234" y="364"/>
                  </a:cubicBezTo>
                  <a:cubicBezTo>
                    <a:pt x="175" y="437"/>
                    <a:pt x="117" y="524"/>
                    <a:pt x="74" y="626"/>
                  </a:cubicBezTo>
                  <a:cubicBezTo>
                    <a:pt x="30" y="713"/>
                    <a:pt x="15" y="800"/>
                    <a:pt x="1" y="902"/>
                  </a:cubicBezTo>
                  <a:cubicBezTo>
                    <a:pt x="1" y="924"/>
                    <a:pt x="12" y="935"/>
                    <a:pt x="23" y="935"/>
                  </a:cubicBezTo>
                  <a:cubicBezTo>
                    <a:pt x="34" y="935"/>
                    <a:pt x="45" y="924"/>
                    <a:pt x="45" y="902"/>
                  </a:cubicBezTo>
                  <a:cubicBezTo>
                    <a:pt x="74" y="815"/>
                    <a:pt x="103" y="727"/>
                    <a:pt x="161" y="655"/>
                  </a:cubicBezTo>
                  <a:cubicBezTo>
                    <a:pt x="190" y="568"/>
                    <a:pt x="248" y="495"/>
                    <a:pt x="306" y="422"/>
                  </a:cubicBezTo>
                  <a:cubicBezTo>
                    <a:pt x="408" y="277"/>
                    <a:pt x="554" y="146"/>
                    <a:pt x="728" y="44"/>
                  </a:cubicBezTo>
                  <a:cubicBezTo>
                    <a:pt x="743" y="44"/>
                    <a:pt x="728" y="0"/>
                    <a:pt x="699" y="0"/>
                  </a:cubicBezTo>
                  <a:close/>
                </a:path>
              </a:pathLst>
            </a:custGeom>
            <a:solidFill>
              <a:srgbClr val="6BB2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53"/>
            <p:cNvSpPr/>
            <p:nvPr/>
          </p:nvSpPr>
          <p:spPr>
            <a:xfrm>
              <a:off x="1766570" y="1677926"/>
              <a:ext cx="68454" cy="207415"/>
            </a:xfrm>
            <a:custGeom>
              <a:avLst/>
              <a:gdLst/>
              <a:ahLst/>
              <a:cxnLst/>
              <a:rect l="l" t="t" r="r" b="b"/>
              <a:pathLst>
                <a:path w="967" h="2930" extrusionOk="0">
                  <a:moveTo>
                    <a:pt x="204" y="0"/>
                  </a:moveTo>
                  <a:cubicBezTo>
                    <a:pt x="0" y="1033"/>
                    <a:pt x="277" y="2109"/>
                    <a:pt x="931" y="2924"/>
                  </a:cubicBezTo>
                  <a:cubicBezTo>
                    <a:pt x="936" y="2928"/>
                    <a:pt x="941" y="2930"/>
                    <a:pt x="946" y="2930"/>
                  </a:cubicBezTo>
                  <a:cubicBezTo>
                    <a:pt x="958" y="2930"/>
                    <a:pt x="966" y="2919"/>
                    <a:pt x="946" y="2909"/>
                  </a:cubicBezTo>
                  <a:cubicBezTo>
                    <a:pt x="350" y="2095"/>
                    <a:pt x="73" y="1033"/>
                    <a:pt x="204" y="0"/>
                  </a:cubicBezTo>
                  <a:close/>
                </a:path>
              </a:pathLst>
            </a:custGeom>
            <a:solidFill>
              <a:srgbClr val="6BB2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53"/>
            <p:cNvSpPr/>
            <p:nvPr/>
          </p:nvSpPr>
          <p:spPr>
            <a:xfrm>
              <a:off x="1908648" y="1828216"/>
              <a:ext cx="58756" cy="15007"/>
            </a:xfrm>
            <a:custGeom>
              <a:avLst/>
              <a:gdLst/>
              <a:ahLst/>
              <a:cxnLst/>
              <a:rect l="l" t="t" r="r" b="b"/>
              <a:pathLst>
                <a:path w="830" h="212" extrusionOk="0">
                  <a:moveTo>
                    <a:pt x="1" y="1"/>
                  </a:moveTo>
                  <a:cubicBezTo>
                    <a:pt x="144" y="135"/>
                    <a:pt x="344" y="212"/>
                    <a:pt x="539" y="212"/>
                  </a:cubicBezTo>
                  <a:cubicBezTo>
                    <a:pt x="640" y="212"/>
                    <a:pt x="740" y="191"/>
                    <a:pt x="830" y="146"/>
                  </a:cubicBezTo>
                  <a:lnTo>
                    <a:pt x="1" y="1"/>
                  </a:lnTo>
                  <a:close/>
                </a:path>
              </a:pathLst>
            </a:custGeom>
            <a:solidFill>
              <a:srgbClr val="70E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53"/>
            <p:cNvSpPr/>
            <p:nvPr/>
          </p:nvSpPr>
          <p:spPr>
            <a:xfrm rot="10284003">
              <a:off x="1907564" y="1828222"/>
              <a:ext cx="63965" cy="18323"/>
            </a:xfrm>
            <a:custGeom>
              <a:avLst/>
              <a:gdLst/>
              <a:ahLst/>
              <a:cxnLst/>
              <a:rect l="l" t="t" r="r" b="b"/>
              <a:pathLst>
                <a:path w="903" h="259" extrusionOk="0">
                  <a:moveTo>
                    <a:pt x="1" y="1"/>
                  </a:moveTo>
                  <a:lnTo>
                    <a:pt x="1" y="1"/>
                  </a:lnTo>
                  <a:cubicBezTo>
                    <a:pt x="45" y="59"/>
                    <a:pt x="88" y="117"/>
                    <a:pt x="161" y="146"/>
                  </a:cubicBezTo>
                  <a:cubicBezTo>
                    <a:pt x="234" y="190"/>
                    <a:pt x="306" y="219"/>
                    <a:pt x="394" y="248"/>
                  </a:cubicBezTo>
                  <a:cubicBezTo>
                    <a:pt x="430" y="255"/>
                    <a:pt x="470" y="259"/>
                    <a:pt x="514" y="259"/>
                  </a:cubicBezTo>
                  <a:cubicBezTo>
                    <a:pt x="557" y="259"/>
                    <a:pt x="605" y="255"/>
                    <a:pt x="655" y="248"/>
                  </a:cubicBezTo>
                  <a:cubicBezTo>
                    <a:pt x="728" y="219"/>
                    <a:pt x="830" y="219"/>
                    <a:pt x="888" y="146"/>
                  </a:cubicBezTo>
                  <a:cubicBezTo>
                    <a:pt x="903" y="132"/>
                    <a:pt x="888" y="103"/>
                    <a:pt x="874" y="103"/>
                  </a:cubicBezTo>
                  <a:cubicBezTo>
                    <a:pt x="830" y="103"/>
                    <a:pt x="801" y="103"/>
                    <a:pt x="757" y="117"/>
                  </a:cubicBezTo>
                  <a:cubicBezTo>
                    <a:pt x="728" y="132"/>
                    <a:pt x="685" y="132"/>
                    <a:pt x="655" y="146"/>
                  </a:cubicBezTo>
                  <a:cubicBezTo>
                    <a:pt x="619" y="153"/>
                    <a:pt x="583" y="157"/>
                    <a:pt x="546" y="157"/>
                  </a:cubicBezTo>
                  <a:cubicBezTo>
                    <a:pt x="510" y="157"/>
                    <a:pt x="474" y="153"/>
                    <a:pt x="437" y="146"/>
                  </a:cubicBezTo>
                  <a:cubicBezTo>
                    <a:pt x="263" y="132"/>
                    <a:pt x="117" y="73"/>
                    <a:pt x="1" y="1"/>
                  </a:cubicBezTo>
                  <a:close/>
                </a:path>
              </a:pathLst>
            </a:custGeom>
            <a:solidFill>
              <a:srgbClr val="007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53"/>
            <p:cNvSpPr/>
            <p:nvPr/>
          </p:nvSpPr>
          <p:spPr>
            <a:xfrm>
              <a:off x="1851165" y="2283333"/>
              <a:ext cx="126502" cy="20175"/>
            </a:xfrm>
            <a:custGeom>
              <a:avLst/>
              <a:gdLst/>
              <a:ahLst/>
              <a:cxnLst/>
              <a:rect l="l" t="t" r="r" b="b"/>
              <a:pathLst>
                <a:path w="1787" h="285" extrusionOk="0">
                  <a:moveTo>
                    <a:pt x="1307" y="0"/>
                  </a:moveTo>
                  <a:cubicBezTo>
                    <a:pt x="1162" y="0"/>
                    <a:pt x="1016" y="15"/>
                    <a:pt x="871" y="29"/>
                  </a:cubicBezTo>
                  <a:cubicBezTo>
                    <a:pt x="725" y="44"/>
                    <a:pt x="594" y="73"/>
                    <a:pt x="449" y="102"/>
                  </a:cubicBezTo>
                  <a:cubicBezTo>
                    <a:pt x="304" y="146"/>
                    <a:pt x="158" y="189"/>
                    <a:pt x="13" y="233"/>
                  </a:cubicBezTo>
                  <a:cubicBezTo>
                    <a:pt x="1" y="245"/>
                    <a:pt x="8" y="285"/>
                    <a:pt x="19" y="285"/>
                  </a:cubicBezTo>
                  <a:cubicBezTo>
                    <a:pt x="21" y="285"/>
                    <a:pt x="24" y="282"/>
                    <a:pt x="27" y="276"/>
                  </a:cubicBezTo>
                  <a:cubicBezTo>
                    <a:pt x="318" y="233"/>
                    <a:pt x="609" y="175"/>
                    <a:pt x="900" y="160"/>
                  </a:cubicBezTo>
                  <a:cubicBezTo>
                    <a:pt x="1045" y="146"/>
                    <a:pt x="1176" y="146"/>
                    <a:pt x="1322" y="146"/>
                  </a:cubicBezTo>
                  <a:cubicBezTo>
                    <a:pt x="1380" y="146"/>
                    <a:pt x="1436" y="148"/>
                    <a:pt x="1491" y="148"/>
                  </a:cubicBezTo>
                  <a:cubicBezTo>
                    <a:pt x="1574" y="148"/>
                    <a:pt x="1656" y="143"/>
                    <a:pt x="1743" y="117"/>
                  </a:cubicBezTo>
                  <a:cubicBezTo>
                    <a:pt x="1787" y="117"/>
                    <a:pt x="1772" y="44"/>
                    <a:pt x="1743" y="29"/>
                  </a:cubicBezTo>
                  <a:cubicBezTo>
                    <a:pt x="1612" y="0"/>
                    <a:pt x="1452" y="0"/>
                    <a:pt x="1307" y="0"/>
                  </a:cubicBezTo>
                  <a:close/>
                </a:path>
              </a:pathLst>
            </a:custGeom>
            <a:solidFill>
              <a:srgbClr val="459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53"/>
            <p:cNvSpPr/>
            <p:nvPr/>
          </p:nvSpPr>
          <p:spPr>
            <a:xfrm>
              <a:off x="1759349" y="2065296"/>
              <a:ext cx="132519" cy="167914"/>
            </a:xfrm>
            <a:custGeom>
              <a:avLst/>
              <a:gdLst/>
              <a:ahLst/>
              <a:cxnLst/>
              <a:rect l="l" t="t" r="r" b="b"/>
              <a:pathLst>
                <a:path w="1872" h="2372" extrusionOk="0">
                  <a:moveTo>
                    <a:pt x="15" y="0"/>
                  </a:moveTo>
                  <a:cubicBezTo>
                    <a:pt x="8" y="0"/>
                    <a:pt x="1" y="11"/>
                    <a:pt x="1" y="26"/>
                  </a:cubicBezTo>
                  <a:cubicBezTo>
                    <a:pt x="102" y="1059"/>
                    <a:pt x="961" y="1873"/>
                    <a:pt x="1819" y="2368"/>
                  </a:cubicBezTo>
                  <a:cubicBezTo>
                    <a:pt x="1821" y="2370"/>
                    <a:pt x="1825" y="2371"/>
                    <a:pt x="1829" y="2371"/>
                  </a:cubicBezTo>
                  <a:cubicBezTo>
                    <a:pt x="1847" y="2371"/>
                    <a:pt x="1872" y="2348"/>
                    <a:pt x="1848" y="2324"/>
                  </a:cubicBezTo>
                  <a:cubicBezTo>
                    <a:pt x="1470" y="1989"/>
                    <a:pt x="1033" y="1698"/>
                    <a:pt x="684" y="1306"/>
                  </a:cubicBezTo>
                  <a:cubicBezTo>
                    <a:pt x="364" y="942"/>
                    <a:pt x="102" y="506"/>
                    <a:pt x="30" y="40"/>
                  </a:cubicBezTo>
                  <a:cubicBezTo>
                    <a:pt x="30" y="11"/>
                    <a:pt x="22" y="0"/>
                    <a:pt x="15" y="0"/>
                  </a:cubicBezTo>
                  <a:close/>
                </a:path>
              </a:pathLst>
            </a:custGeom>
            <a:solidFill>
              <a:srgbClr val="459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53"/>
            <p:cNvSpPr/>
            <p:nvPr/>
          </p:nvSpPr>
          <p:spPr>
            <a:xfrm>
              <a:off x="1871836" y="2187411"/>
              <a:ext cx="165578" cy="66118"/>
            </a:xfrm>
            <a:custGeom>
              <a:avLst/>
              <a:gdLst/>
              <a:ahLst/>
              <a:cxnLst/>
              <a:rect l="l" t="t" r="r" b="b"/>
              <a:pathLst>
                <a:path w="2339" h="934" extrusionOk="0">
                  <a:moveTo>
                    <a:pt x="56" y="0"/>
                  </a:moveTo>
                  <a:cubicBezTo>
                    <a:pt x="20" y="0"/>
                    <a:pt x="0" y="48"/>
                    <a:pt x="26" y="61"/>
                  </a:cubicBezTo>
                  <a:cubicBezTo>
                    <a:pt x="375" y="279"/>
                    <a:pt x="739" y="483"/>
                    <a:pt x="1117" y="628"/>
                  </a:cubicBezTo>
                  <a:cubicBezTo>
                    <a:pt x="1306" y="701"/>
                    <a:pt x="1495" y="773"/>
                    <a:pt x="1684" y="817"/>
                  </a:cubicBezTo>
                  <a:cubicBezTo>
                    <a:pt x="1888" y="875"/>
                    <a:pt x="2077" y="933"/>
                    <a:pt x="2280" y="933"/>
                  </a:cubicBezTo>
                  <a:cubicBezTo>
                    <a:pt x="2339" y="933"/>
                    <a:pt x="2339" y="861"/>
                    <a:pt x="2295" y="832"/>
                  </a:cubicBezTo>
                  <a:cubicBezTo>
                    <a:pt x="2120" y="759"/>
                    <a:pt x="1917" y="744"/>
                    <a:pt x="1713" y="686"/>
                  </a:cubicBezTo>
                  <a:cubicBezTo>
                    <a:pt x="1539" y="643"/>
                    <a:pt x="1335" y="584"/>
                    <a:pt x="1160" y="512"/>
                  </a:cubicBezTo>
                  <a:cubicBezTo>
                    <a:pt x="768" y="366"/>
                    <a:pt x="404" y="206"/>
                    <a:pt x="70" y="3"/>
                  </a:cubicBezTo>
                  <a:cubicBezTo>
                    <a:pt x="65" y="1"/>
                    <a:pt x="60" y="0"/>
                    <a:pt x="56" y="0"/>
                  </a:cubicBezTo>
                  <a:close/>
                </a:path>
              </a:pathLst>
            </a:custGeom>
            <a:solidFill>
              <a:srgbClr val="459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53"/>
            <p:cNvSpPr/>
            <p:nvPr/>
          </p:nvSpPr>
          <p:spPr>
            <a:xfrm>
              <a:off x="2090864" y="2019211"/>
              <a:ext cx="27891" cy="229643"/>
            </a:xfrm>
            <a:custGeom>
              <a:avLst/>
              <a:gdLst/>
              <a:ahLst/>
              <a:cxnLst/>
              <a:rect l="l" t="t" r="r" b="b"/>
              <a:pathLst>
                <a:path w="394" h="3244" extrusionOk="0">
                  <a:moveTo>
                    <a:pt x="21" y="1"/>
                  </a:moveTo>
                  <a:cubicBezTo>
                    <a:pt x="12" y="1"/>
                    <a:pt x="1" y="8"/>
                    <a:pt x="1" y="22"/>
                  </a:cubicBezTo>
                  <a:cubicBezTo>
                    <a:pt x="30" y="561"/>
                    <a:pt x="103" y="1113"/>
                    <a:pt x="146" y="1651"/>
                  </a:cubicBezTo>
                  <a:cubicBezTo>
                    <a:pt x="190" y="1928"/>
                    <a:pt x="204" y="2204"/>
                    <a:pt x="248" y="2451"/>
                  </a:cubicBezTo>
                  <a:cubicBezTo>
                    <a:pt x="263" y="2582"/>
                    <a:pt x="292" y="2713"/>
                    <a:pt x="321" y="2829"/>
                  </a:cubicBezTo>
                  <a:cubicBezTo>
                    <a:pt x="335" y="2960"/>
                    <a:pt x="350" y="3106"/>
                    <a:pt x="364" y="3237"/>
                  </a:cubicBezTo>
                  <a:cubicBezTo>
                    <a:pt x="364" y="3242"/>
                    <a:pt x="368" y="3243"/>
                    <a:pt x="372" y="3243"/>
                  </a:cubicBezTo>
                  <a:cubicBezTo>
                    <a:pt x="381" y="3243"/>
                    <a:pt x="394" y="3237"/>
                    <a:pt x="394" y="3237"/>
                  </a:cubicBezTo>
                  <a:cubicBezTo>
                    <a:pt x="394" y="3106"/>
                    <a:pt x="364" y="2960"/>
                    <a:pt x="350" y="2829"/>
                  </a:cubicBezTo>
                  <a:cubicBezTo>
                    <a:pt x="350" y="2713"/>
                    <a:pt x="350" y="2568"/>
                    <a:pt x="335" y="2437"/>
                  </a:cubicBezTo>
                  <a:cubicBezTo>
                    <a:pt x="321" y="2160"/>
                    <a:pt x="277" y="1884"/>
                    <a:pt x="248" y="1622"/>
                  </a:cubicBezTo>
                  <a:cubicBezTo>
                    <a:pt x="190" y="1084"/>
                    <a:pt x="132" y="546"/>
                    <a:pt x="30" y="22"/>
                  </a:cubicBezTo>
                  <a:cubicBezTo>
                    <a:pt x="37" y="8"/>
                    <a:pt x="30" y="1"/>
                    <a:pt x="21" y="1"/>
                  </a:cubicBezTo>
                  <a:close/>
                </a:path>
              </a:pathLst>
            </a:custGeom>
            <a:solidFill>
              <a:srgbClr val="459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53"/>
            <p:cNvSpPr/>
            <p:nvPr/>
          </p:nvSpPr>
          <p:spPr>
            <a:xfrm>
              <a:off x="1709937" y="2073295"/>
              <a:ext cx="28882" cy="176621"/>
            </a:xfrm>
            <a:custGeom>
              <a:avLst/>
              <a:gdLst/>
              <a:ahLst/>
              <a:cxnLst/>
              <a:rect l="l" t="t" r="r" b="b"/>
              <a:pathLst>
                <a:path w="408" h="2495" extrusionOk="0">
                  <a:moveTo>
                    <a:pt x="393" y="0"/>
                  </a:moveTo>
                  <a:cubicBezTo>
                    <a:pt x="350" y="0"/>
                    <a:pt x="335" y="0"/>
                    <a:pt x="321" y="15"/>
                  </a:cubicBezTo>
                  <a:cubicBezTo>
                    <a:pt x="262" y="204"/>
                    <a:pt x="248" y="393"/>
                    <a:pt x="219" y="596"/>
                  </a:cubicBezTo>
                  <a:cubicBezTo>
                    <a:pt x="190" y="815"/>
                    <a:pt x="175" y="1033"/>
                    <a:pt x="146" y="1251"/>
                  </a:cubicBezTo>
                  <a:cubicBezTo>
                    <a:pt x="131" y="1455"/>
                    <a:pt x="102" y="1673"/>
                    <a:pt x="73" y="1876"/>
                  </a:cubicBezTo>
                  <a:cubicBezTo>
                    <a:pt x="59" y="1978"/>
                    <a:pt x="59" y="2065"/>
                    <a:pt x="44" y="2182"/>
                  </a:cubicBezTo>
                  <a:cubicBezTo>
                    <a:pt x="30" y="2269"/>
                    <a:pt x="1" y="2385"/>
                    <a:pt x="44" y="2473"/>
                  </a:cubicBezTo>
                  <a:cubicBezTo>
                    <a:pt x="44" y="2487"/>
                    <a:pt x="59" y="2494"/>
                    <a:pt x="75" y="2494"/>
                  </a:cubicBezTo>
                  <a:cubicBezTo>
                    <a:pt x="91" y="2494"/>
                    <a:pt x="110" y="2487"/>
                    <a:pt x="117" y="2473"/>
                  </a:cubicBezTo>
                  <a:cubicBezTo>
                    <a:pt x="146" y="2400"/>
                    <a:pt x="146" y="2313"/>
                    <a:pt x="175" y="2240"/>
                  </a:cubicBezTo>
                  <a:cubicBezTo>
                    <a:pt x="190" y="2124"/>
                    <a:pt x="190" y="2036"/>
                    <a:pt x="204" y="1920"/>
                  </a:cubicBezTo>
                  <a:cubicBezTo>
                    <a:pt x="219" y="1702"/>
                    <a:pt x="262" y="1484"/>
                    <a:pt x="277" y="1266"/>
                  </a:cubicBezTo>
                  <a:cubicBezTo>
                    <a:pt x="291" y="1076"/>
                    <a:pt x="321" y="858"/>
                    <a:pt x="350" y="655"/>
                  </a:cubicBezTo>
                  <a:cubicBezTo>
                    <a:pt x="364" y="437"/>
                    <a:pt x="408" y="218"/>
                    <a:pt x="393" y="0"/>
                  </a:cubicBezTo>
                  <a:close/>
                </a:path>
              </a:pathLst>
            </a:custGeom>
            <a:solidFill>
              <a:srgbClr val="459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53"/>
            <p:cNvSpPr/>
            <p:nvPr/>
          </p:nvSpPr>
          <p:spPr>
            <a:xfrm>
              <a:off x="1560639" y="2300606"/>
              <a:ext cx="58756" cy="50473"/>
            </a:xfrm>
            <a:custGeom>
              <a:avLst/>
              <a:gdLst/>
              <a:ahLst/>
              <a:cxnLst/>
              <a:rect l="l" t="t" r="r" b="b"/>
              <a:pathLst>
                <a:path w="830" h="713" extrusionOk="0">
                  <a:moveTo>
                    <a:pt x="565" y="0"/>
                  </a:moveTo>
                  <a:cubicBezTo>
                    <a:pt x="460" y="0"/>
                    <a:pt x="330" y="61"/>
                    <a:pt x="219" y="163"/>
                  </a:cubicBezTo>
                  <a:cubicBezTo>
                    <a:pt x="59" y="323"/>
                    <a:pt x="1" y="556"/>
                    <a:pt x="117" y="658"/>
                  </a:cubicBezTo>
                  <a:cubicBezTo>
                    <a:pt x="154" y="695"/>
                    <a:pt x="206" y="713"/>
                    <a:pt x="266" y="713"/>
                  </a:cubicBezTo>
                  <a:cubicBezTo>
                    <a:pt x="372" y="713"/>
                    <a:pt x="500" y="658"/>
                    <a:pt x="612" y="556"/>
                  </a:cubicBezTo>
                  <a:cubicBezTo>
                    <a:pt x="772" y="382"/>
                    <a:pt x="830" y="163"/>
                    <a:pt x="713" y="62"/>
                  </a:cubicBezTo>
                  <a:cubicBezTo>
                    <a:pt x="677" y="20"/>
                    <a:pt x="625" y="0"/>
                    <a:pt x="565" y="0"/>
                  </a:cubicBezTo>
                  <a:close/>
                </a:path>
              </a:pathLst>
            </a:custGeom>
            <a:solidFill>
              <a:srgbClr val="70E3C4"/>
            </a:solidFill>
            <a:ln w="3275" cap="rnd" cmpd="sng">
              <a:solidFill>
                <a:srgbClr val="007BA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3"/>
            <p:cNvSpPr/>
            <p:nvPr/>
          </p:nvSpPr>
          <p:spPr>
            <a:xfrm>
              <a:off x="2185582" y="2300606"/>
              <a:ext cx="55712" cy="50473"/>
            </a:xfrm>
            <a:custGeom>
              <a:avLst/>
              <a:gdLst/>
              <a:ahLst/>
              <a:cxnLst/>
              <a:rect l="l" t="t" r="r" b="b"/>
              <a:pathLst>
                <a:path w="787" h="713" extrusionOk="0">
                  <a:moveTo>
                    <a:pt x="236" y="0"/>
                  </a:moveTo>
                  <a:cubicBezTo>
                    <a:pt x="177" y="0"/>
                    <a:pt x="125" y="20"/>
                    <a:pt x="88" y="62"/>
                  </a:cubicBezTo>
                  <a:cubicBezTo>
                    <a:pt x="1" y="163"/>
                    <a:pt x="30" y="382"/>
                    <a:pt x="190" y="556"/>
                  </a:cubicBezTo>
                  <a:cubicBezTo>
                    <a:pt x="301" y="658"/>
                    <a:pt x="430" y="713"/>
                    <a:pt x="535" y="713"/>
                  </a:cubicBezTo>
                  <a:cubicBezTo>
                    <a:pt x="595" y="713"/>
                    <a:pt x="647" y="695"/>
                    <a:pt x="684" y="658"/>
                  </a:cubicBezTo>
                  <a:cubicBezTo>
                    <a:pt x="786" y="556"/>
                    <a:pt x="743" y="323"/>
                    <a:pt x="583" y="163"/>
                  </a:cubicBezTo>
                  <a:cubicBezTo>
                    <a:pt x="471" y="61"/>
                    <a:pt x="342" y="0"/>
                    <a:pt x="236" y="0"/>
                  </a:cubicBezTo>
                  <a:close/>
                </a:path>
              </a:pathLst>
            </a:custGeom>
            <a:solidFill>
              <a:srgbClr val="70E3C4"/>
            </a:solidFill>
            <a:ln w="3275" cap="rnd" cmpd="sng">
              <a:solidFill>
                <a:srgbClr val="007BA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53"/>
            <p:cNvSpPr/>
            <p:nvPr/>
          </p:nvSpPr>
          <p:spPr>
            <a:xfrm>
              <a:off x="2460535" y="4004411"/>
              <a:ext cx="406122" cy="162109"/>
            </a:xfrm>
            <a:custGeom>
              <a:avLst/>
              <a:gdLst/>
              <a:ahLst/>
              <a:cxnLst/>
              <a:rect l="l" t="t" r="r" b="b"/>
              <a:pathLst>
                <a:path w="5737" h="2290" extrusionOk="0">
                  <a:moveTo>
                    <a:pt x="5616" y="1"/>
                  </a:moveTo>
                  <a:cubicBezTo>
                    <a:pt x="5606" y="1"/>
                    <a:pt x="5596" y="2"/>
                    <a:pt x="5585" y="6"/>
                  </a:cubicBezTo>
                  <a:cubicBezTo>
                    <a:pt x="5236" y="166"/>
                    <a:pt x="4858" y="311"/>
                    <a:pt x="4509" y="457"/>
                  </a:cubicBezTo>
                  <a:cubicBezTo>
                    <a:pt x="4160" y="602"/>
                    <a:pt x="3796" y="733"/>
                    <a:pt x="3433" y="864"/>
                  </a:cubicBezTo>
                  <a:cubicBezTo>
                    <a:pt x="2705" y="1111"/>
                    <a:pt x="1964" y="1344"/>
                    <a:pt x="1193" y="1547"/>
                  </a:cubicBezTo>
                  <a:cubicBezTo>
                    <a:pt x="1004" y="1606"/>
                    <a:pt x="786" y="1664"/>
                    <a:pt x="582" y="1707"/>
                  </a:cubicBezTo>
                  <a:cubicBezTo>
                    <a:pt x="466" y="1736"/>
                    <a:pt x="378" y="1766"/>
                    <a:pt x="276" y="1780"/>
                  </a:cubicBezTo>
                  <a:cubicBezTo>
                    <a:pt x="204" y="1809"/>
                    <a:pt x="146" y="1824"/>
                    <a:pt x="87" y="1882"/>
                  </a:cubicBezTo>
                  <a:cubicBezTo>
                    <a:pt x="58" y="1911"/>
                    <a:pt x="29" y="1969"/>
                    <a:pt x="15" y="2027"/>
                  </a:cubicBezTo>
                  <a:cubicBezTo>
                    <a:pt x="0" y="2071"/>
                    <a:pt x="0" y="2129"/>
                    <a:pt x="29" y="2173"/>
                  </a:cubicBezTo>
                  <a:cubicBezTo>
                    <a:pt x="87" y="2216"/>
                    <a:pt x="160" y="2289"/>
                    <a:pt x="291" y="2289"/>
                  </a:cubicBezTo>
                  <a:cubicBezTo>
                    <a:pt x="393" y="2289"/>
                    <a:pt x="509" y="2260"/>
                    <a:pt x="596" y="2216"/>
                  </a:cubicBezTo>
                  <a:cubicBezTo>
                    <a:pt x="800" y="2173"/>
                    <a:pt x="975" y="2129"/>
                    <a:pt x="1178" y="2071"/>
                  </a:cubicBezTo>
                  <a:cubicBezTo>
                    <a:pt x="1556" y="1969"/>
                    <a:pt x="1949" y="1853"/>
                    <a:pt x="2327" y="1736"/>
                  </a:cubicBezTo>
                  <a:cubicBezTo>
                    <a:pt x="2691" y="1606"/>
                    <a:pt x="3069" y="1475"/>
                    <a:pt x="3418" y="1329"/>
                  </a:cubicBezTo>
                  <a:cubicBezTo>
                    <a:pt x="3782" y="1184"/>
                    <a:pt x="4160" y="1024"/>
                    <a:pt x="4509" y="849"/>
                  </a:cubicBezTo>
                  <a:cubicBezTo>
                    <a:pt x="4712" y="733"/>
                    <a:pt x="4901" y="646"/>
                    <a:pt x="5091" y="515"/>
                  </a:cubicBezTo>
                  <a:cubicBezTo>
                    <a:pt x="5265" y="384"/>
                    <a:pt x="5469" y="268"/>
                    <a:pt x="5672" y="137"/>
                  </a:cubicBezTo>
                  <a:cubicBezTo>
                    <a:pt x="5736" y="85"/>
                    <a:pt x="5688" y="1"/>
                    <a:pt x="56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53"/>
            <p:cNvSpPr/>
            <p:nvPr/>
          </p:nvSpPr>
          <p:spPr>
            <a:xfrm>
              <a:off x="2301184" y="3673037"/>
              <a:ext cx="214989" cy="435996"/>
            </a:xfrm>
            <a:custGeom>
              <a:avLst/>
              <a:gdLst/>
              <a:ahLst/>
              <a:cxnLst/>
              <a:rect l="l" t="t" r="r" b="b"/>
              <a:pathLst>
                <a:path w="3037" h="6159" extrusionOk="0">
                  <a:moveTo>
                    <a:pt x="96" y="1"/>
                  </a:moveTo>
                  <a:cubicBezTo>
                    <a:pt x="44" y="1"/>
                    <a:pt x="1" y="38"/>
                    <a:pt x="11" y="91"/>
                  </a:cubicBezTo>
                  <a:cubicBezTo>
                    <a:pt x="128" y="513"/>
                    <a:pt x="273" y="905"/>
                    <a:pt x="433" y="1283"/>
                  </a:cubicBezTo>
                  <a:cubicBezTo>
                    <a:pt x="506" y="1487"/>
                    <a:pt x="579" y="1691"/>
                    <a:pt x="651" y="1865"/>
                  </a:cubicBezTo>
                  <a:cubicBezTo>
                    <a:pt x="724" y="2069"/>
                    <a:pt x="811" y="2272"/>
                    <a:pt x="884" y="2476"/>
                  </a:cubicBezTo>
                  <a:cubicBezTo>
                    <a:pt x="1175" y="3291"/>
                    <a:pt x="1568" y="4076"/>
                    <a:pt x="1931" y="4847"/>
                  </a:cubicBezTo>
                  <a:cubicBezTo>
                    <a:pt x="2033" y="5065"/>
                    <a:pt x="2120" y="5283"/>
                    <a:pt x="2237" y="5501"/>
                  </a:cubicBezTo>
                  <a:cubicBezTo>
                    <a:pt x="2295" y="5618"/>
                    <a:pt x="2338" y="5719"/>
                    <a:pt x="2411" y="5821"/>
                  </a:cubicBezTo>
                  <a:cubicBezTo>
                    <a:pt x="2455" y="5865"/>
                    <a:pt x="2484" y="5923"/>
                    <a:pt x="2542" y="5981"/>
                  </a:cubicBezTo>
                  <a:cubicBezTo>
                    <a:pt x="2571" y="6039"/>
                    <a:pt x="2629" y="6068"/>
                    <a:pt x="2687" y="6112"/>
                  </a:cubicBezTo>
                  <a:cubicBezTo>
                    <a:pt x="2732" y="6143"/>
                    <a:pt x="2782" y="6158"/>
                    <a:pt x="2830" y="6158"/>
                  </a:cubicBezTo>
                  <a:cubicBezTo>
                    <a:pt x="2939" y="6158"/>
                    <a:pt x="3037" y="6083"/>
                    <a:pt x="3037" y="5952"/>
                  </a:cubicBezTo>
                  <a:cubicBezTo>
                    <a:pt x="3037" y="5850"/>
                    <a:pt x="3037" y="5748"/>
                    <a:pt x="3022" y="5632"/>
                  </a:cubicBezTo>
                  <a:cubicBezTo>
                    <a:pt x="2993" y="5545"/>
                    <a:pt x="2949" y="5428"/>
                    <a:pt x="2906" y="5341"/>
                  </a:cubicBezTo>
                  <a:cubicBezTo>
                    <a:pt x="2818" y="5123"/>
                    <a:pt x="2702" y="4919"/>
                    <a:pt x="2615" y="4701"/>
                  </a:cubicBezTo>
                  <a:cubicBezTo>
                    <a:pt x="2440" y="4323"/>
                    <a:pt x="2251" y="3916"/>
                    <a:pt x="2077" y="3538"/>
                  </a:cubicBezTo>
                  <a:cubicBezTo>
                    <a:pt x="1888" y="3160"/>
                    <a:pt x="1713" y="2781"/>
                    <a:pt x="1509" y="2418"/>
                  </a:cubicBezTo>
                  <a:cubicBezTo>
                    <a:pt x="1393" y="2214"/>
                    <a:pt x="1306" y="2025"/>
                    <a:pt x="1204" y="1836"/>
                  </a:cubicBezTo>
                  <a:cubicBezTo>
                    <a:pt x="1102" y="1647"/>
                    <a:pt x="1000" y="1443"/>
                    <a:pt x="913" y="1269"/>
                  </a:cubicBezTo>
                  <a:cubicBezTo>
                    <a:pt x="666" y="847"/>
                    <a:pt x="433" y="411"/>
                    <a:pt x="157" y="18"/>
                  </a:cubicBezTo>
                  <a:cubicBezTo>
                    <a:pt x="137" y="6"/>
                    <a:pt x="116" y="1"/>
                    <a:pt x="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53"/>
            <p:cNvSpPr/>
            <p:nvPr/>
          </p:nvSpPr>
          <p:spPr>
            <a:xfrm>
              <a:off x="2594330" y="3808107"/>
              <a:ext cx="144270" cy="94788"/>
            </a:xfrm>
            <a:custGeom>
              <a:avLst/>
              <a:gdLst/>
              <a:ahLst/>
              <a:cxnLst/>
              <a:rect l="l" t="t" r="r" b="b"/>
              <a:pathLst>
                <a:path w="2038" h="1339" extrusionOk="0">
                  <a:moveTo>
                    <a:pt x="2008" y="1"/>
                  </a:moveTo>
                  <a:cubicBezTo>
                    <a:pt x="1819" y="74"/>
                    <a:pt x="1644" y="132"/>
                    <a:pt x="1455" y="204"/>
                  </a:cubicBezTo>
                  <a:lnTo>
                    <a:pt x="1179" y="306"/>
                  </a:lnTo>
                  <a:cubicBezTo>
                    <a:pt x="1092" y="364"/>
                    <a:pt x="1004" y="394"/>
                    <a:pt x="917" y="452"/>
                  </a:cubicBezTo>
                  <a:cubicBezTo>
                    <a:pt x="728" y="539"/>
                    <a:pt x="568" y="670"/>
                    <a:pt x="408" y="786"/>
                  </a:cubicBezTo>
                  <a:cubicBezTo>
                    <a:pt x="306" y="859"/>
                    <a:pt x="234" y="903"/>
                    <a:pt x="161" y="1004"/>
                  </a:cubicBezTo>
                  <a:cubicBezTo>
                    <a:pt x="88" y="1077"/>
                    <a:pt x="15" y="1150"/>
                    <a:pt x="1" y="1237"/>
                  </a:cubicBezTo>
                  <a:cubicBezTo>
                    <a:pt x="1" y="1295"/>
                    <a:pt x="15" y="1339"/>
                    <a:pt x="88" y="1339"/>
                  </a:cubicBezTo>
                  <a:cubicBezTo>
                    <a:pt x="190" y="1339"/>
                    <a:pt x="277" y="1295"/>
                    <a:pt x="350" y="1252"/>
                  </a:cubicBezTo>
                  <a:cubicBezTo>
                    <a:pt x="437" y="1193"/>
                    <a:pt x="510" y="1164"/>
                    <a:pt x="597" y="1092"/>
                  </a:cubicBezTo>
                  <a:cubicBezTo>
                    <a:pt x="772" y="975"/>
                    <a:pt x="932" y="859"/>
                    <a:pt x="1092" y="728"/>
                  </a:cubicBezTo>
                  <a:lnTo>
                    <a:pt x="1310" y="568"/>
                  </a:lnTo>
                  <a:cubicBezTo>
                    <a:pt x="1383" y="510"/>
                    <a:pt x="1455" y="437"/>
                    <a:pt x="1543" y="379"/>
                  </a:cubicBezTo>
                  <a:cubicBezTo>
                    <a:pt x="1615" y="321"/>
                    <a:pt x="1717" y="277"/>
                    <a:pt x="1790" y="219"/>
                  </a:cubicBezTo>
                  <a:cubicBezTo>
                    <a:pt x="1877" y="146"/>
                    <a:pt x="1950" y="74"/>
                    <a:pt x="2037" y="15"/>
                  </a:cubicBezTo>
                  <a:cubicBezTo>
                    <a:pt x="2037" y="15"/>
                    <a:pt x="2022" y="1"/>
                    <a:pt x="2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53"/>
            <p:cNvSpPr/>
            <p:nvPr/>
          </p:nvSpPr>
          <p:spPr>
            <a:xfrm>
              <a:off x="2602613" y="3645358"/>
              <a:ext cx="43323" cy="168551"/>
            </a:xfrm>
            <a:custGeom>
              <a:avLst/>
              <a:gdLst/>
              <a:ahLst/>
              <a:cxnLst/>
              <a:rect l="l" t="t" r="r" b="b"/>
              <a:pathLst>
                <a:path w="612" h="2381" extrusionOk="0">
                  <a:moveTo>
                    <a:pt x="57" y="1"/>
                  </a:moveTo>
                  <a:cubicBezTo>
                    <a:pt x="37" y="1"/>
                    <a:pt x="15" y="13"/>
                    <a:pt x="15" y="31"/>
                  </a:cubicBezTo>
                  <a:lnTo>
                    <a:pt x="15" y="205"/>
                  </a:lnTo>
                  <a:cubicBezTo>
                    <a:pt x="15" y="264"/>
                    <a:pt x="0" y="293"/>
                    <a:pt x="0" y="336"/>
                  </a:cubicBezTo>
                  <a:cubicBezTo>
                    <a:pt x="0" y="438"/>
                    <a:pt x="15" y="525"/>
                    <a:pt x="15" y="642"/>
                  </a:cubicBezTo>
                  <a:cubicBezTo>
                    <a:pt x="15" y="816"/>
                    <a:pt x="29" y="1020"/>
                    <a:pt x="44" y="1209"/>
                  </a:cubicBezTo>
                  <a:cubicBezTo>
                    <a:pt x="73" y="1398"/>
                    <a:pt x="102" y="1587"/>
                    <a:pt x="117" y="1791"/>
                  </a:cubicBezTo>
                  <a:cubicBezTo>
                    <a:pt x="160" y="1980"/>
                    <a:pt x="160" y="2198"/>
                    <a:pt x="320" y="2343"/>
                  </a:cubicBezTo>
                  <a:cubicBezTo>
                    <a:pt x="346" y="2369"/>
                    <a:pt x="377" y="2380"/>
                    <a:pt x="407" y="2380"/>
                  </a:cubicBezTo>
                  <a:cubicBezTo>
                    <a:pt x="446" y="2380"/>
                    <a:pt x="485" y="2362"/>
                    <a:pt x="509" y="2329"/>
                  </a:cubicBezTo>
                  <a:cubicBezTo>
                    <a:pt x="611" y="2154"/>
                    <a:pt x="538" y="1936"/>
                    <a:pt x="524" y="1733"/>
                  </a:cubicBezTo>
                  <a:cubicBezTo>
                    <a:pt x="480" y="1544"/>
                    <a:pt x="451" y="1354"/>
                    <a:pt x="407" y="1165"/>
                  </a:cubicBezTo>
                  <a:cubicBezTo>
                    <a:pt x="378" y="991"/>
                    <a:pt x="335" y="787"/>
                    <a:pt x="291" y="627"/>
                  </a:cubicBezTo>
                  <a:cubicBezTo>
                    <a:pt x="247" y="525"/>
                    <a:pt x="233" y="424"/>
                    <a:pt x="189" y="307"/>
                  </a:cubicBezTo>
                  <a:cubicBezTo>
                    <a:pt x="160" y="220"/>
                    <a:pt x="102" y="133"/>
                    <a:pt x="87" y="16"/>
                  </a:cubicBezTo>
                  <a:cubicBezTo>
                    <a:pt x="82" y="5"/>
                    <a:pt x="70" y="1"/>
                    <a:pt x="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53"/>
            <p:cNvSpPr/>
            <p:nvPr/>
          </p:nvSpPr>
          <p:spPr>
            <a:xfrm>
              <a:off x="2815694" y="3791684"/>
              <a:ext cx="85514" cy="260720"/>
            </a:xfrm>
            <a:custGeom>
              <a:avLst/>
              <a:gdLst/>
              <a:ahLst/>
              <a:cxnLst/>
              <a:rect l="l" t="t" r="r" b="b"/>
              <a:pathLst>
                <a:path w="1208" h="3683" extrusionOk="0">
                  <a:moveTo>
                    <a:pt x="1208" y="0"/>
                  </a:moveTo>
                  <a:lnTo>
                    <a:pt x="1208" y="0"/>
                  </a:lnTo>
                  <a:cubicBezTo>
                    <a:pt x="1106" y="291"/>
                    <a:pt x="1004" y="582"/>
                    <a:pt x="932" y="873"/>
                  </a:cubicBezTo>
                  <a:cubicBezTo>
                    <a:pt x="844" y="1178"/>
                    <a:pt x="772" y="1469"/>
                    <a:pt x="655" y="1760"/>
                  </a:cubicBezTo>
                  <a:cubicBezTo>
                    <a:pt x="452" y="2342"/>
                    <a:pt x="263" y="2923"/>
                    <a:pt x="44" y="3520"/>
                  </a:cubicBezTo>
                  <a:cubicBezTo>
                    <a:pt x="0" y="3617"/>
                    <a:pt x="80" y="3682"/>
                    <a:pt x="165" y="3682"/>
                  </a:cubicBezTo>
                  <a:cubicBezTo>
                    <a:pt x="220" y="3682"/>
                    <a:pt x="278" y="3655"/>
                    <a:pt x="306" y="3592"/>
                  </a:cubicBezTo>
                  <a:cubicBezTo>
                    <a:pt x="524" y="3011"/>
                    <a:pt x="728" y="2414"/>
                    <a:pt x="873" y="1789"/>
                  </a:cubicBezTo>
                  <a:cubicBezTo>
                    <a:pt x="946" y="1498"/>
                    <a:pt x="1019" y="1193"/>
                    <a:pt x="1092" y="902"/>
                  </a:cubicBezTo>
                  <a:cubicBezTo>
                    <a:pt x="1164" y="596"/>
                    <a:pt x="1179" y="306"/>
                    <a:pt x="12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53"/>
            <p:cNvSpPr/>
            <p:nvPr/>
          </p:nvSpPr>
          <p:spPr>
            <a:xfrm>
              <a:off x="2666395" y="4139623"/>
              <a:ext cx="124661" cy="24493"/>
            </a:xfrm>
            <a:custGeom>
              <a:avLst/>
              <a:gdLst/>
              <a:ahLst/>
              <a:cxnLst/>
              <a:rect l="l" t="t" r="r" b="b"/>
              <a:pathLst>
                <a:path w="1761" h="346" extrusionOk="0">
                  <a:moveTo>
                    <a:pt x="874" y="1"/>
                  </a:moveTo>
                  <a:cubicBezTo>
                    <a:pt x="728" y="1"/>
                    <a:pt x="583" y="30"/>
                    <a:pt x="437" y="59"/>
                  </a:cubicBezTo>
                  <a:lnTo>
                    <a:pt x="219" y="117"/>
                  </a:lnTo>
                  <a:cubicBezTo>
                    <a:pt x="146" y="132"/>
                    <a:pt x="88" y="146"/>
                    <a:pt x="45" y="205"/>
                  </a:cubicBezTo>
                  <a:cubicBezTo>
                    <a:pt x="15" y="248"/>
                    <a:pt x="1" y="292"/>
                    <a:pt x="59" y="321"/>
                  </a:cubicBezTo>
                  <a:cubicBezTo>
                    <a:pt x="102" y="338"/>
                    <a:pt x="134" y="345"/>
                    <a:pt x="172" y="345"/>
                  </a:cubicBezTo>
                  <a:cubicBezTo>
                    <a:pt x="198" y="345"/>
                    <a:pt x="227" y="342"/>
                    <a:pt x="263" y="336"/>
                  </a:cubicBezTo>
                  <a:cubicBezTo>
                    <a:pt x="335" y="336"/>
                    <a:pt x="408" y="336"/>
                    <a:pt x="466" y="321"/>
                  </a:cubicBezTo>
                  <a:cubicBezTo>
                    <a:pt x="626" y="292"/>
                    <a:pt x="743" y="277"/>
                    <a:pt x="888" y="248"/>
                  </a:cubicBezTo>
                  <a:cubicBezTo>
                    <a:pt x="1019" y="219"/>
                    <a:pt x="1164" y="190"/>
                    <a:pt x="1295" y="176"/>
                  </a:cubicBezTo>
                  <a:cubicBezTo>
                    <a:pt x="1368" y="146"/>
                    <a:pt x="1441" y="146"/>
                    <a:pt x="1514" y="132"/>
                  </a:cubicBezTo>
                  <a:cubicBezTo>
                    <a:pt x="1586" y="117"/>
                    <a:pt x="1673" y="103"/>
                    <a:pt x="1746" y="103"/>
                  </a:cubicBezTo>
                  <a:cubicBezTo>
                    <a:pt x="1761" y="88"/>
                    <a:pt x="1761" y="74"/>
                    <a:pt x="1746" y="74"/>
                  </a:cubicBezTo>
                  <a:cubicBezTo>
                    <a:pt x="1659" y="59"/>
                    <a:pt x="1586" y="59"/>
                    <a:pt x="1514" y="45"/>
                  </a:cubicBezTo>
                  <a:cubicBezTo>
                    <a:pt x="1477" y="37"/>
                    <a:pt x="1441" y="37"/>
                    <a:pt x="1406" y="37"/>
                  </a:cubicBezTo>
                  <a:cubicBezTo>
                    <a:pt x="1372" y="37"/>
                    <a:pt x="1339" y="37"/>
                    <a:pt x="1310" y="30"/>
                  </a:cubicBezTo>
                  <a:cubicBezTo>
                    <a:pt x="1164" y="1"/>
                    <a:pt x="1019" y="1"/>
                    <a:pt x="8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53"/>
            <p:cNvSpPr/>
            <p:nvPr/>
          </p:nvSpPr>
          <p:spPr>
            <a:xfrm>
              <a:off x="2713755" y="3996695"/>
              <a:ext cx="48208" cy="119706"/>
            </a:xfrm>
            <a:custGeom>
              <a:avLst/>
              <a:gdLst/>
              <a:ahLst/>
              <a:cxnLst/>
              <a:rect l="l" t="t" r="r" b="b"/>
              <a:pathLst>
                <a:path w="681" h="1691" extrusionOk="0">
                  <a:moveTo>
                    <a:pt x="656" y="1"/>
                  </a:moveTo>
                  <a:cubicBezTo>
                    <a:pt x="651" y="1"/>
                    <a:pt x="645" y="4"/>
                    <a:pt x="641" y="13"/>
                  </a:cubicBezTo>
                  <a:cubicBezTo>
                    <a:pt x="612" y="86"/>
                    <a:pt x="568" y="129"/>
                    <a:pt x="539" y="187"/>
                  </a:cubicBezTo>
                  <a:cubicBezTo>
                    <a:pt x="495" y="246"/>
                    <a:pt x="481" y="318"/>
                    <a:pt x="437" y="391"/>
                  </a:cubicBezTo>
                  <a:cubicBezTo>
                    <a:pt x="365" y="522"/>
                    <a:pt x="321" y="667"/>
                    <a:pt x="263" y="813"/>
                  </a:cubicBezTo>
                  <a:cubicBezTo>
                    <a:pt x="205" y="929"/>
                    <a:pt x="146" y="1075"/>
                    <a:pt x="117" y="1220"/>
                  </a:cubicBezTo>
                  <a:cubicBezTo>
                    <a:pt x="59" y="1366"/>
                    <a:pt x="1" y="1496"/>
                    <a:pt x="59" y="1642"/>
                  </a:cubicBezTo>
                  <a:cubicBezTo>
                    <a:pt x="70" y="1675"/>
                    <a:pt x="105" y="1691"/>
                    <a:pt x="135" y="1691"/>
                  </a:cubicBezTo>
                  <a:cubicBezTo>
                    <a:pt x="145" y="1691"/>
                    <a:pt x="154" y="1689"/>
                    <a:pt x="161" y="1685"/>
                  </a:cubicBezTo>
                  <a:cubicBezTo>
                    <a:pt x="292" y="1613"/>
                    <a:pt x="335" y="1438"/>
                    <a:pt x="365" y="1322"/>
                  </a:cubicBezTo>
                  <a:cubicBezTo>
                    <a:pt x="408" y="1176"/>
                    <a:pt x="452" y="1046"/>
                    <a:pt x="495" y="900"/>
                  </a:cubicBezTo>
                  <a:cubicBezTo>
                    <a:pt x="525" y="755"/>
                    <a:pt x="583" y="624"/>
                    <a:pt x="597" y="478"/>
                  </a:cubicBezTo>
                  <a:lnTo>
                    <a:pt x="655" y="260"/>
                  </a:lnTo>
                  <a:cubicBezTo>
                    <a:pt x="655" y="187"/>
                    <a:pt x="655" y="115"/>
                    <a:pt x="670" y="42"/>
                  </a:cubicBezTo>
                  <a:cubicBezTo>
                    <a:pt x="680" y="21"/>
                    <a:pt x="669" y="1"/>
                    <a:pt x="65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53"/>
            <p:cNvSpPr/>
            <p:nvPr/>
          </p:nvSpPr>
          <p:spPr>
            <a:xfrm>
              <a:off x="2717931" y="3566709"/>
              <a:ext cx="252296" cy="660541"/>
            </a:xfrm>
            <a:custGeom>
              <a:avLst/>
              <a:gdLst/>
              <a:ahLst/>
              <a:cxnLst/>
              <a:rect l="l" t="t" r="r" b="b"/>
              <a:pathLst>
                <a:path w="3564" h="9331" extrusionOk="0">
                  <a:moveTo>
                    <a:pt x="543" y="0"/>
                  </a:moveTo>
                  <a:cubicBezTo>
                    <a:pt x="388" y="0"/>
                    <a:pt x="223" y="63"/>
                    <a:pt x="73" y="153"/>
                  </a:cubicBezTo>
                  <a:cubicBezTo>
                    <a:pt x="58" y="168"/>
                    <a:pt x="15" y="197"/>
                    <a:pt x="0" y="197"/>
                  </a:cubicBezTo>
                  <a:lnTo>
                    <a:pt x="44" y="269"/>
                  </a:lnTo>
                  <a:cubicBezTo>
                    <a:pt x="306" y="677"/>
                    <a:pt x="480" y="1171"/>
                    <a:pt x="655" y="1622"/>
                  </a:cubicBezTo>
                  <a:cubicBezTo>
                    <a:pt x="916" y="2247"/>
                    <a:pt x="1135" y="2858"/>
                    <a:pt x="1353" y="3498"/>
                  </a:cubicBezTo>
                  <a:cubicBezTo>
                    <a:pt x="1498" y="3920"/>
                    <a:pt x="1644" y="4342"/>
                    <a:pt x="1760" y="4749"/>
                  </a:cubicBezTo>
                  <a:cubicBezTo>
                    <a:pt x="1964" y="5447"/>
                    <a:pt x="2124" y="6131"/>
                    <a:pt x="2298" y="6829"/>
                  </a:cubicBezTo>
                  <a:cubicBezTo>
                    <a:pt x="2473" y="7614"/>
                    <a:pt x="2662" y="8414"/>
                    <a:pt x="2734" y="9214"/>
                  </a:cubicBezTo>
                  <a:lnTo>
                    <a:pt x="2734" y="9301"/>
                  </a:lnTo>
                  <a:cubicBezTo>
                    <a:pt x="2807" y="9316"/>
                    <a:pt x="2880" y="9316"/>
                    <a:pt x="2953" y="9330"/>
                  </a:cubicBezTo>
                  <a:cubicBezTo>
                    <a:pt x="3069" y="9330"/>
                    <a:pt x="3200" y="9301"/>
                    <a:pt x="3287" y="9228"/>
                  </a:cubicBezTo>
                  <a:cubicBezTo>
                    <a:pt x="3563" y="8952"/>
                    <a:pt x="3505" y="8530"/>
                    <a:pt x="3447" y="8239"/>
                  </a:cubicBezTo>
                  <a:cubicBezTo>
                    <a:pt x="3403" y="7774"/>
                    <a:pt x="3331" y="7294"/>
                    <a:pt x="3243" y="6843"/>
                  </a:cubicBezTo>
                  <a:cubicBezTo>
                    <a:pt x="3142" y="6407"/>
                    <a:pt x="3054" y="5985"/>
                    <a:pt x="2953" y="5549"/>
                  </a:cubicBezTo>
                  <a:lnTo>
                    <a:pt x="2923" y="5476"/>
                  </a:lnTo>
                  <a:cubicBezTo>
                    <a:pt x="2763" y="4822"/>
                    <a:pt x="2560" y="4196"/>
                    <a:pt x="2371" y="3556"/>
                  </a:cubicBezTo>
                  <a:lnTo>
                    <a:pt x="2342" y="3484"/>
                  </a:lnTo>
                  <a:cubicBezTo>
                    <a:pt x="2124" y="2829"/>
                    <a:pt x="1891" y="2189"/>
                    <a:pt x="1615" y="1549"/>
                  </a:cubicBezTo>
                  <a:cubicBezTo>
                    <a:pt x="1425" y="1098"/>
                    <a:pt x="1236" y="589"/>
                    <a:pt x="931" y="197"/>
                  </a:cubicBezTo>
                  <a:cubicBezTo>
                    <a:pt x="825" y="56"/>
                    <a:pt x="689" y="0"/>
                    <a:pt x="543" y="0"/>
                  </a:cubicBezTo>
                  <a:close/>
                </a:path>
              </a:pathLst>
            </a:custGeom>
            <a:solidFill>
              <a:srgbClr val="459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53"/>
            <p:cNvSpPr/>
            <p:nvPr/>
          </p:nvSpPr>
          <p:spPr>
            <a:xfrm>
              <a:off x="2328722" y="3578531"/>
              <a:ext cx="585929" cy="644614"/>
            </a:xfrm>
            <a:custGeom>
              <a:avLst/>
              <a:gdLst/>
              <a:ahLst/>
              <a:cxnLst/>
              <a:rect l="l" t="t" r="r" b="b"/>
              <a:pathLst>
                <a:path w="8277" h="9106" extrusionOk="0">
                  <a:moveTo>
                    <a:pt x="5513" y="1"/>
                  </a:moveTo>
                  <a:cubicBezTo>
                    <a:pt x="5207" y="204"/>
                    <a:pt x="4975" y="480"/>
                    <a:pt x="4713" y="728"/>
                  </a:cubicBezTo>
                  <a:cubicBezTo>
                    <a:pt x="3477" y="2022"/>
                    <a:pt x="2182" y="3331"/>
                    <a:pt x="611" y="4204"/>
                  </a:cubicBezTo>
                  <a:cubicBezTo>
                    <a:pt x="408" y="4306"/>
                    <a:pt x="204" y="4422"/>
                    <a:pt x="0" y="4509"/>
                  </a:cubicBezTo>
                  <a:lnTo>
                    <a:pt x="30" y="4582"/>
                  </a:lnTo>
                  <a:cubicBezTo>
                    <a:pt x="320" y="5731"/>
                    <a:pt x="626" y="6851"/>
                    <a:pt x="975" y="7985"/>
                  </a:cubicBezTo>
                  <a:lnTo>
                    <a:pt x="989" y="8058"/>
                  </a:lnTo>
                  <a:cubicBezTo>
                    <a:pt x="1571" y="7979"/>
                    <a:pt x="2164" y="7926"/>
                    <a:pt x="2754" y="7926"/>
                  </a:cubicBezTo>
                  <a:cubicBezTo>
                    <a:pt x="3138" y="7926"/>
                    <a:pt x="3520" y="7948"/>
                    <a:pt x="3898" y="8000"/>
                  </a:cubicBezTo>
                  <a:cubicBezTo>
                    <a:pt x="4756" y="8116"/>
                    <a:pt x="5585" y="8349"/>
                    <a:pt x="6400" y="8581"/>
                  </a:cubicBezTo>
                  <a:cubicBezTo>
                    <a:pt x="6880" y="8727"/>
                    <a:pt x="7345" y="8858"/>
                    <a:pt x="7825" y="8989"/>
                  </a:cubicBezTo>
                  <a:cubicBezTo>
                    <a:pt x="7971" y="9018"/>
                    <a:pt x="8116" y="9076"/>
                    <a:pt x="8276" y="9105"/>
                  </a:cubicBezTo>
                  <a:lnTo>
                    <a:pt x="8247" y="9018"/>
                  </a:lnTo>
                  <a:cubicBezTo>
                    <a:pt x="8174" y="8218"/>
                    <a:pt x="7985" y="7418"/>
                    <a:pt x="7811" y="6633"/>
                  </a:cubicBezTo>
                  <a:cubicBezTo>
                    <a:pt x="7651" y="5949"/>
                    <a:pt x="7476" y="5236"/>
                    <a:pt x="7287" y="4567"/>
                  </a:cubicBezTo>
                  <a:cubicBezTo>
                    <a:pt x="7156" y="4146"/>
                    <a:pt x="7011" y="3724"/>
                    <a:pt x="6865" y="3317"/>
                  </a:cubicBezTo>
                  <a:cubicBezTo>
                    <a:pt x="6647" y="2677"/>
                    <a:pt x="6400" y="2051"/>
                    <a:pt x="6167" y="1440"/>
                  </a:cubicBezTo>
                  <a:cubicBezTo>
                    <a:pt x="5993" y="990"/>
                    <a:pt x="5804" y="495"/>
                    <a:pt x="5556" y="73"/>
                  </a:cubicBezTo>
                  <a:lnTo>
                    <a:pt x="5513" y="1"/>
                  </a:lnTo>
                  <a:close/>
                </a:path>
              </a:pathLst>
            </a:custGeom>
            <a:solidFill>
              <a:srgbClr val="C9B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53"/>
            <p:cNvSpPr/>
            <p:nvPr/>
          </p:nvSpPr>
          <p:spPr>
            <a:xfrm>
              <a:off x="2105305" y="3896667"/>
              <a:ext cx="291442" cy="293141"/>
            </a:xfrm>
            <a:custGeom>
              <a:avLst/>
              <a:gdLst/>
              <a:ahLst/>
              <a:cxnLst/>
              <a:rect l="l" t="t" r="r" b="b"/>
              <a:pathLst>
                <a:path w="4117" h="4141" extrusionOk="0">
                  <a:moveTo>
                    <a:pt x="3127" y="1"/>
                  </a:moveTo>
                  <a:cubicBezTo>
                    <a:pt x="3113" y="1"/>
                    <a:pt x="3113" y="15"/>
                    <a:pt x="3098" y="15"/>
                  </a:cubicBezTo>
                  <a:cubicBezTo>
                    <a:pt x="2386" y="190"/>
                    <a:pt x="1688" y="364"/>
                    <a:pt x="989" y="553"/>
                  </a:cubicBezTo>
                  <a:cubicBezTo>
                    <a:pt x="728" y="626"/>
                    <a:pt x="408" y="655"/>
                    <a:pt x="204" y="844"/>
                  </a:cubicBezTo>
                  <a:cubicBezTo>
                    <a:pt x="0" y="1019"/>
                    <a:pt x="0" y="1310"/>
                    <a:pt x="15" y="1542"/>
                  </a:cubicBezTo>
                  <a:cubicBezTo>
                    <a:pt x="59" y="2124"/>
                    <a:pt x="219" y="2691"/>
                    <a:pt x="480" y="3200"/>
                  </a:cubicBezTo>
                  <a:cubicBezTo>
                    <a:pt x="597" y="3462"/>
                    <a:pt x="786" y="3709"/>
                    <a:pt x="960" y="3927"/>
                  </a:cubicBezTo>
                  <a:cubicBezTo>
                    <a:pt x="1033" y="4000"/>
                    <a:pt x="1106" y="4117"/>
                    <a:pt x="1222" y="4131"/>
                  </a:cubicBezTo>
                  <a:cubicBezTo>
                    <a:pt x="1252" y="4138"/>
                    <a:pt x="1283" y="4141"/>
                    <a:pt x="1315" y="4141"/>
                  </a:cubicBezTo>
                  <a:cubicBezTo>
                    <a:pt x="1424" y="4141"/>
                    <a:pt x="1546" y="4107"/>
                    <a:pt x="1658" y="4073"/>
                  </a:cubicBezTo>
                  <a:lnTo>
                    <a:pt x="1731" y="4058"/>
                  </a:lnTo>
                  <a:cubicBezTo>
                    <a:pt x="2313" y="3942"/>
                    <a:pt x="2909" y="3840"/>
                    <a:pt x="3491" y="3695"/>
                  </a:cubicBezTo>
                  <a:lnTo>
                    <a:pt x="3564" y="3680"/>
                  </a:lnTo>
                  <a:cubicBezTo>
                    <a:pt x="3709" y="3637"/>
                    <a:pt x="3840" y="3608"/>
                    <a:pt x="3986" y="3564"/>
                  </a:cubicBezTo>
                  <a:cubicBezTo>
                    <a:pt x="4015" y="3564"/>
                    <a:pt x="4073" y="3549"/>
                    <a:pt x="4116" y="3549"/>
                  </a:cubicBezTo>
                  <a:lnTo>
                    <a:pt x="4087" y="3491"/>
                  </a:lnTo>
                  <a:cubicBezTo>
                    <a:pt x="3767" y="2371"/>
                    <a:pt x="3433" y="1237"/>
                    <a:pt x="3142" y="88"/>
                  </a:cubicBezTo>
                  <a:lnTo>
                    <a:pt x="3127" y="1"/>
                  </a:lnTo>
                  <a:close/>
                </a:path>
              </a:pathLst>
            </a:custGeom>
            <a:solidFill>
              <a:srgbClr val="459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53"/>
            <p:cNvSpPr/>
            <p:nvPr/>
          </p:nvSpPr>
          <p:spPr>
            <a:xfrm>
              <a:off x="2886768" y="3813275"/>
              <a:ext cx="107105" cy="140093"/>
            </a:xfrm>
            <a:custGeom>
              <a:avLst/>
              <a:gdLst/>
              <a:ahLst/>
              <a:cxnLst/>
              <a:rect l="l" t="t" r="r" b="b"/>
              <a:pathLst>
                <a:path w="1513" h="1979" extrusionOk="0">
                  <a:moveTo>
                    <a:pt x="728" y="1"/>
                  </a:moveTo>
                  <a:cubicBezTo>
                    <a:pt x="466" y="1"/>
                    <a:pt x="233" y="30"/>
                    <a:pt x="0" y="59"/>
                  </a:cubicBezTo>
                  <a:cubicBezTo>
                    <a:pt x="204" y="684"/>
                    <a:pt x="393" y="1324"/>
                    <a:pt x="568" y="1979"/>
                  </a:cubicBezTo>
                  <a:cubicBezTo>
                    <a:pt x="568" y="1964"/>
                    <a:pt x="582" y="1964"/>
                    <a:pt x="582" y="1964"/>
                  </a:cubicBezTo>
                  <a:cubicBezTo>
                    <a:pt x="815" y="1789"/>
                    <a:pt x="1193" y="1673"/>
                    <a:pt x="1367" y="1397"/>
                  </a:cubicBezTo>
                  <a:cubicBezTo>
                    <a:pt x="1513" y="1150"/>
                    <a:pt x="1382" y="800"/>
                    <a:pt x="1295" y="539"/>
                  </a:cubicBezTo>
                  <a:cubicBezTo>
                    <a:pt x="1222" y="364"/>
                    <a:pt x="1149" y="204"/>
                    <a:pt x="1033" y="73"/>
                  </a:cubicBezTo>
                  <a:cubicBezTo>
                    <a:pt x="946" y="1"/>
                    <a:pt x="829" y="1"/>
                    <a:pt x="728" y="1"/>
                  </a:cubicBezTo>
                  <a:close/>
                </a:path>
              </a:pathLst>
            </a:custGeom>
            <a:solidFill>
              <a:srgbClr val="C9B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53"/>
            <p:cNvSpPr/>
            <p:nvPr/>
          </p:nvSpPr>
          <p:spPr>
            <a:xfrm>
              <a:off x="2168097" y="3973334"/>
              <a:ext cx="96841" cy="41058"/>
            </a:xfrm>
            <a:custGeom>
              <a:avLst/>
              <a:gdLst/>
              <a:ahLst/>
              <a:cxnLst/>
              <a:rect l="l" t="t" r="r" b="b"/>
              <a:pathLst>
                <a:path w="1368" h="580" extrusionOk="0">
                  <a:moveTo>
                    <a:pt x="1038" y="1"/>
                  </a:moveTo>
                  <a:cubicBezTo>
                    <a:pt x="864" y="1"/>
                    <a:pt x="641" y="99"/>
                    <a:pt x="539" y="139"/>
                  </a:cubicBezTo>
                  <a:cubicBezTo>
                    <a:pt x="393" y="168"/>
                    <a:pt x="175" y="227"/>
                    <a:pt x="73" y="343"/>
                  </a:cubicBezTo>
                  <a:cubicBezTo>
                    <a:pt x="1" y="430"/>
                    <a:pt x="30" y="561"/>
                    <a:pt x="146" y="576"/>
                  </a:cubicBezTo>
                  <a:cubicBezTo>
                    <a:pt x="159" y="578"/>
                    <a:pt x="173" y="579"/>
                    <a:pt x="186" y="579"/>
                  </a:cubicBezTo>
                  <a:cubicBezTo>
                    <a:pt x="245" y="579"/>
                    <a:pt x="302" y="556"/>
                    <a:pt x="350" y="532"/>
                  </a:cubicBezTo>
                  <a:cubicBezTo>
                    <a:pt x="495" y="503"/>
                    <a:pt x="626" y="459"/>
                    <a:pt x="757" y="430"/>
                  </a:cubicBezTo>
                  <a:cubicBezTo>
                    <a:pt x="844" y="387"/>
                    <a:pt x="1368" y="241"/>
                    <a:pt x="1222" y="67"/>
                  </a:cubicBezTo>
                  <a:cubicBezTo>
                    <a:pt x="1179" y="19"/>
                    <a:pt x="1113" y="1"/>
                    <a:pt x="1038" y="1"/>
                  </a:cubicBezTo>
                  <a:close/>
                </a:path>
              </a:pathLst>
            </a:custGeom>
            <a:solidFill>
              <a:srgbClr val="C9B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53"/>
            <p:cNvSpPr/>
            <p:nvPr/>
          </p:nvSpPr>
          <p:spPr>
            <a:xfrm>
              <a:off x="2181052" y="4014818"/>
              <a:ext cx="86505" cy="40704"/>
            </a:xfrm>
            <a:custGeom>
              <a:avLst/>
              <a:gdLst/>
              <a:ahLst/>
              <a:cxnLst/>
              <a:rect l="l" t="t" r="r" b="b"/>
              <a:pathLst>
                <a:path w="1222" h="575" extrusionOk="0">
                  <a:moveTo>
                    <a:pt x="1046" y="1"/>
                  </a:moveTo>
                  <a:cubicBezTo>
                    <a:pt x="882" y="1"/>
                    <a:pt x="642" y="94"/>
                    <a:pt x="588" y="121"/>
                  </a:cubicBezTo>
                  <a:cubicBezTo>
                    <a:pt x="443" y="164"/>
                    <a:pt x="283" y="208"/>
                    <a:pt x="152" y="266"/>
                  </a:cubicBezTo>
                  <a:cubicBezTo>
                    <a:pt x="79" y="295"/>
                    <a:pt x="7" y="339"/>
                    <a:pt x="7" y="426"/>
                  </a:cubicBezTo>
                  <a:cubicBezTo>
                    <a:pt x="1" y="539"/>
                    <a:pt x="70" y="574"/>
                    <a:pt x="163" y="574"/>
                  </a:cubicBezTo>
                  <a:cubicBezTo>
                    <a:pt x="296" y="574"/>
                    <a:pt x="476" y="501"/>
                    <a:pt x="545" y="484"/>
                  </a:cubicBezTo>
                  <a:cubicBezTo>
                    <a:pt x="690" y="426"/>
                    <a:pt x="850" y="382"/>
                    <a:pt x="1010" y="339"/>
                  </a:cubicBezTo>
                  <a:cubicBezTo>
                    <a:pt x="1098" y="295"/>
                    <a:pt x="1185" y="266"/>
                    <a:pt x="1199" y="150"/>
                  </a:cubicBezTo>
                  <a:cubicBezTo>
                    <a:pt x="1222" y="37"/>
                    <a:pt x="1149" y="1"/>
                    <a:pt x="1046" y="1"/>
                  </a:cubicBezTo>
                  <a:close/>
                </a:path>
              </a:pathLst>
            </a:custGeom>
            <a:solidFill>
              <a:srgbClr val="C9B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53"/>
            <p:cNvSpPr/>
            <p:nvPr/>
          </p:nvSpPr>
          <p:spPr>
            <a:xfrm>
              <a:off x="2223739" y="4158170"/>
              <a:ext cx="243022" cy="260082"/>
            </a:xfrm>
            <a:custGeom>
              <a:avLst/>
              <a:gdLst/>
              <a:ahLst/>
              <a:cxnLst/>
              <a:rect l="l" t="t" r="r" b="b"/>
              <a:pathLst>
                <a:path w="3433" h="3674" extrusionOk="0">
                  <a:moveTo>
                    <a:pt x="1905" y="1"/>
                  </a:moveTo>
                  <a:lnTo>
                    <a:pt x="1833" y="15"/>
                  </a:lnTo>
                  <a:cubicBezTo>
                    <a:pt x="1251" y="161"/>
                    <a:pt x="669" y="292"/>
                    <a:pt x="73" y="379"/>
                  </a:cubicBezTo>
                  <a:lnTo>
                    <a:pt x="0" y="393"/>
                  </a:lnTo>
                  <a:cubicBezTo>
                    <a:pt x="160" y="946"/>
                    <a:pt x="349" y="1455"/>
                    <a:pt x="596" y="1964"/>
                  </a:cubicBezTo>
                  <a:cubicBezTo>
                    <a:pt x="844" y="2430"/>
                    <a:pt x="1062" y="2924"/>
                    <a:pt x="1367" y="3360"/>
                  </a:cubicBezTo>
                  <a:cubicBezTo>
                    <a:pt x="1483" y="3528"/>
                    <a:pt x="1577" y="3673"/>
                    <a:pt x="1779" y="3673"/>
                  </a:cubicBezTo>
                  <a:cubicBezTo>
                    <a:pt x="1805" y="3673"/>
                    <a:pt x="1832" y="3671"/>
                    <a:pt x="1862" y="3666"/>
                  </a:cubicBezTo>
                  <a:cubicBezTo>
                    <a:pt x="2167" y="3622"/>
                    <a:pt x="2414" y="3375"/>
                    <a:pt x="2691" y="3230"/>
                  </a:cubicBezTo>
                  <a:cubicBezTo>
                    <a:pt x="2894" y="3128"/>
                    <a:pt x="3185" y="2982"/>
                    <a:pt x="3316" y="2779"/>
                  </a:cubicBezTo>
                  <a:cubicBezTo>
                    <a:pt x="3432" y="2502"/>
                    <a:pt x="3214" y="2284"/>
                    <a:pt x="3054" y="2095"/>
                  </a:cubicBezTo>
                  <a:cubicBezTo>
                    <a:pt x="2531" y="1484"/>
                    <a:pt x="2182" y="743"/>
                    <a:pt x="1905" y="1"/>
                  </a:cubicBezTo>
                  <a:close/>
                </a:path>
              </a:pathLst>
            </a:custGeom>
            <a:solidFill>
              <a:srgbClr val="C9B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53"/>
            <p:cNvSpPr/>
            <p:nvPr/>
          </p:nvSpPr>
          <p:spPr>
            <a:xfrm>
              <a:off x="1361928" y="2325525"/>
              <a:ext cx="1091440" cy="2102463"/>
            </a:xfrm>
            <a:custGeom>
              <a:avLst/>
              <a:gdLst/>
              <a:ahLst/>
              <a:cxnLst/>
              <a:rect l="l" t="t" r="r" b="b"/>
              <a:pathLst>
                <a:path w="15418" h="29700" extrusionOk="0">
                  <a:moveTo>
                    <a:pt x="902" y="0"/>
                  </a:moveTo>
                  <a:cubicBezTo>
                    <a:pt x="393" y="0"/>
                    <a:pt x="1" y="422"/>
                    <a:pt x="1" y="902"/>
                  </a:cubicBezTo>
                  <a:lnTo>
                    <a:pt x="1" y="28798"/>
                  </a:lnTo>
                  <a:cubicBezTo>
                    <a:pt x="1" y="29307"/>
                    <a:pt x="408" y="29699"/>
                    <a:pt x="902" y="29699"/>
                  </a:cubicBezTo>
                  <a:lnTo>
                    <a:pt x="14501" y="29699"/>
                  </a:lnTo>
                  <a:cubicBezTo>
                    <a:pt x="14996" y="29699"/>
                    <a:pt x="15388" y="29292"/>
                    <a:pt x="15417" y="28798"/>
                  </a:cubicBezTo>
                  <a:lnTo>
                    <a:pt x="15417" y="902"/>
                  </a:lnTo>
                  <a:cubicBezTo>
                    <a:pt x="15417" y="393"/>
                    <a:pt x="14996" y="0"/>
                    <a:pt x="14501" y="0"/>
                  </a:cubicBezTo>
                  <a:close/>
                </a:path>
              </a:pathLst>
            </a:custGeom>
            <a:solidFill>
              <a:srgbClr val="459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53"/>
            <p:cNvSpPr/>
            <p:nvPr/>
          </p:nvSpPr>
          <p:spPr>
            <a:xfrm>
              <a:off x="1791276" y="4279648"/>
              <a:ext cx="230705" cy="85585"/>
            </a:xfrm>
            <a:custGeom>
              <a:avLst/>
              <a:gdLst/>
              <a:ahLst/>
              <a:cxnLst/>
              <a:rect l="l" t="t" r="r" b="b"/>
              <a:pathLst>
                <a:path w="3259" h="1209" extrusionOk="0">
                  <a:moveTo>
                    <a:pt x="597" y="1"/>
                  </a:moveTo>
                  <a:cubicBezTo>
                    <a:pt x="277" y="1"/>
                    <a:pt x="1" y="277"/>
                    <a:pt x="1" y="612"/>
                  </a:cubicBezTo>
                  <a:cubicBezTo>
                    <a:pt x="1" y="932"/>
                    <a:pt x="277" y="1208"/>
                    <a:pt x="597" y="1208"/>
                  </a:cubicBezTo>
                  <a:lnTo>
                    <a:pt x="2662" y="1208"/>
                  </a:lnTo>
                  <a:cubicBezTo>
                    <a:pt x="2982" y="1208"/>
                    <a:pt x="3258" y="932"/>
                    <a:pt x="3258" y="612"/>
                  </a:cubicBezTo>
                  <a:cubicBezTo>
                    <a:pt x="3258" y="277"/>
                    <a:pt x="2982" y="1"/>
                    <a:pt x="2662" y="1"/>
                  </a:cubicBezTo>
                  <a:close/>
                </a:path>
              </a:pathLst>
            </a:custGeom>
            <a:solidFill>
              <a:srgbClr val="C4D1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53"/>
            <p:cNvSpPr/>
            <p:nvPr/>
          </p:nvSpPr>
          <p:spPr>
            <a:xfrm>
              <a:off x="1888047" y="2346125"/>
              <a:ext cx="38156" cy="38156"/>
            </a:xfrm>
            <a:custGeom>
              <a:avLst/>
              <a:gdLst/>
              <a:ahLst/>
              <a:cxnLst/>
              <a:rect l="l" t="t" r="r" b="b"/>
              <a:pathLst>
                <a:path w="539" h="539" extrusionOk="0">
                  <a:moveTo>
                    <a:pt x="262" y="0"/>
                  </a:moveTo>
                  <a:cubicBezTo>
                    <a:pt x="117" y="0"/>
                    <a:pt x="1" y="117"/>
                    <a:pt x="1" y="277"/>
                  </a:cubicBezTo>
                  <a:cubicBezTo>
                    <a:pt x="1" y="422"/>
                    <a:pt x="117" y="538"/>
                    <a:pt x="262" y="538"/>
                  </a:cubicBezTo>
                  <a:cubicBezTo>
                    <a:pt x="422" y="538"/>
                    <a:pt x="539" y="422"/>
                    <a:pt x="539" y="277"/>
                  </a:cubicBezTo>
                  <a:cubicBezTo>
                    <a:pt x="539" y="117"/>
                    <a:pt x="422" y="0"/>
                    <a:pt x="262" y="0"/>
                  </a:cubicBezTo>
                  <a:close/>
                </a:path>
              </a:pathLst>
            </a:custGeom>
            <a:solidFill>
              <a:srgbClr val="C4D1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53"/>
            <p:cNvSpPr/>
            <p:nvPr/>
          </p:nvSpPr>
          <p:spPr>
            <a:xfrm>
              <a:off x="1387696" y="2418190"/>
              <a:ext cx="1039905" cy="1813144"/>
            </a:xfrm>
            <a:custGeom>
              <a:avLst/>
              <a:gdLst/>
              <a:ahLst/>
              <a:cxnLst/>
              <a:rect l="l" t="t" r="r" b="b"/>
              <a:pathLst>
                <a:path w="14690" h="25613" extrusionOk="0">
                  <a:moveTo>
                    <a:pt x="0" y="0"/>
                  </a:moveTo>
                  <a:lnTo>
                    <a:pt x="0" y="25612"/>
                  </a:lnTo>
                  <a:lnTo>
                    <a:pt x="14690" y="25612"/>
                  </a:lnTo>
                  <a:lnTo>
                    <a:pt x="14690" y="0"/>
                  </a:lnTo>
                  <a:close/>
                </a:path>
              </a:pathLst>
            </a:custGeom>
            <a:solidFill>
              <a:srgbClr val="007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53"/>
            <p:cNvSpPr/>
            <p:nvPr/>
          </p:nvSpPr>
          <p:spPr>
            <a:xfrm>
              <a:off x="2420326" y="2862972"/>
              <a:ext cx="131882" cy="130820"/>
            </a:xfrm>
            <a:custGeom>
              <a:avLst/>
              <a:gdLst/>
              <a:ahLst/>
              <a:cxnLst/>
              <a:rect l="l" t="t" r="r" b="b"/>
              <a:pathLst>
                <a:path w="1863" h="1848" extrusionOk="0">
                  <a:moveTo>
                    <a:pt x="1" y="0"/>
                  </a:moveTo>
                  <a:lnTo>
                    <a:pt x="1" y="1848"/>
                  </a:lnTo>
                  <a:lnTo>
                    <a:pt x="1863" y="0"/>
                  </a:lnTo>
                  <a:close/>
                </a:path>
              </a:pathLst>
            </a:custGeom>
            <a:solidFill>
              <a:srgbClr val="C4D1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53"/>
            <p:cNvSpPr/>
            <p:nvPr/>
          </p:nvSpPr>
          <p:spPr>
            <a:xfrm>
              <a:off x="2352426" y="2514950"/>
              <a:ext cx="1200395" cy="372806"/>
            </a:xfrm>
            <a:custGeom>
              <a:avLst/>
              <a:gdLst/>
              <a:ahLst/>
              <a:cxnLst/>
              <a:rect l="l" t="t" r="r" b="b"/>
              <a:pathLst>
                <a:path w="18631" h="5266" extrusionOk="0">
                  <a:moveTo>
                    <a:pt x="0" y="1"/>
                  </a:moveTo>
                  <a:lnTo>
                    <a:pt x="0" y="5265"/>
                  </a:lnTo>
                  <a:lnTo>
                    <a:pt x="18616" y="5265"/>
                  </a:lnTo>
                  <a:lnTo>
                    <a:pt x="18631" y="1"/>
                  </a:lnTo>
                  <a:close/>
                </a:path>
              </a:pathLst>
            </a:custGeom>
            <a:solidFill>
              <a:srgbClr val="C4D1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53"/>
            <p:cNvSpPr/>
            <p:nvPr/>
          </p:nvSpPr>
          <p:spPr>
            <a:xfrm>
              <a:off x="2575853" y="2799119"/>
              <a:ext cx="386159" cy="36103"/>
            </a:xfrm>
            <a:custGeom>
              <a:avLst/>
              <a:gdLst/>
              <a:ahLst/>
              <a:cxnLst/>
              <a:rect l="l" t="t" r="r" b="b"/>
              <a:pathLst>
                <a:path w="5455" h="510" extrusionOk="0">
                  <a:moveTo>
                    <a:pt x="0" y="1"/>
                  </a:moveTo>
                  <a:lnTo>
                    <a:pt x="0" y="510"/>
                  </a:lnTo>
                  <a:lnTo>
                    <a:pt x="5454" y="510"/>
                  </a:lnTo>
                  <a:lnTo>
                    <a:pt x="5454" y="1"/>
                  </a:lnTo>
                  <a:close/>
                </a:path>
              </a:pathLst>
            </a:custGeom>
            <a:solidFill>
              <a:srgbClr val="E5D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53"/>
            <p:cNvSpPr/>
            <p:nvPr/>
          </p:nvSpPr>
          <p:spPr>
            <a:xfrm>
              <a:off x="2456358" y="2772359"/>
              <a:ext cx="90682" cy="89620"/>
            </a:xfrm>
            <a:custGeom>
              <a:avLst/>
              <a:gdLst/>
              <a:ahLst/>
              <a:cxnLst/>
              <a:rect l="l" t="t" r="r" b="b"/>
              <a:pathLst>
                <a:path w="1281" h="1266" extrusionOk="0">
                  <a:moveTo>
                    <a:pt x="641" y="1"/>
                  </a:moveTo>
                  <a:cubicBezTo>
                    <a:pt x="277" y="1"/>
                    <a:pt x="1" y="291"/>
                    <a:pt x="1" y="626"/>
                  </a:cubicBezTo>
                  <a:cubicBezTo>
                    <a:pt x="1" y="990"/>
                    <a:pt x="292" y="1266"/>
                    <a:pt x="641" y="1266"/>
                  </a:cubicBezTo>
                  <a:cubicBezTo>
                    <a:pt x="1004" y="1266"/>
                    <a:pt x="1281" y="975"/>
                    <a:pt x="1281" y="626"/>
                  </a:cubicBezTo>
                  <a:cubicBezTo>
                    <a:pt x="1281" y="291"/>
                    <a:pt x="990" y="15"/>
                    <a:pt x="641" y="1"/>
                  </a:cubicBezTo>
                  <a:close/>
                </a:path>
              </a:pathLst>
            </a:custGeom>
            <a:solidFill>
              <a:srgbClr val="CAB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53"/>
            <p:cNvSpPr/>
            <p:nvPr/>
          </p:nvSpPr>
          <p:spPr>
            <a:xfrm>
              <a:off x="2466694" y="2711620"/>
              <a:ext cx="495318" cy="36103"/>
            </a:xfrm>
            <a:custGeom>
              <a:avLst/>
              <a:gdLst/>
              <a:ahLst/>
              <a:cxnLst/>
              <a:rect l="l" t="t" r="r" b="b"/>
              <a:pathLst>
                <a:path w="6997" h="510" extrusionOk="0">
                  <a:moveTo>
                    <a:pt x="0" y="0"/>
                  </a:moveTo>
                  <a:lnTo>
                    <a:pt x="0" y="510"/>
                  </a:lnTo>
                  <a:lnTo>
                    <a:pt x="6996" y="510"/>
                  </a:lnTo>
                  <a:lnTo>
                    <a:pt x="6996" y="0"/>
                  </a:lnTo>
                  <a:close/>
                </a:path>
              </a:pathLst>
            </a:custGeom>
            <a:solidFill>
              <a:srgbClr val="E5D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53"/>
            <p:cNvSpPr/>
            <p:nvPr/>
          </p:nvSpPr>
          <p:spPr>
            <a:xfrm>
              <a:off x="2466694" y="2626175"/>
              <a:ext cx="621890" cy="43323"/>
            </a:xfrm>
            <a:custGeom>
              <a:avLst/>
              <a:gdLst/>
              <a:ahLst/>
              <a:cxnLst/>
              <a:rect l="l" t="t" r="r" b="b"/>
              <a:pathLst>
                <a:path w="8785" h="612" extrusionOk="0">
                  <a:moveTo>
                    <a:pt x="0" y="0"/>
                  </a:moveTo>
                  <a:lnTo>
                    <a:pt x="0" y="611"/>
                  </a:lnTo>
                  <a:lnTo>
                    <a:pt x="8785" y="611"/>
                  </a:lnTo>
                  <a:lnTo>
                    <a:pt x="8785" y="0"/>
                  </a:lnTo>
                  <a:close/>
                </a:path>
              </a:pathLst>
            </a:custGeom>
            <a:solidFill>
              <a:srgbClr val="CAB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53"/>
            <p:cNvSpPr/>
            <p:nvPr/>
          </p:nvSpPr>
          <p:spPr>
            <a:xfrm>
              <a:off x="3107070" y="2626175"/>
              <a:ext cx="309989" cy="43323"/>
            </a:xfrm>
            <a:custGeom>
              <a:avLst/>
              <a:gdLst/>
              <a:ahLst/>
              <a:cxnLst/>
              <a:rect l="l" t="t" r="r" b="b"/>
              <a:pathLst>
                <a:path w="4379" h="612" extrusionOk="0">
                  <a:moveTo>
                    <a:pt x="1" y="0"/>
                  </a:moveTo>
                  <a:lnTo>
                    <a:pt x="1" y="611"/>
                  </a:lnTo>
                  <a:lnTo>
                    <a:pt x="4379" y="611"/>
                  </a:lnTo>
                  <a:lnTo>
                    <a:pt x="4379" y="0"/>
                  </a:lnTo>
                  <a:close/>
                </a:path>
              </a:pathLst>
            </a:custGeom>
            <a:solidFill>
              <a:srgbClr val="4FDD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53"/>
            <p:cNvSpPr/>
            <p:nvPr/>
          </p:nvSpPr>
          <p:spPr>
            <a:xfrm>
              <a:off x="2466694" y="2575701"/>
              <a:ext cx="287337" cy="36103"/>
            </a:xfrm>
            <a:custGeom>
              <a:avLst/>
              <a:gdLst/>
              <a:ahLst/>
              <a:cxnLst/>
              <a:rect l="l" t="t" r="r" b="b"/>
              <a:pathLst>
                <a:path w="4059" h="510" extrusionOk="0">
                  <a:moveTo>
                    <a:pt x="0" y="1"/>
                  </a:moveTo>
                  <a:lnTo>
                    <a:pt x="0" y="510"/>
                  </a:lnTo>
                  <a:lnTo>
                    <a:pt x="4058" y="510"/>
                  </a:lnTo>
                  <a:lnTo>
                    <a:pt x="4058" y="1"/>
                  </a:lnTo>
                  <a:close/>
                </a:path>
              </a:pathLst>
            </a:custGeom>
            <a:solidFill>
              <a:srgbClr val="E5D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53"/>
            <p:cNvSpPr/>
            <p:nvPr/>
          </p:nvSpPr>
          <p:spPr>
            <a:xfrm>
              <a:off x="1537986" y="1894122"/>
              <a:ext cx="130820" cy="128767"/>
            </a:xfrm>
            <a:custGeom>
              <a:avLst/>
              <a:gdLst/>
              <a:ahLst/>
              <a:cxnLst/>
              <a:rect l="l" t="t" r="r" b="b"/>
              <a:pathLst>
                <a:path w="1848" h="1819" extrusionOk="0">
                  <a:moveTo>
                    <a:pt x="1" y="1"/>
                  </a:moveTo>
                  <a:lnTo>
                    <a:pt x="1848" y="1819"/>
                  </a:lnTo>
                  <a:lnTo>
                    <a:pt x="1848" y="1"/>
                  </a:lnTo>
                  <a:close/>
                </a:path>
              </a:pathLst>
            </a:custGeom>
            <a:solidFill>
              <a:srgbClr val="C4D1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53"/>
            <p:cNvSpPr/>
            <p:nvPr/>
          </p:nvSpPr>
          <p:spPr>
            <a:xfrm>
              <a:off x="409576" y="1552271"/>
              <a:ext cx="1329224" cy="367683"/>
            </a:xfrm>
            <a:custGeom>
              <a:avLst/>
              <a:gdLst/>
              <a:ahLst/>
              <a:cxnLst/>
              <a:rect l="l" t="t" r="r" b="b"/>
              <a:pathLst>
                <a:path w="18777" h="5194" extrusionOk="0">
                  <a:moveTo>
                    <a:pt x="0" y="1"/>
                  </a:moveTo>
                  <a:lnTo>
                    <a:pt x="0" y="5193"/>
                  </a:lnTo>
                  <a:lnTo>
                    <a:pt x="18748" y="5193"/>
                  </a:lnTo>
                  <a:lnTo>
                    <a:pt x="18777" y="1"/>
                  </a:lnTo>
                  <a:close/>
                </a:path>
              </a:pathLst>
            </a:custGeom>
            <a:solidFill>
              <a:srgbClr val="C4D1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53"/>
            <p:cNvSpPr/>
            <p:nvPr/>
          </p:nvSpPr>
          <p:spPr>
            <a:xfrm>
              <a:off x="634054" y="1832322"/>
              <a:ext cx="389203" cy="35112"/>
            </a:xfrm>
            <a:custGeom>
              <a:avLst/>
              <a:gdLst/>
              <a:ahLst/>
              <a:cxnLst/>
              <a:rect l="l" t="t" r="r" b="b"/>
              <a:pathLst>
                <a:path w="5498" h="496" extrusionOk="0">
                  <a:moveTo>
                    <a:pt x="0" y="1"/>
                  </a:moveTo>
                  <a:lnTo>
                    <a:pt x="0" y="495"/>
                  </a:lnTo>
                  <a:lnTo>
                    <a:pt x="5498" y="495"/>
                  </a:lnTo>
                  <a:lnTo>
                    <a:pt x="5498" y="1"/>
                  </a:lnTo>
                  <a:close/>
                </a:path>
              </a:pathLst>
            </a:custGeom>
            <a:solidFill>
              <a:srgbClr val="E5D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53"/>
            <p:cNvSpPr/>
            <p:nvPr/>
          </p:nvSpPr>
          <p:spPr>
            <a:xfrm>
              <a:off x="514559" y="1805562"/>
              <a:ext cx="90682" cy="87567"/>
            </a:xfrm>
            <a:custGeom>
              <a:avLst/>
              <a:gdLst/>
              <a:ahLst/>
              <a:cxnLst/>
              <a:rect l="l" t="t" r="r" b="b"/>
              <a:pathLst>
                <a:path w="1281" h="1237" extrusionOk="0">
                  <a:moveTo>
                    <a:pt x="641" y="1"/>
                  </a:moveTo>
                  <a:cubicBezTo>
                    <a:pt x="292" y="1"/>
                    <a:pt x="1" y="277"/>
                    <a:pt x="1" y="612"/>
                  </a:cubicBezTo>
                  <a:cubicBezTo>
                    <a:pt x="1" y="961"/>
                    <a:pt x="292" y="1237"/>
                    <a:pt x="641" y="1237"/>
                  </a:cubicBezTo>
                  <a:cubicBezTo>
                    <a:pt x="990" y="1237"/>
                    <a:pt x="1281" y="961"/>
                    <a:pt x="1281" y="612"/>
                  </a:cubicBezTo>
                  <a:cubicBezTo>
                    <a:pt x="1281" y="292"/>
                    <a:pt x="1004" y="1"/>
                    <a:pt x="641" y="1"/>
                  </a:cubicBezTo>
                  <a:close/>
                </a:path>
              </a:pathLst>
            </a:custGeom>
            <a:solidFill>
              <a:srgbClr val="CAB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53"/>
            <p:cNvSpPr/>
            <p:nvPr/>
          </p:nvSpPr>
          <p:spPr>
            <a:xfrm>
              <a:off x="524894" y="1744824"/>
              <a:ext cx="499423" cy="35112"/>
            </a:xfrm>
            <a:custGeom>
              <a:avLst/>
              <a:gdLst/>
              <a:ahLst/>
              <a:cxnLst/>
              <a:rect l="l" t="t" r="r" b="b"/>
              <a:pathLst>
                <a:path w="7055" h="496" extrusionOk="0">
                  <a:moveTo>
                    <a:pt x="0" y="1"/>
                  </a:moveTo>
                  <a:lnTo>
                    <a:pt x="0" y="495"/>
                  </a:lnTo>
                  <a:lnTo>
                    <a:pt x="7054" y="495"/>
                  </a:lnTo>
                  <a:lnTo>
                    <a:pt x="7054" y="1"/>
                  </a:lnTo>
                  <a:close/>
                </a:path>
              </a:pathLst>
            </a:custGeom>
            <a:solidFill>
              <a:srgbClr val="E5D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53"/>
            <p:cNvSpPr/>
            <p:nvPr/>
          </p:nvSpPr>
          <p:spPr>
            <a:xfrm>
              <a:off x="524894" y="1662493"/>
              <a:ext cx="627058" cy="42262"/>
            </a:xfrm>
            <a:custGeom>
              <a:avLst/>
              <a:gdLst/>
              <a:ahLst/>
              <a:cxnLst/>
              <a:rect l="l" t="t" r="r" b="b"/>
              <a:pathLst>
                <a:path w="8858" h="597" extrusionOk="0">
                  <a:moveTo>
                    <a:pt x="0" y="0"/>
                  </a:moveTo>
                  <a:lnTo>
                    <a:pt x="0" y="596"/>
                  </a:lnTo>
                  <a:lnTo>
                    <a:pt x="8858" y="596"/>
                  </a:lnTo>
                  <a:lnTo>
                    <a:pt x="8858" y="0"/>
                  </a:lnTo>
                  <a:close/>
                </a:path>
              </a:pathLst>
            </a:custGeom>
            <a:solidFill>
              <a:srgbClr val="CAB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53"/>
            <p:cNvSpPr/>
            <p:nvPr/>
          </p:nvSpPr>
          <p:spPr>
            <a:xfrm>
              <a:off x="1168385" y="1662493"/>
              <a:ext cx="313033" cy="42262"/>
            </a:xfrm>
            <a:custGeom>
              <a:avLst/>
              <a:gdLst/>
              <a:ahLst/>
              <a:cxnLst/>
              <a:rect l="l" t="t" r="r" b="b"/>
              <a:pathLst>
                <a:path w="4422" h="597" extrusionOk="0">
                  <a:moveTo>
                    <a:pt x="0" y="0"/>
                  </a:moveTo>
                  <a:lnTo>
                    <a:pt x="0" y="596"/>
                  </a:lnTo>
                  <a:lnTo>
                    <a:pt x="4422" y="596"/>
                  </a:lnTo>
                  <a:lnTo>
                    <a:pt x="4422" y="0"/>
                  </a:lnTo>
                  <a:close/>
                </a:path>
              </a:pathLst>
            </a:custGeom>
            <a:solidFill>
              <a:srgbClr val="4FDD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53"/>
            <p:cNvSpPr/>
            <p:nvPr/>
          </p:nvSpPr>
          <p:spPr>
            <a:xfrm>
              <a:off x="1498909" y="1662493"/>
              <a:ext cx="133864" cy="42262"/>
            </a:xfrm>
            <a:custGeom>
              <a:avLst/>
              <a:gdLst/>
              <a:ahLst/>
              <a:cxnLst/>
              <a:rect l="l" t="t" r="r" b="b"/>
              <a:pathLst>
                <a:path w="1891" h="597" extrusionOk="0">
                  <a:moveTo>
                    <a:pt x="0" y="0"/>
                  </a:moveTo>
                  <a:lnTo>
                    <a:pt x="0" y="596"/>
                  </a:lnTo>
                  <a:lnTo>
                    <a:pt x="1891" y="596"/>
                  </a:lnTo>
                  <a:lnTo>
                    <a:pt x="1891" y="0"/>
                  </a:lnTo>
                  <a:close/>
                </a:path>
              </a:pathLst>
            </a:custGeom>
            <a:solidFill>
              <a:srgbClr val="E5D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53"/>
            <p:cNvSpPr/>
            <p:nvPr/>
          </p:nvSpPr>
          <p:spPr>
            <a:xfrm>
              <a:off x="524894" y="1612019"/>
              <a:ext cx="289390" cy="35041"/>
            </a:xfrm>
            <a:custGeom>
              <a:avLst/>
              <a:gdLst/>
              <a:ahLst/>
              <a:cxnLst/>
              <a:rect l="l" t="t" r="r" b="b"/>
              <a:pathLst>
                <a:path w="4088" h="495" extrusionOk="0">
                  <a:moveTo>
                    <a:pt x="0" y="0"/>
                  </a:moveTo>
                  <a:lnTo>
                    <a:pt x="0" y="495"/>
                  </a:lnTo>
                  <a:lnTo>
                    <a:pt x="4087" y="495"/>
                  </a:lnTo>
                  <a:lnTo>
                    <a:pt x="4087" y="0"/>
                  </a:lnTo>
                  <a:close/>
                </a:path>
              </a:pathLst>
            </a:custGeom>
            <a:solidFill>
              <a:srgbClr val="E5D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53"/>
            <p:cNvSpPr/>
            <p:nvPr/>
          </p:nvSpPr>
          <p:spPr>
            <a:xfrm>
              <a:off x="1841750" y="3089221"/>
              <a:ext cx="322307" cy="495813"/>
            </a:xfrm>
            <a:custGeom>
              <a:avLst/>
              <a:gdLst/>
              <a:ahLst/>
              <a:cxnLst/>
              <a:rect l="l" t="t" r="r" b="b"/>
              <a:pathLst>
                <a:path w="4553" h="7004" extrusionOk="0">
                  <a:moveTo>
                    <a:pt x="3776" y="1"/>
                  </a:moveTo>
                  <a:cubicBezTo>
                    <a:pt x="3625" y="1"/>
                    <a:pt x="3459" y="68"/>
                    <a:pt x="3287" y="222"/>
                  </a:cubicBezTo>
                  <a:cubicBezTo>
                    <a:pt x="2720" y="731"/>
                    <a:pt x="2400" y="1531"/>
                    <a:pt x="2007" y="2171"/>
                  </a:cubicBezTo>
                  <a:cubicBezTo>
                    <a:pt x="1527" y="3044"/>
                    <a:pt x="1018" y="3887"/>
                    <a:pt x="524" y="4716"/>
                  </a:cubicBezTo>
                  <a:cubicBezTo>
                    <a:pt x="364" y="5007"/>
                    <a:pt x="175" y="5298"/>
                    <a:pt x="87" y="5633"/>
                  </a:cubicBezTo>
                  <a:cubicBezTo>
                    <a:pt x="0" y="5953"/>
                    <a:pt x="29" y="6316"/>
                    <a:pt x="218" y="6607"/>
                  </a:cubicBezTo>
                  <a:cubicBezTo>
                    <a:pt x="398" y="6881"/>
                    <a:pt x="718" y="7003"/>
                    <a:pt x="1051" y="7003"/>
                  </a:cubicBezTo>
                  <a:cubicBezTo>
                    <a:pt x="1337" y="7003"/>
                    <a:pt x="1634" y="6914"/>
                    <a:pt x="1862" y="6753"/>
                  </a:cubicBezTo>
                  <a:cubicBezTo>
                    <a:pt x="2371" y="6403"/>
                    <a:pt x="2662" y="5822"/>
                    <a:pt x="2924" y="5284"/>
                  </a:cubicBezTo>
                  <a:cubicBezTo>
                    <a:pt x="3549" y="4033"/>
                    <a:pt x="4552" y="2331"/>
                    <a:pt x="4451" y="877"/>
                  </a:cubicBezTo>
                  <a:cubicBezTo>
                    <a:pt x="4410" y="385"/>
                    <a:pt x="4137" y="1"/>
                    <a:pt x="3776" y="1"/>
                  </a:cubicBezTo>
                  <a:close/>
                </a:path>
              </a:pathLst>
            </a:custGeom>
            <a:solidFill>
              <a:srgbClr val="AB9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53"/>
            <p:cNvSpPr/>
            <p:nvPr/>
          </p:nvSpPr>
          <p:spPr>
            <a:xfrm>
              <a:off x="1841750" y="3067842"/>
              <a:ext cx="322307" cy="525191"/>
            </a:xfrm>
            <a:custGeom>
              <a:avLst/>
              <a:gdLst/>
              <a:ahLst/>
              <a:cxnLst/>
              <a:rect l="l" t="t" r="r" b="b"/>
              <a:pathLst>
                <a:path w="4553" h="7419" extrusionOk="0">
                  <a:moveTo>
                    <a:pt x="524" y="5018"/>
                  </a:moveTo>
                  <a:cubicBezTo>
                    <a:pt x="364" y="5309"/>
                    <a:pt x="175" y="5600"/>
                    <a:pt x="87" y="5935"/>
                  </a:cubicBezTo>
                  <a:cubicBezTo>
                    <a:pt x="0" y="6255"/>
                    <a:pt x="29" y="6618"/>
                    <a:pt x="218" y="6909"/>
                  </a:cubicBezTo>
                  <a:cubicBezTo>
                    <a:pt x="553" y="7418"/>
                    <a:pt x="1367" y="7404"/>
                    <a:pt x="1862" y="7055"/>
                  </a:cubicBezTo>
                  <a:cubicBezTo>
                    <a:pt x="2371" y="6705"/>
                    <a:pt x="2662" y="6124"/>
                    <a:pt x="2924" y="5586"/>
                  </a:cubicBezTo>
                  <a:cubicBezTo>
                    <a:pt x="3549" y="4335"/>
                    <a:pt x="4552" y="2633"/>
                    <a:pt x="4451" y="1179"/>
                  </a:cubicBezTo>
                  <a:cubicBezTo>
                    <a:pt x="4392" y="481"/>
                    <a:pt x="3869" y="1"/>
                    <a:pt x="3287" y="524"/>
                  </a:cubicBezTo>
                  <a:cubicBezTo>
                    <a:pt x="2720" y="1033"/>
                    <a:pt x="2400" y="1833"/>
                    <a:pt x="2007" y="2473"/>
                  </a:cubicBezTo>
                  <a:cubicBezTo>
                    <a:pt x="1527" y="3346"/>
                    <a:pt x="1018" y="4189"/>
                    <a:pt x="524" y="5018"/>
                  </a:cubicBezTo>
                  <a:close/>
                </a:path>
              </a:pathLst>
            </a:custGeom>
            <a:solidFill>
              <a:srgbClr val="7157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53"/>
            <p:cNvSpPr/>
            <p:nvPr/>
          </p:nvSpPr>
          <p:spPr>
            <a:xfrm>
              <a:off x="1952892" y="3090637"/>
              <a:ext cx="212158" cy="487955"/>
            </a:xfrm>
            <a:custGeom>
              <a:avLst/>
              <a:gdLst/>
              <a:ahLst/>
              <a:cxnLst/>
              <a:rect l="l" t="t" r="r" b="b"/>
              <a:pathLst>
                <a:path w="2997" h="6893" extrusionOk="0">
                  <a:moveTo>
                    <a:pt x="2229" y="1"/>
                  </a:moveTo>
                  <a:cubicBezTo>
                    <a:pt x="2075" y="1"/>
                    <a:pt x="1905" y="71"/>
                    <a:pt x="1732" y="231"/>
                  </a:cubicBezTo>
                  <a:lnTo>
                    <a:pt x="1688" y="275"/>
                  </a:lnTo>
                  <a:cubicBezTo>
                    <a:pt x="1703" y="566"/>
                    <a:pt x="1630" y="828"/>
                    <a:pt x="1528" y="1104"/>
                  </a:cubicBezTo>
                  <a:cubicBezTo>
                    <a:pt x="1426" y="1439"/>
                    <a:pt x="1324" y="1773"/>
                    <a:pt x="1223" y="2122"/>
                  </a:cubicBezTo>
                  <a:cubicBezTo>
                    <a:pt x="1034" y="2878"/>
                    <a:pt x="786" y="3649"/>
                    <a:pt x="626" y="4420"/>
                  </a:cubicBezTo>
                  <a:cubicBezTo>
                    <a:pt x="437" y="5264"/>
                    <a:pt x="248" y="6078"/>
                    <a:pt x="1" y="6893"/>
                  </a:cubicBezTo>
                  <a:cubicBezTo>
                    <a:pt x="117" y="6863"/>
                    <a:pt x="219" y="6805"/>
                    <a:pt x="335" y="6733"/>
                  </a:cubicBezTo>
                  <a:cubicBezTo>
                    <a:pt x="844" y="6383"/>
                    <a:pt x="1135" y="5802"/>
                    <a:pt x="1397" y="5264"/>
                  </a:cubicBezTo>
                  <a:cubicBezTo>
                    <a:pt x="1979" y="4013"/>
                    <a:pt x="2997" y="2311"/>
                    <a:pt x="2895" y="886"/>
                  </a:cubicBezTo>
                  <a:cubicBezTo>
                    <a:pt x="2865" y="386"/>
                    <a:pt x="2591" y="1"/>
                    <a:pt x="2229" y="1"/>
                  </a:cubicBezTo>
                  <a:close/>
                </a:path>
              </a:pathLst>
            </a:custGeom>
            <a:solidFill>
              <a:srgbClr val="459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53"/>
            <p:cNvSpPr/>
            <p:nvPr/>
          </p:nvSpPr>
          <p:spPr>
            <a:xfrm>
              <a:off x="2018799" y="2672331"/>
              <a:ext cx="67038" cy="142288"/>
            </a:xfrm>
            <a:custGeom>
              <a:avLst/>
              <a:gdLst/>
              <a:ahLst/>
              <a:cxnLst/>
              <a:rect l="l" t="t" r="r" b="b"/>
              <a:pathLst>
                <a:path w="947" h="2010" extrusionOk="0">
                  <a:moveTo>
                    <a:pt x="639" y="0"/>
                  </a:moveTo>
                  <a:cubicBezTo>
                    <a:pt x="490" y="0"/>
                    <a:pt x="331" y="248"/>
                    <a:pt x="277" y="366"/>
                  </a:cubicBezTo>
                  <a:cubicBezTo>
                    <a:pt x="204" y="541"/>
                    <a:pt x="146" y="701"/>
                    <a:pt x="103" y="861"/>
                  </a:cubicBezTo>
                  <a:cubicBezTo>
                    <a:pt x="1" y="1239"/>
                    <a:pt x="1" y="1632"/>
                    <a:pt x="59" y="2010"/>
                  </a:cubicBezTo>
                  <a:lnTo>
                    <a:pt x="612" y="977"/>
                  </a:lnTo>
                  <a:cubicBezTo>
                    <a:pt x="728" y="730"/>
                    <a:pt x="946" y="352"/>
                    <a:pt x="786" y="105"/>
                  </a:cubicBezTo>
                  <a:cubicBezTo>
                    <a:pt x="741" y="30"/>
                    <a:pt x="691" y="0"/>
                    <a:pt x="639" y="0"/>
                  </a:cubicBezTo>
                  <a:close/>
                </a:path>
              </a:pathLst>
            </a:custGeom>
            <a:solidFill>
              <a:srgbClr val="0EB1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53"/>
            <p:cNvSpPr/>
            <p:nvPr/>
          </p:nvSpPr>
          <p:spPr>
            <a:xfrm>
              <a:off x="2130011" y="2858937"/>
              <a:ext cx="191558" cy="286275"/>
            </a:xfrm>
            <a:custGeom>
              <a:avLst/>
              <a:gdLst/>
              <a:ahLst/>
              <a:cxnLst/>
              <a:rect l="l" t="t" r="r" b="b"/>
              <a:pathLst>
                <a:path w="2706" h="4044" extrusionOk="0">
                  <a:moveTo>
                    <a:pt x="1743" y="1"/>
                  </a:moveTo>
                  <a:cubicBezTo>
                    <a:pt x="1588" y="1"/>
                    <a:pt x="1414" y="14"/>
                    <a:pt x="1382" y="14"/>
                  </a:cubicBezTo>
                  <a:cubicBezTo>
                    <a:pt x="1164" y="43"/>
                    <a:pt x="902" y="130"/>
                    <a:pt x="742" y="276"/>
                  </a:cubicBezTo>
                  <a:cubicBezTo>
                    <a:pt x="611" y="392"/>
                    <a:pt x="568" y="552"/>
                    <a:pt x="451" y="697"/>
                  </a:cubicBezTo>
                  <a:cubicBezTo>
                    <a:pt x="291" y="916"/>
                    <a:pt x="131" y="1119"/>
                    <a:pt x="1" y="1366"/>
                  </a:cubicBezTo>
                  <a:cubicBezTo>
                    <a:pt x="1" y="1366"/>
                    <a:pt x="131" y="1512"/>
                    <a:pt x="131" y="1541"/>
                  </a:cubicBezTo>
                  <a:lnTo>
                    <a:pt x="233" y="1759"/>
                  </a:lnTo>
                  <a:cubicBezTo>
                    <a:pt x="350" y="1992"/>
                    <a:pt x="320" y="2268"/>
                    <a:pt x="320" y="2515"/>
                  </a:cubicBezTo>
                  <a:cubicBezTo>
                    <a:pt x="320" y="2806"/>
                    <a:pt x="306" y="3083"/>
                    <a:pt x="277" y="3373"/>
                  </a:cubicBezTo>
                  <a:cubicBezTo>
                    <a:pt x="277" y="3446"/>
                    <a:pt x="248" y="3533"/>
                    <a:pt x="277" y="3606"/>
                  </a:cubicBezTo>
                  <a:cubicBezTo>
                    <a:pt x="291" y="3723"/>
                    <a:pt x="364" y="3824"/>
                    <a:pt x="466" y="3883"/>
                  </a:cubicBezTo>
                  <a:cubicBezTo>
                    <a:pt x="640" y="3970"/>
                    <a:pt x="830" y="4013"/>
                    <a:pt x="1019" y="4028"/>
                  </a:cubicBezTo>
                  <a:cubicBezTo>
                    <a:pt x="1103" y="4038"/>
                    <a:pt x="1187" y="4043"/>
                    <a:pt x="1271" y="4043"/>
                  </a:cubicBezTo>
                  <a:cubicBezTo>
                    <a:pt x="1680" y="4043"/>
                    <a:pt x="2074" y="3918"/>
                    <a:pt x="2328" y="3592"/>
                  </a:cubicBezTo>
                  <a:cubicBezTo>
                    <a:pt x="2488" y="3388"/>
                    <a:pt x="2604" y="3155"/>
                    <a:pt x="2706" y="2923"/>
                  </a:cubicBezTo>
                  <a:cubicBezTo>
                    <a:pt x="2633" y="2792"/>
                    <a:pt x="2575" y="2646"/>
                    <a:pt x="2531" y="2501"/>
                  </a:cubicBezTo>
                  <a:cubicBezTo>
                    <a:pt x="2211" y="1715"/>
                    <a:pt x="2066" y="828"/>
                    <a:pt x="1993" y="43"/>
                  </a:cubicBezTo>
                  <a:cubicBezTo>
                    <a:pt x="1986" y="10"/>
                    <a:pt x="1872" y="1"/>
                    <a:pt x="1743" y="1"/>
                  </a:cubicBezTo>
                  <a:close/>
                </a:path>
              </a:pathLst>
            </a:custGeom>
            <a:solidFill>
              <a:srgbClr val="70E3C4"/>
            </a:solidFill>
            <a:ln w="3275" cap="rnd" cmpd="sng">
              <a:solidFill>
                <a:srgbClr val="007BA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53"/>
            <p:cNvSpPr/>
            <p:nvPr/>
          </p:nvSpPr>
          <p:spPr>
            <a:xfrm>
              <a:off x="2132064" y="2867078"/>
              <a:ext cx="113335" cy="189505"/>
            </a:xfrm>
            <a:custGeom>
              <a:avLst/>
              <a:gdLst/>
              <a:ahLst/>
              <a:cxnLst/>
              <a:rect l="l" t="t" r="r" b="b"/>
              <a:pathLst>
                <a:path w="1601" h="2677" extrusionOk="0">
                  <a:moveTo>
                    <a:pt x="1164" y="1"/>
                  </a:moveTo>
                  <a:cubicBezTo>
                    <a:pt x="684" y="350"/>
                    <a:pt x="262" y="801"/>
                    <a:pt x="1" y="1324"/>
                  </a:cubicBezTo>
                  <a:cubicBezTo>
                    <a:pt x="1" y="1324"/>
                    <a:pt x="117" y="1499"/>
                    <a:pt x="131" y="1499"/>
                  </a:cubicBezTo>
                  <a:cubicBezTo>
                    <a:pt x="146" y="1571"/>
                    <a:pt x="190" y="1644"/>
                    <a:pt x="219" y="1717"/>
                  </a:cubicBezTo>
                  <a:cubicBezTo>
                    <a:pt x="335" y="1950"/>
                    <a:pt x="321" y="2197"/>
                    <a:pt x="321" y="2459"/>
                  </a:cubicBezTo>
                  <a:cubicBezTo>
                    <a:pt x="321" y="2531"/>
                    <a:pt x="321" y="2604"/>
                    <a:pt x="291" y="2677"/>
                  </a:cubicBezTo>
                  <a:cubicBezTo>
                    <a:pt x="641" y="2488"/>
                    <a:pt x="946" y="2269"/>
                    <a:pt x="1193" y="1964"/>
                  </a:cubicBezTo>
                  <a:cubicBezTo>
                    <a:pt x="1600" y="1382"/>
                    <a:pt x="1440" y="713"/>
                    <a:pt x="1193" y="117"/>
                  </a:cubicBezTo>
                  <a:cubicBezTo>
                    <a:pt x="1164" y="73"/>
                    <a:pt x="1164" y="44"/>
                    <a:pt x="1164" y="1"/>
                  </a:cubicBezTo>
                  <a:close/>
                </a:path>
              </a:pathLst>
            </a:custGeom>
            <a:solidFill>
              <a:srgbClr val="6BB2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53"/>
            <p:cNvSpPr/>
            <p:nvPr/>
          </p:nvSpPr>
          <p:spPr>
            <a:xfrm>
              <a:off x="2015754" y="2669712"/>
              <a:ext cx="283160" cy="350694"/>
            </a:xfrm>
            <a:custGeom>
              <a:avLst/>
              <a:gdLst/>
              <a:ahLst/>
              <a:cxnLst/>
              <a:rect l="l" t="t" r="r" b="b"/>
              <a:pathLst>
                <a:path w="4000" h="4954" extrusionOk="0">
                  <a:moveTo>
                    <a:pt x="1931" y="0"/>
                  </a:moveTo>
                  <a:cubicBezTo>
                    <a:pt x="1125" y="0"/>
                    <a:pt x="292" y="608"/>
                    <a:pt x="175" y="1451"/>
                  </a:cubicBezTo>
                  <a:cubicBezTo>
                    <a:pt x="146" y="1640"/>
                    <a:pt x="146" y="1829"/>
                    <a:pt x="87" y="2003"/>
                  </a:cubicBezTo>
                  <a:cubicBezTo>
                    <a:pt x="44" y="2192"/>
                    <a:pt x="0" y="2410"/>
                    <a:pt x="73" y="2585"/>
                  </a:cubicBezTo>
                  <a:cubicBezTo>
                    <a:pt x="102" y="2672"/>
                    <a:pt x="175" y="2774"/>
                    <a:pt x="218" y="2861"/>
                  </a:cubicBezTo>
                  <a:cubicBezTo>
                    <a:pt x="262" y="3007"/>
                    <a:pt x="233" y="3152"/>
                    <a:pt x="262" y="3283"/>
                  </a:cubicBezTo>
                  <a:cubicBezTo>
                    <a:pt x="306" y="3429"/>
                    <a:pt x="378" y="3574"/>
                    <a:pt x="451" y="3719"/>
                  </a:cubicBezTo>
                  <a:cubicBezTo>
                    <a:pt x="582" y="4010"/>
                    <a:pt x="727" y="4258"/>
                    <a:pt x="902" y="4519"/>
                  </a:cubicBezTo>
                  <a:cubicBezTo>
                    <a:pt x="1107" y="4781"/>
                    <a:pt x="1312" y="4954"/>
                    <a:pt x="1593" y="4954"/>
                  </a:cubicBezTo>
                  <a:cubicBezTo>
                    <a:pt x="1671" y="4954"/>
                    <a:pt x="1755" y="4940"/>
                    <a:pt x="1847" y="4912"/>
                  </a:cubicBezTo>
                  <a:cubicBezTo>
                    <a:pt x="2400" y="4752"/>
                    <a:pt x="2865" y="4330"/>
                    <a:pt x="3069" y="3792"/>
                  </a:cubicBezTo>
                  <a:lnTo>
                    <a:pt x="3738" y="2512"/>
                  </a:lnTo>
                  <a:cubicBezTo>
                    <a:pt x="4000" y="1625"/>
                    <a:pt x="3636" y="592"/>
                    <a:pt x="2502" y="113"/>
                  </a:cubicBezTo>
                  <a:cubicBezTo>
                    <a:pt x="2320" y="36"/>
                    <a:pt x="2126" y="0"/>
                    <a:pt x="1931" y="0"/>
                  </a:cubicBezTo>
                  <a:close/>
                </a:path>
              </a:pathLst>
            </a:custGeom>
            <a:solidFill>
              <a:srgbClr val="70E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53"/>
            <p:cNvSpPr/>
            <p:nvPr/>
          </p:nvSpPr>
          <p:spPr>
            <a:xfrm>
              <a:off x="2015754" y="2649820"/>
              <a:ext cx="283160" cy="376886"/>
            </a:xfrm>
            <a:custGeom>
              <a:avLst/>
              <a:gdLst/>
              <a:ahLst/>
              <a:cxnLst/>
              <a:rect l="l" t="t" r="r" b="b"/>
              <a:pathLst>
                <a:path w="4000" h="5324" fill="none" extrusionOk="0">
                  <a:moveTo>
                    <a:pt x="3069" y="4073"/>
                  </a:moveTo>
                  <a:cubicBezTo>
                    <a:pt x="2865" y="4611"/>
                    <a:pt x="2400" y="5033"/>
                    <a:pt x="1847" y="5193"/>
                  </a:cubicBezTo>
                  <a:cubicBezTo>
                    <a:pt x="1425" y="5324"/>
                    <a:pt x="1164" y="5135"/>
                    <a:pt x="902" y="4800"/>
                  </a:cubicBezTo>
                  <a:cubicBezTo>
                    <a:pt x="727" y="4539"/>
                    <a:pt x="582" y="4291"/>
                    <a:pt x="451" y="4000"/>
                  </a:cubicBezTo>
                  <a:cubicBezTo>
                    <a:pt x="378" y="3855"/>
                    <a:pt x="306" y="3710"/>
                    <a:pt x="262" y="3564"/>
                  </a:cubicBezTo>
                  <a:cubicBezTo>
                    <a:pt x="233" y="3433"/>
                    <a:pt x="262" y="3288"/>
                    <a:pt x="218" y="3142"/>
                  </a:cubicBezTo>
                  <a:cubicBezTo>
                    <a:pt x="175" y="3055"/>
                    <a:pt x="102" y="2953"/>
                    <a:pt x="73" y="2866"/>
                  </a:cubicBezTo>
                  <a:cubicBezTo>
                    <a:pt x="0" y="2691"/>
                    <a:pt x="44" y="2473"/>
                    <a:pt x="87" y="2284"/>
                  </a:cubicBezTo>
                  <a:cubicBezTo>
                    <a:pt x="146" y="2110"/>
                    <a:pt x="146" y="1921"/>
                    <a:pt x="175" y="1732"/>
                  </a:cubicBezTo>
                  <a:cubicBezTo>
                    <a:pt x="320" y="684"/>
                    <a:pt x="1571" y="1"/>
                    <a:pt x="2502" y="394"/>
                  </a:cubicBezTo>
                  <a:cubicBezTo>
                    <a:pt x="3636" y="873"/>
                    <a:pt x="4000" y="1906"/>
                    <a:pt x="3738" y="2793"/>
                  </a:cubicBezTo>
                </a:path>
              </a:pathLst>
            </a:custGeom>
            <a:noFill/>
            <a:ln w="3275" cap="rnd" cmpd="sng">
              <a:solidFill>
                <a:srgbClr val="007BA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53"/>
            <p:cNvSpPr/>
            <p:nvPr/>
          </p:nvSpPr>
          <p:spPr>
            <a:xfrm>
              <a:off x="2073378" y="2831045"/>
              <a:ext cx="24776" cy="102008"/>
            </a:xfrm>
            <a:custGeom>
              <a:avLst/>
              <a:gdLst/>
              <a:ahLst/>
              <a:cxnLst/>
              <a:rect l="l" t="t" r="r" b="b"/>
              <a:pathLst>
                <a:path w="350" h="1441" extrusionOk="0">
                  <a:moveTo>
                    <a:pt x="1" y="1"/>
                  </a:moveTo>
                  <a:lnTo>
                    <a:pt x="1" y="1"/>
                  </a:lnTo>
                  <a:cubicBezTo>
                    <a:pt x="59" y="350"/>
                    <a:pt x="131" y="742"/>
                    <a:pt x="15" y="1106"/>
                  </a:cubicBezTo>
                  <a:cubicBezTo>
                    <a:pt x="1" y="1164"/>
                    <a:pt x="1" y="1208"/>
                    <a:pt x="1" y="1251"/>
                  </a:cubicBezTo>
                  <a:cubicBezTo>
                    <a:pt x="15" y="1310"/>
                    <a:pt x="73" y="1324"/>
                    <a:pt x="131" y="1353"/>
                  </a:cubicBezTo>
                  <a:cubicBezTo>
                    <a:pt x="204" y="1382"/>
                    <a:pt x="277" y="1397"/>
                    <a:pt x="350" y="1440"/>
                  </a:cubicBezTo>
                  <a:lnTo>
                    <a:pt x="1" y="1"/>
                  </a:lnTo>
                  <a:close/>
                </a:path>
              </a:pathLst>
            </a:custGeom>
            <a:solidFill>
              <a:srgbClr val="70E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53"/>
            <p:cNvSpPr/>
            <p:nvPr/>
          </p:nvSpPr>
          <p:spPr>
            <a:xfrm>
              <a:off x="2073378" y="2831045"/>
              <a:ext cx="24776" cy="102008"/>
            </a:xfrm>
            <a:custGeom>
              <a:avLst/>
              <a:gdLst/>
              <a:ahLst/>
              <a:cxnLst/>
              <a:rect l="l" t="t" r="r" b="b"/>
              <a:pathLst>
                <a:path w="350" h="1441" fill="none" extrusionOk="0">
                  <a:moveTo>
                    <a:pt x="1" y="1"/>
                  </a:moveTo>
                  <a:cubicBezTo>
                    <a:pt x="59" y="350"/>
                    <a:pt x="131" y="742"/>
                    <a:pt x="15" y="1106"/>
                  </a:cubicBezTo>
                  <a:cubicBezTo>
                    <a:pt x="1" y="1164"/>
                    <a:pt x="1" y="1208"/>
                    <a:pt x="1" y="1251"/>
                  </a:cubicBezTo>
                  <a:cubicBezTo>
                    <a:pt x="15" y="1310"/>
                    <a:pt x="73" y="1324"/>
                    <a:pt x="131" y="1353"/>
                  </a:cubicBezTo>
                  <a:cubicBezTo>
                    <a:pt x="204" y="1382"/>
                    <a:pt x="277" y="1397"/>
                    <a:pt x="350" y="1440"/>
                  </a:cubicBezTo>
                </a:path>
              </a:pathLst>
            </a:custGeom>
            <a:noFill/>
            <a:ln w="3275" cap="rnd" cmpd="sng">
              <a:solidFill>
                <a:srgbClr val="007BA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53"/>
            <p:cNvSpPr/>
            <p:nvPr/>
          </p:nvSpPr>
          <p:spPr>
            <a:xfrm>
              <a:off x="2124844" y="2842372"/>
              <a:ext cx="25838" cy="20671"/>
            </a:xfrm>
            <a:custGeom>
              <a:avLst/>
              <a:gdLst/>
              <a:ahLst/>
              <a:cxnLst/>
              <a:rect l="l" t="t" r="r" b="b"/>
              <a:pathLst>
                <a:path w="365" h="292" extrusionOk="0">
                  <a:moveTo>
                    <a:pt x="175" y="1"/>
                  </a:moveTo>
                  <a:cubicBezTo>
                    <a:pt x="1" y="30"/>
                    <a:pt x="1" y="291"/>
                    <a:pt x="175" y="291"/>
                  </a:cubicBezTo>
                  <a:cubicBezTo>
                    <a:pt x="364" y="291"/>
                    <a:pt x="364" y="1"/>
                    <a:pt x="175" y="1"/>
                  </a:cubicBezTo>
                  <a:close/>
                </a:path>
              </a:pathLst>
            </a:custGeom>
            <a:solidFill>
              <a:srgbClr val="459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53"/>
            <p:cNvSpPr/>
            <p:nvPr/>
          </p:nvSpPr>
          <p:spPr>
            <a:xfrm>
              <a:off x="2034231" y="2855893"/>
              <a:ext cx="19680" cy="19467"/>
            </a:xfrm>
            <a:custGeom>
              <a:avLst/>
              <a:gdLst/>
              <a:ahLst/>
              <a:cxnLst/>
              <a:rect l="l" t="t" r="r" b="b"/>
              <a:pathLst>
                <a:path w="278" h="275" extrusionOk="0">
                  <a:moveTo>
                    <a:pt x="143" y="0"/>
                  </a:moveTo>
                  <a:cubicBezTo>
                    <a:pt x="73" y="0"/>
                    <a:pt x="1" y="48"/>
                    <a:pt x="1" y="144"/>
                  </a:cubicBezTo>
                  <a:cubicBezTo>
                    <a:pt x="1" y="231"/>
                    <a:pt x="66" y="275"/>
                    <a:pt x="134" y="275"/>
                  </a:cubicBezTo>
                  <a:cubicBezTo>
                    <a:pt x="201" y="275"/>
                    <a:pt x="270" y="231"/>
                    <a:pt x="277" y="144"/>
                  </a:cubicBezTo>
                  <a:lnTo>
                    <a:pt x="277" y="130"/>
                  </a:lnTo>
                  <a:cubicBezTo>
                    <a:pt x="277" y="44"/>
                    <a:pt x="211" y="0"/>
                    <a:pt x="143" y="0"/>
                  </a:cubicBezTo>
                  <a:close/>
                </a:path>
              </a:pathLst>
            </a:custGeom>
            <a:solidFill>
              <a:srgbClr val="459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53"/>
            <p:cNvSpPr/>
            <p:nvPr/>
          </p:nvSpPr>
          <p:spPr>
            <a:xfrm>
              <a:off x="2099359" y="2806835"/>
              <a:ext cx="81904" cy="23361"/>
            </a:xfrm>
            <a:custGeom>
              <a:avLst/>
              <a:gdLst/>
              <a:ahLst/>
              <a:cxnLst/>
              <a:rect l="l" t="t" r="r" b="b"/>
              <a:pathLst>
                <a:path w="1157" h="330" extrusionOk="0">
                  <a:moveTo>
                    <a:pt x="658" y="1"/>
                  </a:moveTo>
                  <a:cubicBezTo>
                    <a:pt x="437" y="1"/>
                    <a:pt x="208" y="50"/>
                    <a:pt x="70" y="139"/>
                  </a:cubicBezTo>
                  <a:cubicBezTo>
                    <a:pt x="1" y="194"/>
                    <a:pt x="11" y="329"/>
                    <a:pt x="112" y="329"/>
                  </a:cubicBezTo>
                  <a:cubicBezTo>
                    <a:pt x="117" y="329"/>
                    <a:pt x="123" y="329"/>
                    <a:pt x="128" y="328"/>
                  </a:cubicBezTo>
                  <a:cubicBezTo>
                    <a:pt x="288" y="313"/>
                    <a:pt x="448" y="255"/>
                    <a:pt x="637" y="212"/>
                  </a:cubicBezTo>
                  <a:cubicBezTo>
                    <a:pt x="797" y="197"/>
                    <a:pt x="957" y="197"/>
                    <a:pt x="1117" y="168"/>
                  </a:cubicBezTo>
                  <a:cubicBezTo>
                    <a:pt x="1120" y="169"/>
                    <a:pt x="1122" y="170"/>
                    <a:pt x="1125" y="170"/>
                  </a:cubicBezTo>
                  <a:cubicBezTo>
                    <a:pt x="1148" y="170"/>
                    <a:pt x="1157" y="109"/>
                    <a:pt x="1117" y="95"/>
                  </a:cubicBezTo>
                  <a:cubicBezTo>
                    <a:pt x="1002" y="31"/>
                    <a:pt x="832" y="1"/>
                    <a:pt x="658" y="1"/>
                  </a:cubicBezTo>
                  <a:close/>
                </a:path>
              </a:pathLst>
            </a:custGeom>
            <a:solidFill>
              <a:srgbClr val="459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53"/>
            <p:cNvSpPr/>
            <p:nvPr/>
          </p:nvSpPr>
          <p:spPr>
            <a:xfrm>
              <a:off x="2002375" y="2822550"/>
              <a:ext cx="60809" cy="22086"/>
            </a:xfrm>
            <a:custGeom>
              <a:avLst/>
              <a:gdLst/>
              <a:ahLst/>
              <a:cxnLst/>
              <a:rect l="l" t="t" r="r" b="b"/>
              <a:pathLst>
                <a:path w="859" h="312" extrusionOk="0">
                  <a:moveTo>
                    <a:pt x="582" y="1"/>
                  </a:moveTo>
                  <a:cubicBezTo>
                    <a:pt x="528" y="1"/>
                    <a:pt x="473" y="7"/>
                    <a:pt x="422" y="19"/>
                  </a:cubicBezTo>
                  <a:cubicBezTo>
                    <a:pt x="291" y="33"/>
                    <a:pt x="131" y="33"/>
                    <a:pt x="44" y="135"/>
                  </a:cubicBezTo>
                  <a:cubicBezTo>
                    <a:pt x="0" y="193"/>
                    <a:pt x="0" y="281"/>
                    <a:pt x="73" y="310"/>
                  </a:cubicBezTo>
                  <a:cubicBezTo>
                    <a:pt x="87" y="311"/>
                    <a:pt x="101" y="312"/>
                    <a:pt x="115" y="312"/>
                  </a:cubicBezTo>
                  <a:cubicBezTo>
                    <a:pt x="226" y="312"/>
                    <a:pt x="320" y="264"/>
                    <a:pt x="436" y="251"/>
                  </a:cubicBezTo>
                  <a:cubicBezTo>
                    <a:pt x="567" y="237"/>
                    <a:pt x="698" y="237"/>
                    <a:pt x="800" y="179"/>
                  </a:cubicBezTo>
                  <a:cubicBezTo>
                    <a:pt x="858" y="135"/>
                    <a:pt x="844" y="91"/>
                    <a:pt x="815" y="62"/>
                  </a:cubicBezTo>
                  <a:cubicBezTo>
                    <a:pt x="752" y="18"/>
                    <a:pt x="668" y="1"/>
                    <a:pt x="582" y="1"/>
                  </a:cubicBezTo>
                  <a:close/>
                </a:path>
              </a:pathLst>
            </a:custGeom>
            <a:solidFill>
              <a:srgbClr val="459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53"/>
            <p:cNvSpPr/>
            <p:nvPr/>
          </p:nvSpPr>
          <p:spPr>
            <a:xfrm>
              <a:off x="2105305" y="2938153"/>
              <a:ext cx="52597" cy="20741"/>
            </a:xfrm>
            <a:custGeom>
              <a:avLst/>
              <a:gdLst/>
              <a:ahLst/>
              <a:cxnLst/>
              <a:rect l="l" t="t" r="r" b="b"/>
              <a:pathLst>
                <a:path w="743" h="293" extrusionOk="0">
                  <a:moveTo>
                    <a:pt x="742" y="0"/>
                  </a:moveTo>
                  <a:lnTo>
                    <a:pt x="0" y="291"/>
                  </a:lnTo>
                  <a:cubicBezTo>
                    <a:pt x="18" y="292"/>
                    <a:pt x="35" y="292"/>
                    <a:pt x="53" y="292"/>
                  </a:cubicBezTo>
                  <a:cubicBezTo>
                    <a:pt x="313" y="292"/>
                    <a:pt x="579" y="191"/>
                    <a:pt x="742" y="0"/>
                  </a:cubicBezTo>
                  <a:close/>
                </a:path>
              </a:pathLst>
            </a:custGeom>
            <a:solidFill>
              <a:srgbClr val="70E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53"/>
            <p:cNvSpPr/>
            <p:nvPr/>
          </p:nvSpPr>
          <p:spPr>
            <a:xfrm rot="-9776800">
              <a:off x="2100138" y="2933976"/>
              <a:ext cx="59818" cy="26617"/>
            </a:xfrm>
            <a:custGeom>
              <a:avLst/>
              <a:gdLst/>
              <a:ahLst/>
              <a:cxnLst/>
              <a:rect l="l" t="t" r="r" b="b"/>
              <a:pathLst>
                <a:path w="845" h="376" extrusionOk="0">
                  <a:moveTo>
                    <a:pt x="815" y="1"/>
                  </a:moveTo>
                  <a:cubicBezTo>
                    <a:pt x="815" y="16"/>
                    <a:pt x="812" y="31"/>
                    <a:pt x="806" y="45"/>
                  </a:cubicBezTo>
                  <a:lnTo>
                    <a:pt x="806" y="45"/>
                  </a:lnTo>
                  <a:cubicBezTo>
                    <a:pt x="809" y="45"/>
                    <a:pt x="812" y="45"/>
                    <a:pt x="815" y="45"/>
                  </a:cubicBezTo>
                  <a:cubicBezTo>
                    <a:pt x="815" y="45"/>
                    <a:pt x="844" y="45"/>
                    <a:pt x="815" y="1"/>
                  </a:cubicBezTo>
                  <a:close/>
                  <a:moveTo>
                    <a:pt x="806" y="45"/>
                  </a:moveTo>
                  <a:cubicBezTo>
                    <a:pt x="783" y="48"/>
                    <a:pt x="768" y="61"/>
                    <a:pt x="742" y="74"/>
                  </a:cubicBezTo>
                  <a:cubicBezTo>
                    <a:pt x="713" y="88"/>
                    <a:pt x="699" y="117"/>
                    <a:pt x="655" y="132"/>
                  </a:cubicBezTo>
                  <a:cubicBezTo>
                    <a:pt x="597" y="161"/>
                    <a:pt x="524" y="205"/>
                    <a:pt x="481" y="219"/>
                  </a:cubicBezTo>
                  <a:cubicBezTo>
                    <a:pt x="423" y="234"/>
                    <a:pt x="350" y="263"/>
                    <a:pt x="277" y="277"/>
                  </a:cubicBezTo>
                  <a:lnTo>
                    <a:pt x="59" y="277"/>
                  </a:lnTo>
                  <a:cubicBezTo>
                    <a:pt x="1" y="292"/>
                    <a:pt x="15" y="350"/>
                    <a:pt x="59" y="365"/>
                  </a:cubicBezTo>
                  <a:cubicBezTo>
                    <a:pt x="73" y="372"/>
                    <a:pt x="92" y="375"/>
                    <a:pt x="110" y="375"/>
                  </a:cubicBezTo>
                  <a:cubicBezTo>
                    <a:pt x="128" y="375"/>
                    <a:pt x="146" y="372"/>
                    <a:pt x="161" y="365"/>
                  </a:cubicBezTo>
                  <a:cubicBezTo>
                    <a:pt x="204" y="365"/>
                    <a:pt x="233" y="365"/>
                    <a:pt x="277" y="350"/>
                  </a:cubicBezTo>
                  <a:cubicBezTo>
                    <a:pt x="350" y="335"/>
                    <a:pt x="423" y="306"/>
                    <a:pt x="495" y="277"/>
                  </a:cubicBezTo>
                  <a:cubicBezTo>
                    <a:pt x="568" y="234"/>
                    <a:pt x="626" y="205"/>
                    <a:pt x="699" y="161"/>
                  </a:cubicBezTo>
                  <a:cubicBezTo>
                    <a:pt x="733" y="138"/>
                    <a:pt x="786" y="97"/>
                    <a:pt x="806" y="45"/>
                  </a:cubicBezTo>
                  <a:close/>
                </a:path>
              </a:pathLst>
            </a:custGeom>
            <a:solidFill>
              <a:srgbClr val="007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53"/>
            <p:cNvSpPr/>
            <p:nvPr/>
          </p:nvSpPr>
          <p:spPr>
            <a:xfrm>
              <a:off x="1969386" y="2582993"/>
              <a:ext cx="362516" cy="261994"/>
            </a:xfrm>
            <a:custGeom>
              <a:avLst/>
              <a:gdLst/>
              <a:ahLst/>
              <a:cxnLst/>
              <a:rect l="l" t="t" r="r" b="b"/>
              <a:pathLst>
                <a:path w="5121" h="3701" extrusionOk="0">
                  <a:moveTo>
                    <a:pt x="3797" y="3592"/>
                  </a:moveTo>
                  <a:cubicBezTo>
                    <a:pt x="3797" y="3592"/>
                    <a:pt x="3797" y="3592"/>
                    <a:pt x="3797" y="3592"/>
                  </a:cubicBezTo>
                  <a:cubicBezTo>
                    <a:pt x="3797" y="3592"/>
                    <a:pt x="3797" y="3592"/>
                    <a:pt x="3797" y="3592"/>
                  </a:cubicBezTo>
                  <a:close/>
                  <a:moveTo>
                    <a:pt x="3073" y="0"/>
                  </a:moveTo>
                  <a:cubicBezTo>
                    <a:pt x="3033" y="0"/>
                    <a:pt x="2993" y="5"/>
                    <a:pt x="2953" y="14"/>
                  </a:cubicBezTo>
                  <a:cubicBezTo>
                    <a:pt x="2749" y="72"/>
                    <a:pt x="2589" y="218"/>
                    <a:pt x="2415" y="334"/>
                  </a:cubicBezTo>
                  <a:cubicBezTo>
                    <a:pt x="2258" y="452"/>
                    <a:pt x="2113" y="511"/>
                    <a:pt x="1937" y="511"/>
                  </a:cubicBezTo>
                  <a:cubicBezTo>
                    <a:pt x="1917" y="511"/>
                    <a:pt x="1897" y="510"/>
                    <a:pt x="1877" y="509"/>
                  </a:cubicBezTo>
                  <a:cubicBezTo>
                    <a:pt x="1717" y="494"/>
                    <a:pt x="1571" y="407"/>
                    <a:pt x="1411" y="392"/>
                  </a:cubicBezTo>
                  <a:cubicBezTo>
                    <a:pt x="1402" y="392"/>
                    <a:pt x="1393" y="391"/>
                    <a:pt x="1383" y="391"/>
                  </a:cubicBezTo>
                  <a:cubicBezTo>
                    <a:pt x="1117" y="391"/>
                    <a:pt x="855" y="591"/>
                    <a:pt x="757" y="872"/>
                  </a:cubicBezTo>
                  <a:cubicBezTo>
                    <a:pt x="742" y="945"/>
                    <a:pt x="728" y="1032"/>
                    <a:pt x="655" y="1047"/>
                  </a:cubicBezTo>
                  <a:cubicBezTo>
                    <a:pt x="641" y="1051"/>
                    <a:pt x="626" y="1053"/>
                    <a:pt x="612" y="1053"/>
                  </a:cubicBezTo>
                  <a:cubicBezTo>
                    <a:pt x="584" y="1053"/>
                    <a:pt x="558" y="1047"/>
                    <a:pt x="539" y="1047"/>
                  </a:cubicBezTo>
                  <a:cubicBezTo>
                    <a:pt x="528" y="1046"/>
                    <a:pt x="518" y="1046"/>
                    <a:pt x="508" y="1046"/>
                  </a:cubicBezTo>
                  <a:cubicBezTo>
                    <a:pt x="316" y="1046"/>
                    <a:pt x="142" y="1173"/>
                    <a:pt x="73" y="1352"/>
                  </a:cubicBezTo>
                  <a:cubicBezTo>
                    <a:pt x="1" y="1556"/>
                    <a:pt x="30" y="1817"/>
                    <a:pt x="161" y="1963"/>
                  </a:cubicBezTo>
                  <a:cubicBezTo>
                    <a:pt x="248" y="2050"/>
                    <a:pt x="364" y="2123"/>
                    <a:pt x="393" y="2254"/>
                  </a:cubicBezTo>
                  <a:cubicBezTo>
                    <a:pt x="408" y="2356"/>
                    <a:pt x="364" y="2486"/>
                    <a:pt x="321" y="2603"/>
                  </a:cubicBezTo>
                  <a:cubicBezTo>
                    <a:pt x="292" y="2705"/>
                    <a:pt x="306" y="2865"/>
                    <a:pt x="393" y="2908"/>
                  </a:cubicBezTo>
                  <a:cubicBezTo>
                    <a:pt x="409" y="2915"/>
                    <a:pt x="426" y="2918"/>
                    <a:pt x="443" y="2918"/>
                  </a:cubicBezTo>
                  <a:cubicBezTo>
                    <a:pt x="503" y="2918"/>
                    <a:pt x="566" y="2881"/>
                    <a:pt x="611" y="2836"/>
                  </a:cubicBezTo>
                  <a:cubicBezTo>
                    <a:pt x="670" y="2777"/>
                    <a:pt x="742" y="2705"/>
                    <a:pt x="815" y="2690"/>
                  </a:cubicBezTo>
                  <a:cubicBezTo>
                    <a:pt x="826" y="2687"/>
                    <a:pt x="837" y="2686"/>
                    <a:pt x="848" y="2686"/>
                  </a:cubicBezTo>
                  <a:cubicBezTo>
                    <a:pt x="938" y="2686"/>
                    <a:pt x="1026" y="2787"/>
                    <a:pt x="1091" y="2865"/>
                  </a:cubicBezTo>
                  <a:cubicBezTo>
                    <a:pt x="1156" y="2942"/>
                    <a:pt x="1231" y="3030"/>
                    <a:pt x="1318" y="3030"/>
                  </a:cubicBezTo>
                  <a:cubicBezTo>
                    <a:pt x="1329" y="3030"/>
                    <a:pt x="1341" y="3028"/>
                    <a:pt x="1353" y="3025"/>
                  </a:cubicBezTo>
                  <a:cubicBezTo>
                    <a:pt x="1455" y="3010"/>
                    <a:pt x="1528" y="2908"/>
                    <a:pt x="1542" y="2806"/>
                  </a:cubicBezTo>
                  <a:cubicBezTo>
                    <a:pt x="1571" y="2705"/>
                    <a:pt x="1571" y="2603"/>
                    <a:pt x="1600" y="2501"/>
                  </a:cubicBezTo>
                  <a:cubicBezTo>
                    <a:pt x="1615" y="2428"/>
                    <a:pt x="1644" y="2356"/>
                    <a:pt x="1702" y="2327"/>
                  </a:cubicBezTo>
                  <a:cubicBezTo>
                    <a:pt x="1712" y="2317"/>
                    <a:pt x="1733" y="2302"/>
                    <a:pt x="1739" y="2296"/>
                  </a:cubicBezTo>
                  <a:lnTo>
                    <a:pt x="1739" y="2296"/>
                  </a:lnTo>
                  <a:cubicBezTo>
                    <a:pt x="1750" y="2294"/>
                    <a:pt x="1760" y="2294"/>
                    <a:pt x="1770" y="2294"/>
                  </a:cubicBezTo>
                  <a:cubicBezTo>
                    <a:pt x="1898" y="2294"/>
                    <a:pt x="2005" y="2419"/>
                    <a:pt x="2124" y="2472"/>
                  </a:cubicBezTo>
                  <a:cubicBezTo>
                    <a:pt x="2156" y="2484"/>
                    <a:pt x="2192" y="2490"/>
                    <a:pt x="2230" y="2490"/>
                  </a:cubicBezTo>
                  <a:cubicBezTo>
                    <a:pt x="2331" y="2490"/>
                    <a:pt x="2437" y="2443"/>
                    <a:pt x="2459" y="2327"/>
                  </a:cubicBezTo>
                  <a:cubicBezTo>
                    <a:pt x="2488" y="2254"/>
                    <a:pt x="2459" y="2152"/>
                    <a:pt x="2488" y="2079"/>
                  </a:cubicBezTo>
                  <a:cubicBezTo>
                    <a:pt x="2501" y="2012"/>
                    <a:pt x="2552" y="1932"/>
                    <a:pt x="2617" y="1932"/>
                  </a:cubicBezTo>
                  <a:cubicBezTo>
                    <a:pt x="2622" y="1932"/>
                    <a:pt x="2628" y="1933"/>
                    <a:pt x="2633" y="1934"/>
                  </a:cubicBezTo>
                  <a:cubicBezTo>
                    <a:pt x="2749" y="1963"/>
                    <a:pt x="2735" y="2210"/>
                    <a:pt x="2866" y="2254"/>
                  </a:cubicBezTo>
                  <a:cubicBezTo>
                    <a:pt x="2872" y="2255"/>
                    <a:pt x="2878" y="2256"/>
                    <a:pt x="2884" y="2256"/>
                  </a:cubicBezTo>
                  <a:cubicBezTo>
                    <a:pt x="2939" y="2256"/>
                    <a:pt x="3000" y="2203"/>
                    <a:pt x="3026" y="2137"/>
                  </a:cubicBezTo>
                  <a:cubicBezTo>
                    <a:pt x="3069" y="2065"/>
                    <a:pt x="3099" y="1992"/>
                    <a:pt x="3171" y="1963"/>
                  </a:cubicBezTo>
                  <a:cubicBezTo>
                    <a:pt x="3187" y="1955"/>
                    <a:pt x="3204" y="1952"/>
                    <a:pt x="3221" y="1952"/>
                  </a:cubicBezTo>
                  <a:cubicBezTo>
                    <a:pt x="3301" y="1952"/>
                    <a:pt x="3392" y="2030"/>
                    <a:pt x="3404" y="2137"/>
                  </a:cubicBezTo>
                  <a:cubicBezTo>
                    <a:pt x="3448" y="2254"/>
                    <a:pt x="3404" y="2370"/>
                    <a:pt x="3389" y="2501"/>
                  </a:cubicBezTo>
                  <a:cubicBezTo>
                    <a:pt x="3375" y="2632"/>
                    <a:pt x="3389" y="2763"/>
                    <a:pt x="3462" y="2850"/>
                  </a:cubicBezTo>
                  <a:cubicBezTo>
                    <a:pt x="3520" y="2908"/>
                    <a:pt x="3578" y="2923"/>
                    <a:pt x="3622" y="2952"/>
                  </a:cubicBezTo>
                  <a:cubicBezTo>
                    <a:pt x="3724" y="3010"/>
                    <a:pt x="3753" y="3141"/>
                    <a:pt x="3768" y="3228"/>
                  </a:cubicBezTo>
                  <a:cubicBezTo>
                    <a:pt x="3796" y="3272"/>
                    <a:pt x="3825" y="3573"/>
                    <a:pt x="3797" y="3592"/>
                  </a:cubicBezTo>
                  <a:lnTo>
                    <a:pt x="3797" y="3592"/>
                  </a:lnTo>
                  <a:cubicBezTo>
                    <a:pt x="3899" y="3534"/>
                    <a:pt x="4015" y="3505"/>
                    <a:pt x="4117" y="3490"/>
                  </a:cubicBezTo>
                  <a:cubicBezTo>
                    <a:pt x="4146" y="3475"/>
                    <a:pt x="4175" y="3468"/>
                    <a:pt x="4202" y="3468"/>
                  </a:cubicBezTo>
                  <a:cubicBezTo>
                    <a:pt x="4229" y="3468"/>
                    <a:pt x="4255" y="3475"/>
                    <a:pt x="4277" y="3490"/>
                  </a:cubicBezTo>
                  <a:cubicBezTo>
                    <a:pt x="4378" y="3519"/>
                    <a:pt x="4422" y="3650"/>
                    <a:pt x="4538" y="3679"/>
                  </a:cubicBezTo>
                  <a:cubicBezTo>
                    <a:pt x="4553" y="3694"/>
                    <a:pt x="4571" y="3701"/>
                    <a:pt x="4587" y="3701"/>
                  </a:cubicBezTo>
                  <a:cubicBezTo>
                    <a:pt x="4604" y="3701"/>
                    <a:pt x="4618" y="3694"/>
                    <a:pt x="4626" y="3679"/>
                  </a:cubicBezTo>
                  <a:cubicBezTo>
                    <a:pt x="4669" y="3665"/>
                    <a:pt x="4669" y="3534"/>
                    <a:pt x="4684" y="3505"/>
                  </a:cubicBezTo>
                  <a:cubicBezTo>
                    <a:pt x="4742" y="3272"/>
                    <a:pt x="4669" y="3068"/>
                    <a:pt x="4684" y="2836"/>
                  </a:cubicBezTo>
                  <a:cubicBezTo>
                    <a:pt x="4698" y="2705"/>
                    <a:pt x="4757" y="2574"/>
                    <a:pt x="4844" y="2516"/>
                  </a:cubicBezTo>
                  <a:cubicBezTo>
                    <a:pt x="4975" y="2443"/>
                    <a:pt x="5076" y="2472"/>
                    <a:pt x="5106" y="2297"/>
                  </a:cubicBezTo>
                  <a:cubicBezTo>
                    <a:pt x="5120" y="2254"/>
                    <a:pt x="5106" y="2196"/>
                    <a:pt x="5076" y="2137"/>
                  </a:cubicBezTo>
                  <a:cubicBezTo>
                    <a:pt x="5076" y="2123"/>
                    <a:pt x="4989" y="2036"/>
                    <a:pt x="4989" y="2036"/>
                  </a:cubicBezTo>
                  <a:cubicBezTo>
                    <a:pt x="4989" y="1774"/>
                    <a:pt x="4815" y="1541"/>
                    <a:pt x="4597" y="1483"/>
                  </a:cubicBezTo>
                  <a:cubicBezTo>
                    <a:pt x="4742" y="1352"/>
                    <a:pt x="4771" y="1119"/>
                    <a:pt x="4713" y="945"/>
                  </a:cubicBezTo>
                  <a:cubicBezTo>
                    <a:pt x="4669" y="741"/>
                    <a:pt x="4495" y="610"/>
                    <a:pt x="4320" y="596"/>
                  </a:cubicBezTo>
                  <a:cubicBezTo>
                    <a:pt x="4306" y="595"/>
                    <a:pt x="4292" y="594"/>
                    <a:pt x="4278" y="594"/>
                  </a:cubicBezTo>
                  <a:cubicBezTo>
                    <a:pt x="4172" y="594"/>
                    <a:pt x="4069" y="620"/>
                    <a:pt x="3971" y="620"/>
                  </a:cubicBezTo>
                  <a:cubicBezTo>
                    <a:pt x="3896" y="620"/>
                    <a:pt x="3823" y="605"/>
                    <a:pt x="3753" y="552"/>
                  </a:cubicBezTo>
                  <a:cubicBezTo>
                    <a:pt x="3680" y="479"/>
                    <a:pt x="3651" y="392"/>
                    <a:pt x="3593" y="305"/>
                  </a:cubicBezTo>
                  <a:cubicBezTo>
                    <a:pt x="3483" y="122"/>
                    <a:pt x="3281" y="0"/>
                    <a:pt x="3073" y="0"/>
                  </a:cubicBezTo>
                  <a:close/>
                </a:path>
              </a:pathLst>
            </a:custGeom>
            <a:solidFill>
              <a:srgbClr val="459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53"/>
            <p:cNvSpPr/>
            <p:nvPr/>
          </p:nvSpPr>
          <p:spPr>
            <a:xfrm>
              <a:off x="2089165" y="2711196"/>
              <a:ext cx="41978" cy="22086"/>
            </a:xfrm>
            <a:custGeom>
              <a:avLst/>
              <a:gdLst/>
              <a:ahLst/>
              <a:cxnLst/>
              <a:rect l="l" t="t" r="r" b="b"/>
              <a:pathLst>
                <a:path w="593" h="312" extrusionOk="0">
                  <a:moveTo>
                    <a:pt x="559" y="0"/>
                  </a:moveTo>
                  <a:cubicBezTo>
                    <a:pt x="551" y="0"/>
                    <a:pt x="542" y="2"/>
                    <a:pt x="534" y="6"/>
                  </a:cubicBezTo>
                  <a:cubicBezTo>
                    <a:pt x="519" y="21"/>
                    <a:pt x="505" y="36"/>
                    <a:pt x="476" y="79"/>
                  </a:cubicBezTo>
                  <a:cubicBezTo>
                    <a:pt x="461" y="94"/>
                    <a:pt x="461" y="137"/>
                    <a:pt x="447" y="152"/>
                  </a:cubicBezTo>
                  <a:cubicBezTo>
                    <a:pt x="432" y="181"/>
                    <a:pt x="374" y="225"/>
                    <a:pt x="330" y="225"/>
                  </a:cubicBezTo>
                  <a:cubicBezTo>
                    <a:pt x="287" y="225"/>
                    <a:pt x="243" y="210"/>
                    <a:pt x="185" y="166"/>
                  </a:cubicBezTo>
                  <a:cubicBezTo>
                    <a:pt x="141" y="137"/>
                    <a:pt x="98" y="94"/>
                    <a:pt x="68" y="36"/>
                  </a:cubicBezTo>
                  <a:cubicBezTo>
                    <a:pt x="56" y="31"/>
                    <a:pt x="44" y="30"/>
                    <a:pt x="35" y="30"/>
                  </a:cubicBezTo>
                  <a:cubicBezTo>
                    <a:pt x="12" y="30"/>
                    <a:pt x="0" y="40"/>
                    <a:pt x="10" y="50"/>
                  </a:cubicBezTo>
                  <a:cubicBezTo>
                    <a:pt x="54" y="108"/>
                    <a:pt x="68" y="181"/>
                    <a:pt x="127" y="239"/>
                  </a:cubicBezTo>
                  <a:cubicBezTo>
                    <a:pt x="170" y="297"/>
                    <a:pt x="243" y="312"/>
                    <a:pt x="316" y="312"/>
                  </a:cubicBezTo>
                  <a:cubicBezTo>
                    <a:pt x="388" y="312"/>
                    <a:pt x="447" y="283"/>
                    <a:pt x="505" y="225"/>
                  </a:cubicBezTo>
                  <a:cubicBezTo>
                    <a:pt x="519" y="181"/>
                    <a:pt x="534" y="166"/>
                    <a:pt x="563" y="137"/>
                  </a:cubicBezTo>
                  <a:cubicBezTo>
                    <a:pt x="578" y="94"/>
                    <a:pt x="592" y="50"/>
                    <a:pt x="592" y="21"/>
                  </a:cubicBezTo>
                  <a:cubicBezTo>
                    <a:pt x="592" y="11"/>
                    <a:pt x="578" y="0"/>
                    <a:pt x="559" y="0"/>
                  </a:cubicBezTo>
                  <a:close/>
                </a:path>
              </a:pathLst>
            </a:custGeom>
            <a:solidFill>
              <a:srgbClr val="6BB2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53"/>
            <p:cNvSpPr/>
            <p:nvPr/>
          </p:nvSpPr>
          <p:spPr>
            <a:xfrm>
              <a:off x="2175318" y="2676579"/>
              <a:ext cx="28882" cy="20954"/>
            </a:xfrm>
            <a:custGeom>
              <a:avLst/>
              <a:gdLst/>
              <a:ahLst/>
              <a:cxnLst/>
              <a:rect l="l" t="t" r="r" b="b"/>
              <a:pathLst>
                <a:path w="408" h="296" extrusionOk="0">
                  <a:moveTo>
                    <a:pt x="30" y="1"/>
                  </a:moveTo>
                  <a:cubicBezTo>
                    <a:pt x="15" y="1"/>
                    <a:pt x="0" y="30"/>
                    <a:pt x="0" y="59"/>
                  </a:cubicBezTo>
                  <a:lnTo>
                    <a:pt x="0" y="132"/>
                  </a:lnTo>
                  <a:cubicBezTo>
                    <a:pt x="0" y="161"/>
                    <a:pt x="30" y="205"/>
                    <a:pt x="44" y="234"/>
                  </a:cubicBezTo>
                  <a:cubicBezTo>
                    <a:pt x="89" y="278"/>
                    <a:pt x="150" y="295"/>
                    <a:pt x="207" y="295"/>
                  </a:cubicBezTo>
                  <a:cubicBezTo>
                    <a:pt x="243" y="295"/>
                    <a:pt x="278" y="289"/>
                    <a:pt x="306" y="277"/>
                  </a:cubicBezTo>
                  <a:cubicBezTo>
                    <a:pt x="364" y="263"/>
                    <a:pt x="408" y="205"/>
                    <a:pt x="393" y="132"/>
                  </a:cubicBezTo>
                  <a:cubicBezTo>
                    <a:pt x="393" y="88"/>
                    <a:pt x="364" y="88"/>
                    <a:pt x="320" y="88"/>
                  </a:cubicBezTo>
                  <a:cubicBezTo>
                    <a:pt x="306" y="88"/>
                    <a:pt x="291" y="103"/>
                    <a:pt x="262" y="132"/>
                  </a:cubicBezTo>
                  <a:lnTo>
                    <a:pt x="248" y="146"/>
                  </a:lnTo>
                  <a:lnTo>
                    <a:pt x="146" y="146"/>
                  </a:lnTo>
                  <a:cubicBezTo>
                    <a:pt x="146" y="146"/>
                    <a:pt x="117" y="146"/>
                    <a:pt x="117" y="132"/>
                  </a:cubicBezTo>
                  <a:lnTo>
                    <a:pt x="102" y="132"/>
                  </a:lnTo>
                  <a:cubicBezTo>
                    <a:pt x="88" y="103"/>
                    <a:pt x="88" y="103"/>
                    <a:pt x="102" y="103"/>
                  </a:cubicBezTo>
                  <a:lnTo>
                    <a:pt x="102" y="88"/>
                  </a:lnTo>
                  <a:lnTo>
                    <a:pt x="102" y="74"/>
                  </a:lnTo>
                  <a:lnTo>
                    <a:pt x="102" y="59"/>
                  </a:lnTo>
                  <a:lnTo>
                    <a:pt x="102" y="45"/>
                  </a:lnTo>
                  <a:lnTo>
                    <a:pt x="102" y="16"/>
                  </a:lnTo>
                  <a:cubicBezTo>
                    <a:pt x="73" y="16"/>
                    <a:pt x="44" y="1"/>
                    <a:pt x="30" y="1"/>
                  </a:cubicBezTo>
                  <a:close/>
                </a:path>
              </a:pathLst>
            </a:custGeom>
            <a:solidFill>
              <a:srgbClr val="6BB2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53"/>
            <p:cNvSpPr/>
            <p:nvPr/>
          </p:nvSpPr>
          <p:spPr>
            <a:xfrm>
              <a:off x="2234994" y="2638705"/>
              <a:ext cx="44385" cy="31572"/>
            </a:xfrm>
            <a:custGeom>
              <a:avLst/>
              <a:gdLst/>
              <a:ahLst/>
              <a:cxnLst/>
              <a:rect l="l" t="t" r="r" b="b"/>
              <a:pathLst>
                <a:path w="627" h="446" extrusionOk="0">
                  <a:moveTo>
                    <a:pt x="283" y="0"/>
                  </a:moveTo>
                  <a:cubicBezTo>
                    <a:pt x="262" y="0"/>
                    <a:pt x="240" y="4"/>
                    <a:pt x="219" y="12"/>
                  </a:cubicBezTo>
                  <a:cubicBezTo>
                    <a:pt x="190" y="12"/>
                    <a:pt x="146" y="12"/>
                    <a:pt x="117" y="27"/>
                  </a:cubicBezTo>
                  <a:cubicBezTo>
                    <a:pt x="88" y="41"/>
                    <a:pt x="59" y="56"/>
                    <a:pt x="59" y="100"/>
                  </a:cubicBezTo>
                  <a:lnTo>
                    <a:pt x="59" y="85"/>
                  </a:lnTo>
                  <a:lnTo>
                    <a:pt x="45" y="100"/>
                  </a:lnTo>
                  <a:cubicBezTo>
                    <a:pt x="1" y="114"/>
                    <a:pt x="1" y="143"/>
                    <a:pt x="30" y="143"/>
                  </a:cubicBezTo>
                  <a:lnTo>
                    <a:pt x="219" y="143"/>
                  </a:lnTo>
                  <a:cubicBezTo>
                    <a:pt x="234" y="143"/>
                    <a:pt x="234" y="143"/>
                    <a:pt x="263" y="158"/>
                  </a:cubicBezTo>
                  <a:lnTo>
                    <a:pt x="292" y="158"/>
                  </a:lnTo>
                  <a:cubicBezTo>
                    <a:pt x="306" y="158"/>
                    <a:pt x="306" y="172"/>
                    <a:pt x="336" y="172"/>
                  </a:cubicBezTo>
                  <a:cubicBezTo>
                    <a:pt x="336" y="172"/>
                    <a:pt x="350" y="172"/>
                    <a:pt x="350" y="187"/>
                  </a:cubicBezTo>
                  <a:cubicBezTo>
                    <a:pt x="365" y="187"/>
                    <a:pt x="365" y="201"/>
                    <a:pt x="379" y="231"/>
                  </a:cubicBezTo>
                  <a:cubicBezTo>
                    <a:pt x="379" y="231"/>
                    <a:pt x="379" y="245"/>
                    <a:pt x="408" y="245"/>
                  </a:cubicBezTo>
                  <a:cubicBezTo>
                    <a:pt x="408" y="260"/>
                    <a:pt x="423" y="260"/>
                    <a:pt x="423" y="274"/>
                  </a:cubicBezTo>
                  <a:lnTo>
                    <a:pt x="423" y="303"/>
                  </a:lnTo>
                  <a:cubicBezTo>
                    <a:pt x="423" y="318"/>
                    <a:pt x="437" y="332"/>
                    <a:pt x="437" y="347"/>
                  </a:cubicBezTo>
                  <a:lnTo>
                    <a:pt x="437" y="376"/>
                  </a:lnTo>
                  <a:cubicBezTo>
                    <a:pt x="437" y="391"/>
                    <a:pt x="452" y="405"/>
                    <a:pt x="481" y="420"/>
                  </a:cubicBezTo>
                  <a:cubicBezTo>
                    <a:pt x="493" y="438"/>
                    <a:pt x="510" y="446"/>
                    <a:pt x="527" y="446"/>
                  </a:cubicBezTo>
                  <a:cubicBezTo>
                    <a:pt x="551" y="446"/>
                    <a:pt x="574" y="430"/>
                    <a:pt x="583" y="405"/>
                  </a:cubicBezTo>
                  <a:cubicBezTo>
                    <a:pt x="626" y="376"/>
                    <a:pt x="597" y="318"/>
                    <a:pt x="597" y="274"/>
                  </a:cubicBezTo>
                  <a:cubicBezTo>
                    <a:pt x="597" y="245"/>
                    <a:pt x="583" y="201"/>
                    <a:pt x="568" y="187"/>
                  </a:cubicBezTo>
                  <a:cubicBezTo>
                    <a:pt x="525" y="129"/>
                    <a:pt x="481" y="85"/>
                    <a:pt x="423" y="41"/>
                  </a:cubicBezTo>
                  <a:cubicBezTo>
                    <a:pt x="382" y="21"/>
                    <a:pt x="333" y="0"/>
                    <a:pt x="283" y="0"/>
                  </a:cubicBezTo>
                  <a:close/>
                </a:path>
              </a:pathLst>
            </a:custGeom>
            <a:solidFill>
              <a:srgbClr val="6BB2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53"/>
            <p:cNvSpPr/>
            <p:nvPr/>
          </p:nvSpPr>
          <p:spPr>
            <a:xfrm>
              <a:off x="2112526" y="2634104"/>
              <a:ext cx="51535" cy="26122"/>
            </a:xfrm>
            <a:custGeom>
              <a:avLst/>
              <a:gdLst/>
              <a:ahLst/>
              <a:cxnLst/>
              <a:rect l="l" t="t" r="r" b="b"/>
              <a:pathLst>
                <a:path w="728" h="369" extrusionOk="0">
                  <a:moveTo>
                    <a:pt x="344" y="1"/>
                  </a:moveTo>
                  <a:cubicBezTo>
                    <a:pt x="327" y="1"/>
                    <a:pt x="309" y="2"/>
                    <a:pt x="291" y="5"/>
                  </a:cubicBezTo>
                  <a:cubicBezTo>
                    <a:pt x="204" y="5"/>
                    <a:pt x="131" y="34"/>
                    <a:pt x="88" y="106"/>
                  </a:cubicBezTo>
                  <a:cubicBezTo>
                    <a:pt x="44" y="165"/>
                    <a:pt x="0" y="252"/>
                    <a:pt x="44" y="325"/>
                  </a:cubicBezTo>
                  <a:cubicBezTo>
                    <a:pt x="44" y="339"/>
                    <a:pt x="44" y="346"/>
                    <a:pt x="46" y="346"/>
                  </a:cubicBezTo>
                  <a:cubicBezTo>
                    <a:pt x="48" y="346"/>
                    <a:pt x="51" y="339"/>
                    <a:pt x="58" y="325"/>
                  </a:cubicBezTo>
                  <a:cubicBezTo>
                    <a:pt x="88" y="296"/>
                    <a:pt x="88" y="266"/>
                    <a:pt x="102" y="237"/>
                  </a:cubicBezTo>
                  <a:cubicBezTo>
                    <a:pt x="117" y="223"/>
                    <a:pt x="131" y="179"/>
                    <a:pt x="160" y="165"/>
                  </a:cubicBezTo>
                  <a:cubicBezTo>
                    <a:pt x="204" y="136"/>
                    <a:pt x="262" y="106"/>
                    <a:pt x="320" y="106"/>
                  </a:cubicBezTo>
                  <a:cubicBezTo>
                    <a:pt x="378" y="106"/>
                    <a:pt x="451" y="150"/>
                    <a:pt x="480" y="179"/>
                  </a:cubicBezTo>
                  <a:cubicBezTo>
                    <a:pt x="538" y="223"/>
                    <a:pt x="567" y="266"/>
                    <a:pt x="611" y="325"/>
                  </a:cubicBezTo>
                  <a:cubicBezTo>
                    <a:pt x="626" y="339"/>
                    <a:pt x="640" y="368"/>
                    <a:pt x="684" y="368"/>
                  </a:cubicBezTo>
                  <a:cubicBezTo>
                    <a:pt x="698" y="368"/>
                    <a:pt x="698" y="368"/>
                    <a:pt x="713" y="339"/>
                  </a:cubicBezTo>
                  <a:cubicBezTo>
                    <a:pt x="727" y="325"/>
                    <a:pt x="727" y="296"/>
                    <a:pt x="727" y="266"/>
                  </a:cubicBezTo>
                  <a:cubicBezTo>
                    <a:pt x="662" y="122"/>
                    <a:pt x="512" y="1"/>
                    <a:pt x="344" y="1"/>
                  </a:cubicBezTo>
                  <a:close/>
                </a:path>
              </a:pathLst>
            </a:custGeom>
            <a:solidFill>
              <a:srgbClr val="6BB2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53"/>
            <p:cNvSpPr/>
            <p:nvPr/>
          </p:nvSpPr>
          <p:spPr>
            <a:xfrm>
              <a:off x="2231950" y="2717779"/>
              <a:ext cx="16565" cy="32634"/>
            </a:xfrm>
            <a:custGeom>
              <a:avLst/>
              <a:gdLst/>
              <a:ahLst/>
              <a:cxnLst/>
              <a:rect l="l" t="t" r="r" b="b"/>
              <a:pathLst>
                <a:path w="234" h="461" extrusionOk="0">
                  <a:moveTo>
                    <a:pt x="88" y="1"/>
                  </a:moveTo>
                  <a:cubicBezTo>
                    <a:pt x="59" y="1"/>
                    <a:pt x="29" y="1"/>
                    <a:pt x="15" y="15"/>
                  </a:cubicBezTo>
                  <a:cubicBezTo>
                    <a:pt x="0" y="88"/>
                    <a:pt x="15" y="117"/>
                    <a:pt x="29" y="117"/>
                  </a:cubicBezTo>
                  <a:lnTo>
                    <a:pt x="44" y="117"/>
                  </a:lnTo>
                  <a:lnTo>
                    <a:pt x="73" y="132"/>
                  </a:lnTo>
                  <a:lnTo>
                    <a:pt x="73" y="146"/>
                  </a:lnTo>
                  <a:lnTo>
                    <a:pt x="73" y="161"/>
                  </a:lnTo>
                  <a:cubicBezTo>
                    <a:pt x="73" y="175"/>
                    <a:pt x="44" y="219"/>
                    <a:pt x="44" y="233"/>
                  </a:cubicBezTo>
                  <a:cubicBezTo>
                    <a:pt x="44" y="292"/>
                    <a:pt x="44" y="350"/>
                    <a:pt x="73" y="379"/>
                  </a:cubicBezTo>
                  <a:cubicBezTo>
                    <a:pt x="84" y="424"/>
                    <a:pt x="122" y="461"/>
                    <a:pt x="159" y="461"/>
                  </a:cubicBezTo>
                  <a:cubicBezTo>
                    <a:pt x="170" y="461"/>
                    <a:pt x="180" y="458"/>
                    <a:pt x="189" y="452"/>
                  </a:cubicBezTo>
                  <a:cubicBezTo>
                    <a:pt x="219" y="452"/>
                    <a:pt x="233" y="437"/>
                    <a:pt x="233" y="423"/>
                  </a:cubicBezTo>
                  <a:cubicBezTo>
                    <a:pt x="233" y="408"/>
                    <a:pt x="233" y="379"/>
                    <a:pt x="219" y="364"/>
                  </a:cubicBezTo>
                  <a:lnTo>
                    <a:pt x="189" y="350"/>
                  </a:lnTo>
                  <a:lnTo>
                    <a:pt x="189" y="335"/>
                  </a:lnTo>
                  <a:lnTo>
                    <a:pt x="189" y="306"/>
                  </a:lnTo>
                  <a:lnTo>
                    <a:pt x="189" y="292"/>
                  </a:lnTo>
                  <a:lnTo>
                    <a:pt x="189" y="277"/>
                  </a:lnTo>
                  <a:cubicBezTo>
                    <a:pt x="189" y="233"/>
                    <a:pt x="219" y="219"/>
                    <a:pt x="219" y="190"/>
                  </a:cubicBezTo>
                  <a:cubicBezTo>
                    <a:pt x="219" y="132"/>
                    <a:pt x="189" y="73"/>
                    <a:pt x="160" y="44"/>
                  </a:cubicBezTo>
                  <a:cubicBezTo>
                    <a:pt x="131" y="15"/>
                    <a:pt x="117" y="15"/>
                    <a:pt x="88" y="1"/>
                  </a:cubicBezTo>
                  <a:close/>
                </a:path>
              </a:pathLst>
            </a:custGeom>
            <a:solidFill>
              <a:srgbClr val="6BB2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53"/>
            <p:cNvSpPr/>
            <p:nvPr/>
          </p:nvSpPr>
          <p:spPr>
            <a:xfrm>
              <a:off x="2276407" y="2719832"/>
              <a:ext cx="23573" cy="49695"/>
            </a:xfrm>
            <a:custGeom>
              <a:avLst/>
              <a:gdLst/>
              <a:ahLst/>
              <a:cxnLst/>
              <a:rect l="l" t="t" r="r" b="b"/>
              <a:pathLst>
                <a:path w="333" h="702" extrusionOk="0">
                  <a:moveTo>
                    <a:pt x="114" y="1"/>
                  </a:moveTo>
                  <a:cubicBezTo>
                    <a:pt x="100" y="1"/>
                    <a:pt x="70" y="1"/>
                    <a:pt x="56" y="30"/>
                  </a:cubicBezTo>
                  <a:cubicBezTo>
                    <a:pt x="27" y="59"/>
                    <a:pt x="41" y="88"/>
                    <a:pt x="41" y="103"/>
                  </a:cubicBezTo>
                  <a:cubicBezTo>
                    <a:pt x="56" y="117"/>
                    <a:pt x="56" y="132"/>
                    <a:pt x="56" y="161"/>
                  </a:cubicBezTo>
                  <a:cubicBezTo>
                    <a:pt x="56" y="161"/>
                    <a:pt x="56" y="175"/>
                    <a:pt x="70" y="175"/>
                  </a:cubicBezTo>
                  <a:cubicBezTo>
                    <a:pt x="70" y="190"/>
                    <a:pt x="70" y="190"/>
                    <a:pt x="100" y="204"/>
                  </a:cubicBezTo>
                  <a:cubicBezTo>
                    <a:pt x="100" y="219"/>
                    <a:pt x="114" y="248"/>
                    <a:pt x="114" y="277"/>
                  </a:cubicBezTo>
                  <a:lnTo>
                    <a:pt x="114" y="292"/>
                  </a:lnTo>
                  <a:lnTo>
                    <a:pt x="114" y="335"/>
                  </a:lnTo>
                  <a:lnTo>
                    <a:pt x="114" y="364"/>
                  </a:lnTo>
                  <a:lnTo>
                    <a:pt x="114" y="394"/>
                  </a:lnTo>
                  <a:cubicBezTo>
                    <a:pt x="114" y="408"/>
                    <a:pt x="114" y="408"/>
                    <a:pt x="100" y="423"/>
                  </a:cubicBezTo>
                  <a:lnTo>
                    <a:pt x="100" y="437"/>
                  </a:lnTo>
                  <a:cubicBezTo>
                    <a:pt x="70" y="495"/>
                    <a:pt x="41" y="539"/>
                    <a:pt x="27" y="583"/>
                  </a:cubicBezTo>
                  <a:cubicBezTo>
                    <a:pt x="1" y="648"/>
                    <a:pt x="56" y="701"/>
                    <a:pt x="110" y="701"/>
                  </a:cubicBezTo>
                  <a:cubicBezTo>
                    <a:pt x="116" y="701"/>
                    <a:pt x="123" y="700"/>
                    <a:pt x="129" y="699"/>
                  </a:cubicBezTo>
                  <a:cubicBezTo>
                    <a:pt x="216" y="684"/>
                    <a:pt x="260" y="583"/>
                    <a:pt x="289" y="510"/>
                  </a:cubicBezTo>
                  <a:cubicBezTo>
                    <a:pt x="318" y="466"/>
                    <a:pt x="332" y="394"/>
                    <a:pt x="332" y="321"/>
                  </a:cubicBezTo>
                  <a:cubicBezTo>
                    <a:pt x="332" y="277"/>
                    <a:pt x="332" y="248"/>
                    <a:pt x="318" y="204"/>
                  </a:cubicBezTo>
                  <a:cubicBezTo>
                    <a:pt x="318" y="190"/>
                    <a:pt x="289" y="175"/>
                    <a:pt x="289" y="146"/>
                  </a:cubicBezTo>
                  <a:cubicBezTo>
                    <a:pt x="289" y="132"/>
                    <a:pt x="274" y="132"/>
                    <a:pt x="274" y="117"/>
                  </a:cubicBezTo>
                  <a:cubicBezTo>
                    <a:pt x="260" y="74"/>
                    <a:pt x="216" y="59"/>
                    <a:pt x="201" y="44"/>
                  </a:cubicBezTo>
                  <a:cubicBezTo>
                    <a:pt x="187" y="30"/>
                    <a:pt x="143" y="30"/>
                    <a:pt x="114" y="1"/>
                  </a:cubicBezTo>
                  <a:close/>
                </a:path>
              </a:pathLst>
            </a:custGeom>
            <a:solidFill>
              <a:srgbClr val="6BB2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53"/>
            <p:cNvSpPr/>
            <p:nvPr/>
          </p:nvSpPr>
          <p:spPr>
            <a:xfrm>
              <a:off x="1997207" y="2676154"/>
              <a:ext cx="25768" cy="41695"/>
            </a:xfrm>
            <a:custGeom>
              <a:avLst/>
              <a:gdLst/>
              <a:ahLst/>
              <a:cxnLst/>
              <a:rect l="l" t="t" r="r" b="b"/>
              <a:pathLst>
                <a:path w="364" h="589" extrusionOk="0">
                  <a:moveTo>
                    <a:pt x="258" y="1"/>
                  </a:moveTo>
                  <a:cubicBezTo>
                    <a:pt x="235" y="1"/>
                    <a:pt x="209" y="7"/>
                    <a:pt x="189" y="7"/>
                  </a:cubicBezTo>
                  <a:cubicBezTo>
                    <a:pt x="117" y="22"/>
                    <a:pt x="59" y="109"/>
                    <a:pt x="44" y="167"/>
                  </a:cubicBezTo>
                  <a:cubicBezTo>
                    <a:pt x="15" y="240"/>
                    <a:pt x="0" y="312"/>
                    <a:pt x="15" y="385"/>
                  </a:cubicBezTo>
                  <a:cubicBezTo>
                    <a:pt x="15" y="429"/>
                    <a:pt x="44" y="458"/>
                    <a:pt x="59" y="501"/>
                  </a:cubicBezTo>
                  <a:cubicBezTo>
                    <a:pt x="59" y="516"/>
                    <a:pt x="73" y="516"/>
                    <a:pt x="88" y="531"/>
                  </a:cubicBezTo>
                  <a:cubicBezTo>
                    <a:pt x="117" y="545"/>
                    <a:pt x="117" y="574"/>
                    <a:pt x="131" y="574"/>
                  </a:cubicBezTo>
                  <a:cubicBezTo>
                    <a:pt x="141" y="584"/>
                    <a:pt x="154" y="589"/>
                    <a:pt x="167" y="589"/>
                  </a:cubicBezTo>
                  <a:cubicBezTo>
                    <a:pt x="193" y="589"/>
                    <a:pt x="218" y="569"/>
                    <a:pt x="218" y="531"/>
                  </a:cubicBezTo>
                  <a:lnTo>
                    <a:pt x="218" y="501"/>
                  </a:lnTo>
                  <a:lnTo>
                    <a:pt x="218" y="472"/>
                  </a:lnTo>
                  <a:lnTo>
                    <a:pt x="218" y="458"/>
                  </a:lnTo>
                  <a:lnTo>
                    <a:pt x="218" y="385"/>
                  </a:lnTo>
                  <a:lnTo>
                    <a:pt x="218" y="371"/>
                  </a:lnTo>
                  <a:lnTo>
                    <a:pt x="218" y="298"/>
                  </a:lnTo>
                  <a:lnTo>
                    <a:pt x="218" y="269"/>
                  </a:lnTo>
                  <a:lnTo>
                    <a:pt x="218" y="240"/>
                  </a:lnTo>
                  <a:cubicBezTo>
                    <a:pt x="218" y="225"/>
                    <a:pt x="233" y="181"/>
                    <a:pt x="233" y="167"/>
                  </a:cubicBezTo>
                  <a:lnTo>
                    <a:pt x="233" y="152"/>
                  </a:lnTo>
                  <a:cubicBezTo>
                    <a:pt x="233" y="152"/>
                    <a:pt x="233" y="138"/>
                    <a:pt x="262" y="138"/>
                  </a:cubicBezTo>
                  <a:lnTo>
                    <a:pt x="306" y="138"/>
                  </a:lnTo>
                  <a:cubicBezTo>
                    <a:pt x="349" y="138"/>
                    <a:pt x="364" y="123"/>
                    <a:pt x="364" y="94"/>
                  </a:cubicBezTo>
                  <a:cubicBezTo>
                    <a:pt x="364" y="80"/>
                    <a:pt x="364" y="65"/>
                    <a:pt x="349" y="36"/>
                  </a:cubicBezTo>
                  <a:lnTo>
                    <a:pt x="335" y="22"/>
                  </a:lnTo>
                  <a:cubicBezTo>
                    <a:pt x="306" y="22"/>
                    <a:pt x="306" y="7"/>
                    <a:pt x="291" y="7"/>
                  </a:cubicBezTo>
                  <a:cubicBezTo>
                    <a:pt x="282" y="2"/>
                    <a:pt x="270" y="1"/>
                    <a:pt x="258" y="1"/>
                  </a:cubicBezTo>
                  <a:close/>
                </a:path>
              </a:pathLst>
            </a:custGeom>
            <a:solidFill>
              <a:srgbClr val="6BB2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53"/>
            <p:cNvSpPr/>
            <p:nvPr/>
          </p:nvSpPr>
          <p:spPr>
            <a:xfrm>
              <a:off x="2254604" y="2791827"/>
              <a:ext cx="50473" cy="99177"/>
            </a:xfrm>
            <a:custGeom>
              <a:avLst/>
              <a:gdLst/>
              <a:ahLst/>
              <a:cxnLst/>
              <a:rect l="l" t="t" r="r" b="b"/>
              <a:pathLst>
                <a:path w="713" h="1401" extrusionOk="0">
                  <a:moveTo>
                    <a:pt x="341" y="0"/>
                  </a:moveTo>
                  <a:cubicBezTo>
                    <a:pt x="267" y="0"/>
                    <a:pt x="197" y="30"/>
                    <a:pt x="146" y="89"/>
                  </a:cubicBezTo>
                  <a:cubicBezTo>
                    <a:pt x="59" y="176"/>
                    <a:pt x="15" y="307"/>
                    <a:pt x="0" y="424"/>
                  </a:cubicBezTo>
                  <a:lnTo>
                    <a:pt x="0" y="555"/>
                  </a:lnTo>
                  <a:lnTo>
                    <a:pt x="146" y="1282"/>
                  </a:lnTo>
                  <a:cubicBezTo>
                    <a:pt x="146" y="1347"/>
                    <a:pt x="216" y="1400"/>
                    <a:pt x="283" y="1400"/>
                  </a:cubicBezTo>
                  <a:cubicBezTo>
                    <a:pt x="290" y="1400"/>
                    <a:pt x="298" y="1400"/>
                    <a:pt x="306" y="1398"/>
                  </a:cubicBezTo>
                  <a:cubicBezTo>
                    <a:pt x="378" y="1369"/>
                    <a:pt x="437" y="1325"/>
                    <a:pt x="480" y="1253"/>
                  </a:cubicBezTo>
                  <a:cubicBezTo>
                    <a:pt x="640" y="976"/>
                    <a:pt x="713" y="671"/>
                    <a:pt x="655" y="351"/>
                  </a:cubicBezTo>
                  <a:cubicBezTo>
                    <a:pt x="640" y="235"/>
                    <a:pt x="582" y="104"/>
                    <a:pt x="495" y="46"/>
                  </a:cubicBezTo>
                  <a:cubicBezTo>
                    <a:pt x="446" y="15"/>
                    <a:pt x="393" y="0"/>
                    <a:pt x="341" y="0"/>
                  </a:cubicBezTo>
                  <a:close/>
                </a:path>
              </a:pathLst>
            </a:custGeom>
            <a:solidFill>
              <a:srgbClr val="70E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53"/>
            <p:cNvSpPr/>
            <p:nvPr/>
          </p:nvSpPr>
          <p:spPr>
            <a:xfrm>
              <a:off x="2254604" y="2789845"/>
              <a:ext cx="50473" cy="102008"/>
            </a:xfrm>
            <a:custGeom>
              <a:avLst/>
              <a:gdLst/>
              <a:ahLst/>
              <a:cxnLst/>
              <a:rect l="l" t="t" r="r" b="b"/>
              <a:pathLst>
                <a:path w="713" h="1441" fill="none" extrusionOk="0">
                  <a:moveTo>
                    <a:pt x="0" y="583"/>
                  </a:moveTo>
                  <a:lnTo>
                    <a:pt x="0" y="452"/>
                  </a:lnTo>
                  <a:cubicBezTo>
                    <a:pt x="15" y="335"/>
                    <a:pt x="59" y="204"/>
                    <a:pt x="146" y="117"/>
                  </a:cubicBezTo>
                  <a:cubicBezTo>
                    <a:pt x="233" y="15"/>
                    <a:pt x="378" y="1"/>
                    <a:pt x="495" y="74"/>
                  </a:cubicBezTo>
                  <a:cubicBezTo>
                    <a:pt x="582" y="132"/>
                    <a:pt x="640" y="263"/>
                    <a:pt x="655" y="379"/>
                  </a:cubicBezTo>
                  <a:cubicBezTo>
                    <a:pt x="713" y="699"/>
                    <a:pt x="640" y="1004"/>
                    <a:pt x="480" y="1281"/>
                  </a:cubicBezTo>
                  <a:cubicBezTo>
                    <a:pt x="437" y="1353"/>
                    <a:pt x="378" y="1397"/>
                    <a:pt x="306" y="1426"/>
                  </a:cubicBezTo>
                  <a:cubicBezTo>
                    <a:pt x="233" y="1441"/>
                    <a:pt x="146" y="1382"/>
                    <a:pt x="146" y="1310"/>
                  </a:cubicBezTo>
                </a:path>
              </a:pathLst>
            </a:custGeom>
            <a:noFill/>
            <a:ln w="3275" cap="rnd" cmpd="sng">
              <a:solidFill>
                <a:srgbClr val="007BA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53"/>
            <p:cNvSpPr/>
            <p:nvPr/>
          </p:nvSpPr>
          <p:spPr>
            <a:xfrm>
              <a:off x="2273151" y="2816604"/>
              <a:ext cx="16494" cy="38227"/>
            </a:xfrm>
            <a:custGeom>
              <a:avLst/>
              <a:gdLst/>
              <a:ahLst/>
              <a:cxnLst/>
              <a:rect l="l" t="t" r="r" b="b"/>
              <a:pathLst>
                <a:path w="233" h="540" extrusionOk="0">
                  <a:moveTo>
                    <a:pt x="102" y="1"/>
                  </a:moveTo>
                  <a:cubicBezTo>
                    <a:pt x="73" y="1"/>
                    <a:pt x="44" y="45"/>
                    <a:pt x="29" y="59"/>
                  </a:cubicBezTo>
                  <a:cubicBezTo>
                    <a:pt x="15" y="103"/>
                    <a:pt x="15" y="132"/>
                    <a:pt x="15" y="146"/>
                  </a:cubicBezTo>
                  <a:cubicBezTo>
                    <a:pt x="15" y="277"/>
                    <a:pt x="0" y="408"/>
                    <a:pt x="0" y="539"/>
                  </a:cubicBezTo>
                  <a:lnTo>
                    <a:pt x="233" y="146"/>
                  </a:lnTo>
                  <a:cubicBezTo>
                    <a:pt x="233" y="117"/>
                    <a:pt x="218" y="74"/>
                    <a:pt x="189" y="59"/>
                  </a:cubicBezTo>
                  <a:cubicBezTo>
                    <a:pt x="175" y="30"/>
                    <a:pt x="146" y="1"/>
                    <a:pt x="102" y="1"/>
                  </a:cubicBezTo>
                  <a:close/>
                </a:path>
              </a:pathLst>
            </a:custGeom>
            <a:solidFill>
              <a:srgbClr val="70E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53"/>
            <p:cNvSpPr/>
            <p:nvPr/>
          </p:nvSpPr>
          <p:spPr>
            <a:xfrm>
              <a:off x="2273151" y="2816604"/>
              <a:ext cx="16494" cy="38227"/>
            </a:xfrm>
            <a:custGeom>
              <a:avLst/>
              <a:gdLst/>
              <a:ahLst/>
              <a:cxnLst/>
              <a:rect l="l" t="t" r="r" b="b"/>
              <a:pathLst>
                <a:path w="233" h="540" fill="none" extrusionOk="0">
                  <a:moveTo>
                    <a:pt x="233" y="146"/>
                  </a:moveTo>
                  <a:cubicBezTo>
                    <a:pt x="233" y="117"/>
                    <a:pt x="218" y="74"/>
                    <a:pt x="189" y="59"/>
                  </a:cubicBezTo>
                  <a:cubicBezTo>
                    <a:pt x="175" y="30"/>
                    <a:pt x="146" y="1"/>
                    <a:pt x="102" y="1"/>
                  </a:cubicBezTo>
                  <a:cubicBezTo>
                    <a:pt x="73" y="1"/>
                    <a:pt x="44" y="45"/>
                    <a:pt x="29" y="59"/>
                  </a:cubicBezTo>
                  <a:cubicBezTo>
                    <a:pt x="15" y="103"/>
                    <a:pt x="15" y="132"/>
                    <a:pt x="15" y="146"/>
                  </a:cubicBezTo>
                  <a:cubicBezTo>
                    <a:pt x="15" y="277"/>
                    <a:pt x="0" y="408"/>
                    <a:pt x="0" y="539"/>
                  </a:cubicBezTo>
                </a:path>
              </a:pathLst>
            </a:custGeom>
            <a:noFill/>
            <a:ln w="3275" cap="rnd" cmpd="sng">
              <a:solidFill>
                <a:srgbClr val="007BA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53"/>
            <p:cNvSpPr/>
            <p:nvPr/>
          </p:nvSpPr>
          <p:spPr>
            <a:xfrm>
              <a:off x="2022904" y="3007103"/>
              <a:ext cx="465444" cy="756957"/>
            </a:xfrm>
            <a:custGeom>
              <a:avLst/>
              <a:gdLst/>
              <a:ahLst/>
              <a:cxnLst/>
              <a:rect l="l" t="t" r="r" b="b"/>
              <a:pathLst>
                <a:path w="6575" h="10693" extrusionOk="0">
                  <a:moveTo>
                    <a:pt x="3942" y="1"/>
                  </a:moveTo>
                  <a:cubicBezTo>
                    <a:pt x="3942" y="59"/>
                    <a:pt x="3957" y="102"/>
                    <a:pt x="3986" y="146"/>
                  </a:cubicBezTo>
                  <a:cubicBezTo>
                    <a:pt x="3986" y="204"/>
                    <a:pt x="3986" y="262"/>
                    <a:pt x="3957" y="321"/>
                  </a:cubicBezTo>
                  <a:cubicBezTo>
                    <a:pt x="3942" y="408"/>
                    <a:pt x="3913" y="495"/>
                    <a:pt x="3841" y="568"/>
                  </a:cubicBezTo>
                  <a:cubicBezTo>
                    <a:pt x="3710" y="713"/>
                    <a:pt x="3550" y="801"/>
                    <a:pt x="3375" y="902"/>
                  </a:cubicBezTo>
                  <a:cubicBezTo>
                    <a:pt x="3169" y="1013"/>
                    <a:pt x="2892" y="1090"/>
                    <a:pt x="2622" y="1090"/>
                  </a:cubicBezTo>
                  <a:cubicBezTo>
                    <a:pt x="2358" y="1090"/>
                    <a:pt x="2100" y="1016"/>
                    <a:pt x="1921" y="830"/>
                  </a:cubicBezTo>
                  <a:cubicBezTo>
                    <a:pt x="1877" y="771"/>
                    <a:pt x="1833" y="699"/>
                    <a:pt x="1819" y="611"/>
                  </a:cubicBezTo>
                  <a:cubicBezTo>
                    <a:pt x="1805" y="556"/>
                    <a:pt x="1818" y="407"/>
                    <a:pt x="1755" y="407"/>
                  </a:cubicBezTo>
                  <a:cubicBezTo>
                    <a:pt x="1752" y="407"/>
                    <a:pt x="1749" y="407"/>
                    <a:pt x="1746" y="408"/>
                  </a:cubicBezTo>
                  <a:cubicBezTo>
                    <a:pt x="1688" y="422"/>
                    <a:pt x="1615" y="582"/>
                    <a:pt x="1601" y="641"/>
                  </a:cubicBezTo>
                  <a:cubicBezTo>
                    <a:pt x="1557" y="713"/>
                    <a:pt x="1543" y="786"/>
                    <a:pt x="1543" y="859"/>
                  </a:cubicBezTo>
                  <a:cubicBezTo>
                    <a:pt x="1514" y="1135"/>
                    <a:pt x="1194" y="1062"/>
                    <a:pt x="1004" y="1150"/>
                  </a:cubicBezTo>
                  <a:cubicBezTo>
                    <a:pt x="743" y="1280"/>
                    <a:pt x="539" y="1499"/>
                    <a:pt x="437" y="1746"/>
                  </a:cubicBezTo>
                  <a:cubicBezTo>
                    <a:pt x="321" y="2022"/>
                    <a:pt x="306" y="2313"/>
                    <a:pt x="306" y="2604"/>
                  </a:cubicBezTo>
                  <a:cubicBezTo>
                    <a:pt x="248" y="4175"/>
                    <a:pt x="219" y="5731"/>
                    <a:pt x="234" y="7302"/>
                  </a:cubicBezTo>
                  <a:cubicBezTo>
                    <a:pt x="234" y="8189"/>
                    <a:pt x="132" y="9062"/>
                    <a:pt x="1" y="9934"/>
                  </a:cubicBezTo>
                  <a:cubicBezTo>
                    <a:pt x="423" y="10298"/>
                    <a:pt x="990" y="10443"/>
                    <a:pt x="1499" y="10530"/>
                  </a:cubicBezTo>
                  <a:cubicBezTo>
                    <a:pt x="2034" y="10633"/>
                    <a:pt x="2592" y="10693"/>
                    <a:pt x="3150" y="10693"/>
                  </a:cubicBezTo>
                  <a:cubicBezTo>
                    <a:pt x="3381" y="10693"/>
                    <a:pt x="3611" y="10683"/>
                    <a:pt x="3841" y="10661"/>
                  </a:cubicBezTo>
                  <a:cubicBezTo>
                    <a:pt x="4640" y="10589"/>
                    <a:pt x="5382" y="10356"/>
                    <a:pt x="6051" y="9992"/>
                  </a:cubicBezTo>
                  <a:cubicBezTo>
                    <a:pt x="5964" y="9672"/>
                    <a:pt x="5877" y="9367"/>
                    <a:pt x="5891" y="9076"/>
                  </a:cubicBezTo>
                  <a:cubicBezTo>
                    <a:pt x="5906" y="7883"/>
                    <a:pt x="5979" y="6691"/>
                    <a:pt x="6095" y="5498"/>
                  </a:cubicBezTo>
                  <a:cubicBezTo>
                    <a:pt x="6168" y="4800"/>
                    <a:pt x="6269" y="4131"/>
                    <a:pt x="6400" y="3462"/>
                  </a:cubicBezTo>
                  <a:cubicBezTo>
                    <a:pt x="6473" y="3026"/>
                    <a:pt x="6575" y="2313"/>
                    <a:pt x="6400" y="1891"/>
                  </a:cubicBezTo>
                  <a:cubicBezTo>
                    <a:pt x="6255" y="1557"/>
                    <a:pt x="5906" y="1353"/>
                    <a:pt x="5586" y="1222"/>
                  </a:cubicBezTo>
                  <a:cubicBezTo>
                    <a:pt x="5324" y="1135"/>
                    <a:pt x="5077" y="1077"/>
                    <a:pt x="4830" y="1004"/>
                  </a:cubicBezTo>
                  <a:cubicBezTo>
                    <a:pt x="4757" y="990"/>
                    <a:pt x="4713" y="975"/>
                    <a:pt x="4655" y="917"/>
                  </a:cubicBezTo>
                  <a:cubicBezTo>
                    <a:pt x="4597" y="859"/>
                    <a:pt x="4582" y="757"/>
                    <a:pt x="4568" y="684"/>
                  </a:cubicBezTo>
                  <a:cubicBezTo>
                    <a:pt x="4510" y="393"/>
                    <a:pt x="4262" y="59"/>
                    <a:pt x="3942" y="1"/>
                  </a:cubicBezTo>
                  <a:close/>
                </a:path>
              </a:pathLst>
            </a:custGeom>
            <a:solidFill>
              <a:srgbClr val="C9B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53"/>
            <p:cNvSpPr/>
            <p:nvPr/>
          </p:nvSpPr>
          <p:spPr>
            <a:xfrm>
              <a:off x="2022904" y="3007103"/>
              <a:ext cx="465444" cy="759931"/>
            </a:xfrm>
            <a:custGeom>
              <a:avLst/>
              <a:gdLst/>
              <a:ahLst/>
              <a:cxnLst/>
              <a:rect l="l" t="t" r="r" b="b"/>
              <a:pathLst>
                <a:path w="6575" h="10735" extrusionOk="0">
                  <a:moveTo>
                    <a:pt x="1499" y="10530"/>
                  </a:moveTo>
                  <a:cubicBezTo>
                    <a:pt x="2255" y="10676"/>
                    <a:pt x="3055" y="10734"/>
                    <a:pt x="3841" y="10661"/>
                  </a:cubicBezTo>
                  <a:cubicBezTo>
                    <a:pt x="4640" y="10589"/>
                    <a:pt x="5382" y="10356"/>
                    <a:pt x="6051" y="9992"/>
                  </a:cubicBezTo>
                  <a:cubicBezTo>
                    <a:pt x="5964" y="9672"/>
                    <a:pt x="5877" y="9367"/>
                    <a:pt x="5891" y="9076"/>
                  </a:cubicBezTo>
                  <a:cubicBezTo>
                    <a:pt x="5906" y="7883"/>
                    <a:pt x="5979" y="6691"/>
                    <a:pt x="6095" y="5498"/>
                  </a:cubicBezTo>
                  <a:cubicBezTo>
                    <a:pt x="6168" y="4800"/>
                    <a:pt x="6269" y="4131"/>
                    <a:pt x="6400" y="3462"/>
                  </a:cubicBezTo>
                  <a:cubicBezTo>
                    <a:pt x="6473" y="3026"/>
                    <a:pt x="6575" y="2313"/>
                    <a:pt x="6400" y="1891"/>
                  </a:cubicBezTo>
                  <a:cubicBezTo>
                    <a:pt x="6255" y="1557"/>
                    <a:pt x="5906" y="1353"/>
                    <a:pt x="5586" y="1222"/>
                  </a:cubicBezTo>
                  <a:cubicBezTo>
                    <a:pt x="5324" y="1135"/>
                    <a:pt x="5077" y="1077"/>
                    <a:pt x="4830" y="1004"/>
                  </a:cubicBezTo>
                  <a:cubicBezTo>
                    <a:pt x="4757" y="990"/>
                    <a:pt x="4713" y="975"/>
                    <a:pt x="4655" y="917"/>
                  </a:cubicBezTo>
                  <a:cubicBezTo>
                    <a:pt x="4597" y="859"/>
                    <a:pt x="4582" y="757"/>
                    <a:pt x="4568" y="684"/>
                  </a:cubicBezTo>
                  <a:cubicBezTo>
                    <a:pt x="4510" y="393"/>
                    <a:pt x="4262" y="59"/>
                    <a:pt x="3942" y="1"/>
                  </a:cubicBezTo>
                  <a:cubicBezTo>
                    <a:pt x="3942" y="59"/>
                    <a:pt x="3957" y="102"/>
                    <a:pt x="3986" y="146"/>
                  </a:cubicBezTo>
                  <a:cubicBezTo>
                    <a:pt x="3986" y="204"/>
                    <a:pt x="3986" y="262"/>
                    <a:pt x="3957" y="321"/>
                  </a:cubicBezTo>
                  <a:cubicBezTo>
                    <a:pt x="3942" y="408"/>
                    <a:pt x="3913" y="495"/>
                    <a:pt x="3841" y="568"/>
                  </a:cubicBezTo>
                  <a:cubicBezTo>
                    <a:pt x="3710" y="713"/>
                    <a:pt x="3550" y="801"/>
                    <a:pt x="3375" y="902"/>
                  </a:cubicBezTo>
                  <a:cubicBezTo>
                    <a:pt x="2968" y="1120"/>
                    <a:pt x="2284" y="1208"/>
                    <a:pt x="1921" y="830"/>
                  </a:cubicBezTo>
                  <a:cubicBezTo>
                    <a:pt x="1877" y="771"/>
                    <a:pt x="1833" y="699"/>
                    <a:pt x="1819" y="611"/>
                  </a:cubicBezTo>
                  <a:cubicBezTo>
                    <a:pt x="1804" y="553"/>
                    <a:pt x="1819" y="393"/>
                    <a:pt x="1746" y="408"/>
                  </a:cubicBezTo>
                  <a:cubicBezTo>
                    <a:pt x="1688" y="422"/>
                    <a:pt x="1615" y="582"/>
                    <a:pt x="1601" y="641"/>
                  </a:cubicBezTo>
                  <a:cubicBezTo>
                    <a:pt x="1557" y="713"/>
                    <a:pt x="1543" y="786"/>
                    <a:pt x="1543" y="859"/>
                  </a:cubicBezTo>
                  <a:cubicBezTo>
                    <a:pt x="1514" y="1135"/>
                    <a:pt x="1194" y="1062"/>
                    <a:pt x="1004" y="1150"/>
                  </a:cubicBezTo>
                  <a:cubicBezTo>
                    <a:pt x="743" y="1280"/>
                    <a:pt x="539" y="1499"/>
                    <a:pt x="437" y="1746"/>
                  </a:cubicBezTo>
                  <a:cubicBezTo>
                    <a:pt x="321" y="2022"/>
                    <a:pt x="306" y="2313"/>
                    <a:pt x="306" y="2604"/>
                  </a:cubicBezTo>
                  <a:cubicBezTo>
                    <a:pt x="248" y="4175"/>
                    <a:pt x="219" y="5731"/>
                    <a:pt x="234" y="7302"/>
                  </a:cubicBezTo>
                  <a:cubicBezTo>
                    <a:pt x="234" y="8189"/>
                    <a:pt x="132" y="9062"/>
                    <a:pt x="1" y="9934"/>
                  </a:cubicBezTo>
                  <a:cubicBezTo>
                    <a:pt x="423" y="10298"/>
                    <a:pt x="990" y="10443"/>
                    <a:pt x="1499" y="10530"/>
                  </a:cubicBezTo>
                  <a:close/>
                </a:path>
              </a:pathLst>
            </a:custGeom>
            <a:solidFill>
              <a:srgbClr val="7157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53"/>
            <p:cNvSpPr/>
            <p:nvPr/>
          </p:nvSpPr>
          <p:spPr>
            <a:xfrm>
              <a:off x="2142400" y="3061259"/>
              <a:ext cx="10335" cy="33413"/>
            </a:xfrm>
            <a:custGeom>
              <a:avLst/>
              <a:gdLst/>
              <a:ahLst/>
              <a:cxnLst/>
              <a:rect l="l" t="t" r="r" b="b"/>
              <a:pathLst>
                <a:path w="146" h="472" extrusionOk="0">
                  <a:moveTo>
                    <a:pt x="129" y="0"/>
                  </a:moveTo>
                  <a:cubicBezTo>
                    <a:pt x="125" y="0"/>
                    <a:pt x="121" y="2"/>
                    <a:pt x="116" y="6"/>
                  </a:cubicBezTo>
                  <a:cubicBezTo>
                    <a:pt x="73" y="21"/>
                    <a:pt x="58" y="65"/>
                    <a:pt x="44" y="94"/>
                  </a:cubicBezTo>
                  <a:cubicBezTo>
                    <a:pt x="29" y="137"/>
                    <a:pt x="0" y="166"/>
                    <a:pt x="0" y="225"/>
                  </a:cubicBezTo>
                  <a:cubicBezTo>
                    <a:pt x="0" y="312"/>
                    <a:pt x="29" y="399"/>
                    <a:pt x="44" y="472"/>
                  </a:cubicBezTo>
                  <a:cubicBezTo>
                    <a:pt x="44" y="399"/>
                    <a:pt x="44" y="312"/>
                    <a:pt x="58" y="239"/>
                  </a:cubicBezTo>
                  <a:cubicBezTo>
                    <a:pt x="73" y="210"/>
                    <a:pt x="73" y="166"/>
                    <a:pt x="102" y="137"/>
                  </a:cubicBezTo>
                  <a:lnTo>
                    <a:pt x="145" y="21"/>
                  </a:lnTo>
                  <a:cubicBezTo>
                    <a:pt x="145" y="11"/>
                    <a:pt x="138" y="0"/>
                    <a:pt x="129" y="0"/>
                  </a:cubicBezTo>
                  <a:close/>
                </a:path>
              </a:pathLst>
            </a:custGeom>
            <a:solidFill>
              <a:srgbClr val="459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53"/>
            <p:cNvSpPr/>
            <p:nvPr/>
          </p:nvSpPr>
          <p:spPr>
            <a:xfrm>
              <a:off x="2178432" y="3083275"/>
              <a:ext cx="9273" cy="37448"/>
            </a:xfrm>
            <a:custGeom>
              <a:avLst/>
              <a:gdLst/>
              <a:ahLst/>
              <a:cxnLst/>
              <a:rect l="l" t="t" r="r" b="b"/>
              <a:pathLst>
                <a:path w="131" h="529" extrusionOk="0">
                  <a:moveTo>
                    <a:pt x="73" y="1"/>
                  </a:moveTo>
                  <a:cubicBezTo>
                    <a:pt x="44" y="1"/>
                    <a:pt x="29" y="74"/>
                    <a:pt x="29" y="103"/>
                  </a:cubicBezTo>
                  <a:cubicBezTo>
                    <a:pt x="29" y="146"/>
                    <a:pt x="0" y="190"/>
                    <a:pt x="0" y="234"/>
                  </a:cubicBezTo>
                  <a:cubicBezTo>
                    <a:pt x="0" y="306"/>
                    <a:pt x="0" y="394"/>
                    <a:pt x="29" y="495"/>
                  </a:cubicBezTo>
                  <a:cubicBezTo>
                    <a:pt x="35" y="520"/>
                    <a:pt x="49" y="529"/>
                    <a:pt x="61" y="529"/>
                  </a:cubicBezTo>
                  <a:cubicBezTo>
                    <a:pt x="77" y="529"/>
                    <a:pt x="90" y="512"/>
                    <a:pt x="73" y="495"/>
                  </a:cubicBezTo>
                  <a:cubicBezTo>
                    <a:pt x="58" y="423"/>
                    <a:pt x="58" y="350"/>
                    <a:pt x="73" y="263"/>
                  </a:cubicBezTo>
                  <a:cubicBezTo>
                    <a:pt x="73" y="219"/>
                    <a:pt x="102" y="190"/>
                    <a:pt x="102" y="146"/>
                  </a:cubicBezTo>
                  <a:cubicBezTo>
                    <a:pt x="102" y="132"/>
                    <a:pt x="116" y="117"/>
                    <a:pt x="116" y="88"/>
                  </a:cubicBezTo>
                  <a:cubicBezTo>
                    <a:pt x="116" y="74"/>
                    <a:pt x="131" y="59"/>
                    <a:pt x="116" y="15"/>
                  </a:cubicBezTo>
                  <a:cubicBezTo>
                    <a:pt x="102" y="1"/>
                    <a:pt x="102" y="1"/>
                    <a:pt x="73" y="1"/>
                  </a:cubicBezTo>
                  <a:close/>
                </a:path>
              </a:pathLst>
            </a:custGeom>
            <a:solidFill>
              <a:srgbClr val="459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53"/>
            <p:cNvSpPr/>
            <p:nvPr/>
          </p:nvSpPr>
          <p:spPr>
            <a:xfrm>
              <a:off x="2232942" y="3088018"/>
              <a:ext cx="11397" cy="39642"/>
            </a:xfrm>
            <a:custGeom>
              <a:avLst/>
              <a:gdLst/>
              <a:ahLst/>
              <a:cxnLst/>
              <a:rect l="l" t="t" r="r" b="b"/>
              <a:pathLst>
                <a:path w="161" h="560" extrusionOk="0">
                  <a:moveTo>
                    <a:pt x="38" y="0"/>
                  </a:moveTo>
                  <a:cubicBezTo>
                    <a:pt x="28" y="0"/>
                    <a:pt x="25" y="7"/>
                    <a:pt x="15" y="7"/>
                  </a:cubicBezTo>
                  <a:cubicBezTo>
                    <a:pt x="1" y="50"/>
                    <a:pt x="15" y="94"/>
                    <a:pt x="15" y="152"/>
                  </a:cubicBezTo>
                  <a:cubicBezTo>
                    <a:pt x="30" y="196"/>
                    <a:pt x="30" y="239"/>
                    <a:pt x="59" y="283"/>
                  </a:cubicBezTo>
                  <a:cubicBezTo>
                    <a:pt x="74" y="312"/>
                    <a:pt x="74" y="370"/>
                    <a:pt x="88" y="414"/>
                  </a:cubicBezTo>
                  <a:cubicBezTo>
                    <a:pt x="132" y="457"/>
                    <a:pt x="146" y="501"/>
                    <a:pt x="161" y="559"/>
                  </a:cubicBezTo>
                  <a:cubicBezTo>
                    <a:pt x="161" y="501"/>
                    <a:pt x="161" y="443"/>
                    <a:pt x="146" y="385"/>
                  </a:cubicBezTo>
                  <a:cubicBezTo>
                    <a:pt x="146" y="356"/>
                    <a:pt x="132" y="297"/>
                    <a:pt x="132" y="268"/>
                  </a:cubicBezTo>
                  <a:cubicBezTo>
                    <a:pt x="132" y="210"/>
                    <a:pt x="103" y="167"/>
                    <a:pt x="103" y="137"/>
                  </a:cubicBezTo>
                  <a:cubicBezTo>
                    <a:pt x="103" y="94"/>
                    <a:pt x="88" y="50"/>
                    <a:pt x="59" y="7"/>
                  </a:cubicBezTo>
                  <a:cubicBezTo>
                    <a:pt x="49" y="2"/>
                    <a:pt x="43" y="0"/>
                    <a:pt x="38" y="0"/>
                  </a:cubicBezTo>
                  <a:close/>
                </a:path>
              </a:pathLst>
            </a:custGeom>
            <a:solidFill>
              <a:srgbClr val="459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53"/>
            <p:cNvSpPr/>
            <p:nvPr/>
          </p:nvSpPr>
          <p:spPr>
            <a:xfrm>
              <a:off x="2270036" y="3070037"/>
              <a:ext cx="13450" cy="45235"/>
            </a:xfrm>
            <a:custGeom>
              <a:avLst/>
              <a:gdLst/>
              <a:ahLst/>
              <a:cxnLst/>
              <a:rect l="l" t="t" r="r" b="b"/>
              <a:pathLst>
                <a:path w="190" h="639" extrusionOk="0">
                  <a:moveTo>
                    <a:pt x="39" y="1"/>
                  </a:moveTo>
                  <a:cubicBezTo>
                    <a:pt x="21" y="1"/>
                    <a:pt x="0" y="18"/>
                    <a:pt x="0" y="28"/>
                  </a:cubicBezTo>
                  <a:cubicBezTo>
                    <a:pt x="0" y="57"/>
                    <a:pt x="0" y="86"/>
                    <a:pt x="15" y="101"/>
                  </a:cubicBezTo>
                  <a:cubicBezTo>
                    <a:pt x="44" y="115"/>
                    <a:pt x="44" y="159"/>
                    <a:pt x="59" y="173"/>
                  </a:cubicBezTo>
                  <a:cubicBezTo>
                    <a:pt x="73" y="231"/>
                    <a:pt x="88" y="275"/>
                    <a:pt x="88" y="333"/>
                  </a:cubicBezTo>
                  <a:cubicBezTo>
                    <a:pt x="88" y="391"/>
                    <a:pt x="117" y="450"/>
                    <a:pt x="117" y="493"/>
                  </a:cubicBezTo>
                  <a:lnTo>
                    <a:pt x="117" y="595"/>
                  </a:lnTo>
                  <a:cubicBezTo>
                    <a:pt x="117" y="610"/>
                    <a:pt x="117" y="624"/>
                    <a:pt x="131" y="639"/>
                  </a:cubicBezTo>
                  <a:cubicBezTo>
                    <a:pt x="160" y="624"/>
                    <a:pt x="160" y="551"/>
                    <a:pt x="190" y="522"/>
                  </a:cubicBezTo>
                  <a:lnTo>
                    <a:pt x="190" y="333"/>
                  </a:lnTo>
                  <a:cubicBezTo>
                    <a:pt x="190" y="275"/>
                    <a:pt x="160" y="231"/>
                    <a:pt x="146" y="173"/>
                  </a:cubicBezTo>
                  <a:cubicBezTo>
                    <a:pt x="146" y="130"/>
                    <a:pt x="131" y="115"/>
                    <a:pt x="117" y="86"/>
                  </a:cubicBezTo>
                  <a:cubicBezTo>
                    <a:pt x="88" y="57"/>
                    <a:pt x="88" y="28"/>
                    <a:pt x="59" y="13"/>
                  </a:cubicBezTo>
                  <a:cubicBezTo>
                    <a:pt x="54" y="4"/>
                    <a:pt x="47" y="1"/>
                    <a:pt x="39" y="1"/>
                  </a:cubicBezTo>
                  <a:close/>
                </a:path>
              </a:pathLst>
            </a:custGeom>
            <a:solidFill>
              <a:srgbClr val="459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53"/>
            <p:cNvSpPr/>
            <p:nvPr/>
          </p:nvSpPr>
          <p:spPr>
            <a:xfrm>
              <a:off x="2301963" y="3042357"/>
              <a:ext cx="23715" cy="42049"/>
            </a:xfrm>
            <a:custGeom>
              <a:avLst/>
              <a:gdLst/>
              <a:ahLst/>
              <a:cxnLst/>
              <a:rect l="l" t="t" r="r" b="b"/>
              <a:pathLst>
                <a:path w="335" h="594" extrusionOk="0">
                  <a:moveTo>
                    <a:pt x="44" y="1"/>
                  </a:moveTo>
                  <a:cubicBezTo>
                    <a:pt x="37" y="1"/>
                    <a:pt x="29" y="4"/>
                    <a:pt x="29" y="12"/>
                  </a:cubicBezTo>
                  <a:cubicBezTo>
                    <a:pt x="0" y="41"/>
                    <a:pt x="0" y="55"/>
                    <a:pt x="29" y="70"/>
                  </a:cubicBezTo>
                  <a:cubicBezTo>
                    <a:pt x="102" y="143"/>
                    <a:pt x="146" y="230"/>
                    <a:pt x="204" y="332"/>
                  </a:cubicBezTo>
                  <a:cubicBezTo>
                    <a:pt x="219" y="361"/>
                    <a:pt x="262" y="419"/>
                    <a:pt x="277" y="448"/>
                  </a:cubicBezTo>
                  <a:cubicBezTo>
                    <a:pt x="277" y="506"/>
                    <a:pt x="291" y="550"/>
                    <a:pt x="335" y="593"/>
                  </a:cubicBezTo>
                  <a:cubicBezTo>
                    <a:pt x="320" y="550"/>
                    <a:pt x="320" y="492"/>
                    <a:pt x="291" y="433"/>
                  </a:cubicBezTo>
                  <a:cubicBezTo>
                    <a:pt x="277" y="375"/>
                    <a:pt x="262" y="332"/>
                    <a:pt x="248" y="288"/>
                  </a:cubicBezTo>
                  <a:cubicBezTo>
                    <a:pt x="189" y="201"/>
                    <a:pt x="131" y="113"/>
                    <a:pt x="59" y="12"/>
                  </a:cubicBezTo>
                  <a:cubicBezTo>
                    <a:pt x="59" y="4"/>
                    <a:pt x="51" y="1"/>
                    <a:pt x="44" y="1"/>
                  </a:cubicBezTo>
                  <a:close/>
                </a:path>
              </a:pathLst>
            </a:custGeom>
            <a:solidFill>
              <a:srgbClr val="459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53"/>
            <p:cNvSpPr/>
            <p:nvPr/>
          </p:nvSpPr>
          <p:spPr>
            <a:xfrm>
              <a:off x="2310175" y="3020483"/>
              <a:ext cx="26829" cy="46438"/>
            </a:xfrm>
            <a:custGeom>
              <a:avLst/>
              <a:gdLst/>
              <a:ahLst/>
              <a:cxnLst/>
              <a:rect l="l" t="t" r="r" b="b"/>
              <a:pathLst>
                <a:path w="379" h="656" extrusionOk="0">
                  <a:moveTo>
                    <a:pt x="30" y="1"/>
                  </a:moveTo>
                  <a:cubicBezTo>
                    <a:pt x="15" y="1"/>
                    <a:pt x="1" y="15"/>
                    <a:pt x="1" y="30"/>
                  </a:cubicBezTo>
                  <a:cubicBezTo>
                    <a:pt x="1" y="73"/>
                    <a:pt x="15" y="88"/>
                    <a:pt x="30" y="102"/>
                  </a:cubicBezTo>
                  <a:cubicBezTo>
                    <a:pt x="59" y="132"/>
                    <a:pt x="73" y="161"/>
                    <a:pt x="88" y="175"/>
                  </a:cubicBezTo>
                  <a:lnTo>
                    <a:pt x="204" y="350"/>
                  </a:lnTo>
                  <a:cubicBezTo>
                    <a:pt x="233" y="393"/>
                    <a:pt x="248" y="452"/>
                    <a:pt x="292" y="510"/>
                  </a:cubicBezTo>
                  <a:cubicBezTo>
                    <a:pt x="306" y="539"/>
                    <a:pt x="321" y="568"/>
                    <a:pt x="321" y="597"/>
                  </a:cubicBezTo>
                  <a:cubicBezTo>
                    <a:pt x="326" y="594"/>
                    <a:pt x="331" y="593"/>
                    <a:pt x="335" y="593"/>
                  </a:cubicBezTo>
                  <a:cubicBezTo>
                    <a:pt x="355" y="593"/>
                    <a:pt x="367" y="619"/>
                    <a:pt x="379" y="655"/>
                  </a:cubicBezTo>
                  <a:lnTo>
                    <a:pt x="379" y="568"/>
                  </a:lnTo>
                  <a:cubicBezTo>
                    <a:pt x="379" y="524"/>
                    <a:pt x="379" y="495"/>
                    <a:pt x="364" y="466"/>
                  </a:cubicBezTo>
                  <a:cubicBezTo>
                    <a:pt x="350" y="393"/>
                    <a:pt x="306" y="350"/>
                    <a:pt x="292" y="292"/>
                  </a:cubicBezTo>
                  <a:lnTo>
                    <a:pt x="175" y="132"/>
                  </a:lnTo>
                  <a:cubicBezTo>
                    <a:pt x="146" y="73"/>
                    <a:pt x="88" y="15"/>
                    <a:pt x="30" y="1"/>
                  </a:cubicBezTo>
                  <a:close/>
                </a:path>
              </a:pathLst>
            </a:custGeom>
            <a:solidFill>
              <a:srgbClr val="459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53"/>
            <p:cNvSpPr/>
            <p:nvPr/>
          </p:nvSpPr>
          <p:spPr>
            <a:xfrm>
              <a:off x="2134117" y="3086390"/>
              <a:ext cx="77303" cy="51747"/>
            </a:xfrm>
            <a:custGeom>
              <a:avLst/>
              <a:gdLst/>
              <a:ahLst/>
              <a:cxnLst/>
              <a:rect l="l" t="t" r="r" b="b"/>
              <a:pathLst>
                <a:path w="1092" h="731" extrusionOk="0">
                  <a:moveTo>
                    <a:pt x="1" y="0"/>
                  </a:moveTo>
                  <a:lnTo>
                    <a:pt x="1" y="0"/>
                  </a:lnTo>
                  <a:cubicBezTo>
                    <a:pt x="73" y="190"/>
                    <a:pt x="248" y="379"/>
                    <a:pt x="437" y="510"/>
                  </a:cubicBezTo>
                  <a:cubicBezTo>
                    <a:pt x="524" y="582"/>
                    <a:pt x="626" y="626"/>
                    <a:pt x="742" y="670"/>
                  </a:cubicBezTo>
                  <a:cubicBezTo>
                    <a:pt x="830" y="695"/>
                    <a:pt x="929" y="731"/>
                    <a:pt x="1020" y="731"/>
                  </a:cubicBezTo>
                  <a:cubicBezTo>
                    <a:pt x="1034" y="731"/>
                    <a:pt x="1048" y="730"/>
                    <a:pt x="1062" y="728"/>
                  </a:cubicBezTo>
                  <a:cubicBezTo>
                    <a:pt x="1091" y="728"/>
                    <a:pt x="1091" y="699"/>
                    <a:pt x="1062" y="684"/>
                  </a:cubicBezTo>
                  <a:cubicBezTo>
                    <a:pt x="975" y="655"/>
                    <a:pt x="873" y="626"/>
                    <a:pt x="757" y="597"/>
                  </a:cubicBezTo>
                  <a:cubicBezTo>
                    <a:pt x="655" y="553"/>
                    <a:pt x="553" y="510"/>
                    <a:pt x="466" y="451"/>
                  </a:cubicBezTo>
                  <a:cubicBezTo>
                    <a:pt x="379" y="393"/>
                    <a:pt x="292" y="320"/>
                    <a:pt x="219" y="248"/>
                  </a:cubicBezTo>
                  <a:cubicBezTo>
                    <a:pt x="146" y="160"/>
                    <a:pt x="73" y="73"/>
                    <a:pt x="1" y="0"/>
                  </a:cubicBezTo>
                  <a:close/>
                </a:path>
              </a:pathLst>
            </a:custGeom>
            <a:solidFill>
              <a:srgbClr val="459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53"/>
            <p:cNvSpPr/>
            <p:nvPr/>
          </p:nvSpPr>
          <p:spPr>
            <a:xfrm>
              <a:off x="2268974" y="3079169"/>
              <a:ext cx="77303" cy="53588"/>
            </a:xfrm>
            <a:custGeom>
              <a:avLst/>
              <a:gdLst/>
              <a:ahLst/>
              <a:cxnLst/>
              <a:rect l="l" t="t" r="r" b="b"/>
              <a:pathLst>
                <a:path w="1092" h="757" extrusionOk="0">
                  <a:moveTo>
                    <a:pt x="1077" y="1"/>
                  </a:moveTo>
                  <a:cubicBezTo>
                    <a:pt x="1004" y="59"/>
                    <a:pt x="932" y="146"/>
                    <a:pt x="859" y="219"/>
                  </a:cubicBezTo>
                  <a:cubicBezTo>
                    <a:pt x="786" y="292"/>
                    <a:pt x="685" y="364"/>
                    <a:pt x="597" y="437"/>
                  </a:cubicBezTo>
                  <a:cubicBezTo>
                    <a:pt x="423" y="568"/>
                    <a:pt x="219" y="655"/>
                    <a:pt x="15" y="728"/>
                  </a:cubicBezTo>
                  <a:cubicBezTo>
                    <a:pt x="1" y="728"/>
                    <a:pt x="1" y="757"/>
                    <a:pt x="15" y="757"/>
                  </a:cubicBezTo>
                  <a:cubicBezTo>
                    <a:pt x="234" y="699"/>
                    <a:pt x="452" y="626"/>
                    <a:pt x="641" y="481"/>
                  </a:cubicBezTo>
                  <a:cubicBezTo>
                    <a:pt x="728" y="422"/>
                    <a:pt x="815" y="350"/>
                    <a:pt x="888" y="277"/>
                  </a:cubicBezTo>
                  <a:cubicBezTo>
                    <a:pt x="961" y="204"/>
                    <a:pt x="1048" y="117"/>
                    <a:pt x="1092" y="30"/>
                  </a:cubicBezTo>
                  <a:cubicBezTo>
                    <a:pt x="1092" y="30"/>
                    <a:pt x="1092" y="1"/>
                    <a:pt x="1077" y="1"/>
                  </a:cubicBezTo>
                  <a:close/>
                </a:path>
              </a:pathLst>
            </a:custGeom>
            <a:solidFill>
              <a:srgbClr val="459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53"/>
            <p:cNvSpPr/>
            <p:nvPr/>
          </p:nvSpPr>
          <p:spPr>
            <a:xfrm>
              <a:off x="2306069" y="3067418"/>
              <a:ext cx="36103" cy="36528"/>
            </a:xfrm>
            <a:custGeom>
              <a:avLst/>
              <a:gdLst/>
              <a:ahLst/>
              <a:cxnLst/>
              <a:rect l="l" t="t" r="r" b="b"/>
              <a:pathLst>
                <a:path w="510" h="516" extrusionOk="0">
                  <a:moveTo>
                    <a:pt x="493" y="1"/>
                  </a:moveTo>
                  <a:cubicBezTo>
                    <a:pt x="489" y="1"/>
                    <a:pt x="485" y="2"/>
                    <a:pt x="480" y="7"/>
                  </a:cubicBezTo>
                  <a:cubicBezTo>
                    <a:pt x="451" y="7"/>
                    <a:pt x="451" y="21"/>
                    <a:pt x="437" y="50"/>
                  </a:cubicBezTo>
                  <a:cubicBezTo>
                    <a:pt x="437" y="65"/>
                    <a:pt x="422" y="65"/>
                    <a:pt x="422" y="79"/>
                  </a:cubicBezTo>
                  <a:cubicBezTo>
                    <a:pt x="408" y="94"/>
                    <a:pt x="379" y="138"/>
                    <a:pt x="364" y="152"/>
                  </a:cubicBezTo>
                  <a:cubicBezTo>
                    <a:pt x="335" y="210"/>
                    <a:pt x="291" y="239"/>
                    <a:pt x="262" y="298"/>
                  </a:cubicBezTo>
                  <a:cubicBezTo>
                    <a:pt x="219" y="341"/>
                    <a:pt x="190" y="385"/>
                    <a:pt x="131" y="428"/>
                  </a:cubicBezTo>
                  <a:lnTo>
                    <a:pt x="73" y="487"/>
                  </a:lnTo>
                  <a:cubicBezTo>
                    <a:pt x="69" y="478"/>
                    <a:pt x="65" y="475"/>
                    <a:pt x="60" y="475"/>
                  </a:cubicBezTo>
                  <a:cubicBezTo>
                    <a:pt x="50" y="475"/>
                    <a:pt x="36" y="489"/>
                    <a:pt x="14" y="506"/>
                  </a:cubicBezTo>
                  <a:lnTo>
                    <a:pt x="14" y="506"/>
                  </a:lnTo>
                  <a:cubicBezTo>
                    <a:pt x="33" y="496"/>
                    <a:pt x="65" y="487"/>
                    <a:pt x="88" y="487"/>
                  </a:cubicBezTo>
                  <a:cubicBezTo>
                    <a:pt x="131" y="458"/>
                    <a:pt x="146" y="443"/>
                    <a:pt x="161" y="443"/>
                  </a:cubicBezTo>
                  <a:cubicBezTo>
                    <a:pt x="219" y="414"/>
                    <a:pt x="262" y="370"/>
                    <a:pt x="306" y="341"/>
                  </a:cubicBezTo>
                  <a:cubicBezTo>
                    <a:pt x="350" y="298"/>
                    <a:pt x="408" y="239"/>
                    <a:pt x="437" y="196"/>
                  </a:cubicBezTo>
                  <a:cubicBezTo>
                    <a:pt x="480" y="138"/>
                    <a:pt x="510" y="79"/>
                    <a:pt x="510" y="21"/>
                  </a:cubicBezTo>
                  <a:cubicBezTo>
                    <a:pt x="510" y="11"/>
                    <a:pt x="502" y="1"/>
                    <a:pt x="493" y="1"/>
                  </a:cubicBezTo>
                  <a:close/>
                  <a:moveTo>
                    <a:pt x="14" y="506"/>
                  </a:moveTo>
                  <a:cubicBezTo>
                    <a:pt x="8" y="509"/>
                    <a:pt x="4" y="513"/>
                    <a:pt x="1" y="516"/>
                  </a:cubicBezTo>
                  <a:cubicBezTo>
                    <a:pt x="5" y="513"/>
                    <a:pt x="10" y="509"/>
                    <a:pt x="14" y="506"/>
                  </a:cubicBezTo>
                  <a:close/>
                </a:path>
              </a:pathLst>
            </a:custGeom>
            <a:solidFill>
              <a:srgbClr val="459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53"/>
            <p:cNvSpPr/>
            <p:nvPr/>
          </p:nvSpPr>
          <p:spPr>
            <a:xfrm>
              <a:off x="2152664" y="3019209"/>
              <a:ext cx="156587" cy="73976"/>
            </a:xfrm>
            <a:custGeom>
              <a:avLst/>
              <a:gdLst/>
              <a:ahLst/>
              <a:cxnLst/>
              <a:rect l="l" t="t" r="r" b="b"/>
              <a:pathLst>
                <a:path w="2212" h="1045" extrusionOk="0">
                  <a:moveTo>
                    <a:pt x="2132" y="1"/>
                  </a:moveTo>
                  <a:cubicBezTo>
                    <a:pt x="2116" y="1"/>
                    <a:pt x="2101" y="10"/>
                    <a:pt x="2095" y="33"/>
                  </a:cubicBezTo>
                  <a:cubicBezTo>
                    <a:pt x="2066" y="120"/>
                    <a:pt x="2066" y="222"/>
                    <a:pt x="2022" y="310"/>
                  </a:cubicBezTo>
                  <a:cubicBezTo>
                    <a:pt x="1993" y="397"/>
                    <a:pt x="1935" y="484"/>
                    <a:pt x="1862" y="557"/>
                  </a:cubicBezTo>
                  <a:cubicBezTo>
                    <a:pt x="1731" y="702"/>
                    <a:pt x="1557" y="819"/>
                    <a:pt x="1368" y="891"/>
                  </a:cubicBezTo>
                  <a:cubicBezTo>
                    <a:pt x="1247" y="926"/>
                    <a:pt x="1124" y="941"/>
                    <a:pt x="1000" y="941"/>
                  </a:cubicBezTo>
                  <a:cubicBezTo>
                    <a:pt x="658" y="941"/>
                    <a:pt x="310" y="826"/>
                    <a:pt x="0" y="688"/>
                  </a:cubicBezTo>
                  <a:lnTo>
                    <a:pt x="0" y="688"/>
                  </a:lnTo>
                  <a:cubicBezTo>
                    <a:pt x="283" y="907"/>
                    <a:pt x="633" y="1044"/>
                    <a:pt x="992" y="1044"/>
                  </a:cubicBezTo>
                  <a:cubicBezTo>
                    <a:pt x="1131" y="1044"/>
                    <a:pt x="1272" y="1023"/>
                    <a:pt x="1411" y="979"/>
                  </a:cubicBezTo>
                  <a:cubicBezTo>
                    <a:pt x="1600" y="906"/>
                    <a:pt x="1789" y="804"/>
                    <a:pt x="1935" y="630"/>
                  </a:cubicBezTo>
                  <a:cubicBezTo>
                    <a:pt x="2066" y="484"/>
                    <a:pt x="2211" y="251"/>
                    <a:pt x="2182" y="48"/>
                  </a:cubicBezTo>
                  <a:cubicBezTo>
                    <a:pt x="2182" y="22"/>
                    <a:pt x="2156" y="1"/>
                    <a:pt x="2132" y="1"/>
                  </a:cubicBezTo>
                  <a:close/>
                </a:path>
              </a:pathLst>
            </a:custGeom>
            <a:solidFill>
              <a:srgbClr val="459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53"/>
            <p:cNvSpPr/>
            <p:nvPr/>
          </p:nvSpPr>
          <p:spPr>
            <a:xfrm>
              <a:off x="2033240" y="3137855"/>
              <a:ext cx="21662" cy="21733"/>
            </a:xfrm>
            <a:custGeom>
              <a:avLst/>
              <a:gdLst/>
              <a:ahLst/>
              <a:cxnLst/>
              <a:rect l="l" t="t" r="r" b="b"/>
              <a:pathLst>
                <a:path w="306" h="307" extrusionOk="0">
                  <a:moveTo>
                    <a:pt x="0" y="1"/>
                  </a:moveTo>
                  <a:lnTo>
                    <a:pt x="306" y="306"/>
                  </a:lnTo>
                </a:path>
              </a:pathLst>
            </a:custGeom>
            <a:solidFill>
              <a:srgbClr val="459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53"/>
            <p:cNvSpPr/>
            <p:nvPr/>
          </p:nvSpPr>
          <p:spPr>
            <a:xfrm>
              <a:off x="2013702" y="3155340"/>
              <a:ext cx="21662" cy="23785"/>
            </a:xfrm>
            <a:custGeom>
              <a:avLst/>
              <a:gdLst/>
              <a:ahLst/>
              <a:cxnLst/>
              <a:rect l="l" t="t" r="r" b="b"/>
              <a:pathLst>
                <a:path w="306" h="336" extrusionOk="0">
                  <a:moveTo>
                    <a:pt x="0" y="1"/>
                  </a:moveTo>
                  <a:cubicBezTo>
                    <a:pt x="51" y="59"/>
                    <a:pt x="102" y="114"/>
                    <a:pt x="153" y="168"/>
                  </a:cubicBezTo>
                  <a:lnTo>
                    <a:pt x="153" y="168"/>
                  </a:lnTo>
                  <a:lnTo>
                    <a:pt x="0" y="1"/>
                  </a:lnTo>
                  <a:close/>
                  <a:moveTo>
                    <a:pt x="153" y="168"/>
                  </a:moveTo>
                  <a:lnTo>
                    <a:pt x="305" y="335"/>
                  </a:lnTo>
                  <a:cubicBezTo>
                    <a:pt x="255" y="277"/>
                    <a:pt x="204" y="223"/>
                    <a:pt x="153" y="168"/>
                  </a:cubicBezTo>
                  <a:close/>
                </a:path>
              </a:pathLst>
            </a:custGeom>
            <a:solidFill>
              <a:srgbClr val="459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53"/>
            <p:cNvSpPr/>
            <p:nvPr/>
          </p:nvSpPr>
          <p:spPr>
            <a:xfrm>
              <a:off x="2006481" y="3181108"/>
              <a:ext cx="22724" cy="20671"/>
            </a:xfrm>
            <a:custGeom>
              <a:avLst/>
              <a:gdLst/>
              <a:ahLst/>
              <a:cxnLst/>
              <a:rect l="l" t="t" r="r" b="b"/>
              <a:pathLst>
                <a:path w="321" h="292" extrusionOk="0">
                  <a:moveTo>
                    <a:pt x="0" y="1"/>
                  </a:moveTo>
                  <a:lnTo>
                    <a:pt x="320" y="291"/>
                  </a:lnTo>
                  <a:cubicBezTo>
                    <a:pt x="218" y="190"/>
                    <a:pt x="102" y="88"/>
                    <a:pt x="0" y="1"/>
                  </a:cubicBezTo>
                  <a:close/>
                </a:path>
              </a:pathLst>
            </a:custGeom>
            <a:solidFill>
              <a:srgbClr val="459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53"/>
            <p:cNvSpPr/>
            <p:nvPr/>
          </p:nvSpPr>
          <p:spPr>
            <a:xfrm>
              <a:off x="1986872" y="3099132"/>
              <a:ext cx="495318" cy="544871"/>
            </a:xfrm>
            <a:custGeom>
              <a:avLst/>
              <a:gdLst/>
              <a:ahLst/>
              <a:cxnLst/>
              <a:rect l="l" t="t" r="r" b="b"/>
              <a:pathLst>
                <a:path w="6997" h="7697" extrusionOk="0">
                  <a:moveTo>
                    <a:pt x="5744" y="0"/>
                  </a:moveTo>
                  <a:cubicBezTo>
                    <a:pt x="5580" y="0"/>
                    <a:pt x="5424" y="67"/>
                    <a:pt x="5295" y="228"/>
                  </a:cubicBezTo>
                  <a:cubicBezTo>
                    <a:pt x="4844" y="809"/>
                    <a:pt x="4815" y="1784"/>
                    <a:pt x="4640" y="2467"/>
                  </a:cubicBezTo>
                  <a:cubicBezTo>
                    <a:pt x="4480" y="3180"/>
                    <a:pt x="4291" y="3893"/>
                    <a:pt x="4131" y="4620"/>
                  </a:cubicBezTo>
                  <a:cubicBezTo>
                    <a:pt x="4088" y="4736"/>
                    <a:pt x="4073" y="4853"/>
                    <a:pt x="4044" y="4955"/>
                  </a:cubicBezTo>
                  <a:cubicBezTo>
                    <a:pt x="3535" y="4126"/>
                    <a:pt x="2910" y="3209"/>
                    <a:pt x="2706" y="2904"/>
                  </a:cubicBezTo>
                  <a:cubicBezTo>
                    <a:pt x="2590" y="2686"/>
                    <a:pt x="2459" y="2482"/>
                    <a:pt x="2313" y="2264"/>
                  </a:cubicBezTo>
                  <a:cubicBezTo>
                    <a:pt x="2197" y="2089"/>
                    <a:pt x="2023" y="1871"/>
                    <a:pt x="1950" y="1668"/>
                  </a:cubicBezTo>
                  <a:lnTo>
                    <a:pt x="1601" y="722"/>
                  </a:lnTo>
                  <a:cubicBezTo>
                    <a:pt x="1586" y="693"/>
                    <a:pt x="1572" y="649"/>
                    <a:pt x="1513" y="620"/>
                  </a:cubicBezTo>
                  <a:lnTo>
                    <a:pt x="1063" y="330"/>
                  </a:lnTo>
                  <a:cubicBezTo>
                    <a:pt x="1019" y="300"/>
                    <a:pt x="990" y="286"/>
                    <a:pt x="932" y="286"/>
                  </a:cubicBezTo>
                  <a:cubicBezTo>
                    <a:pt x="801" y="300"/>
                    <a:pt x="568" y="359"/>
                    <a:pt x="699" y="577"/>
                  </a:cubicBezTo>
                  <a:cubicBezTo>
                    <a:pt x="699" y="577"/>
                    <a:pt x="610" y="495"/>
                    <a:pt x="507" y="495"/>
                  </a:cubicBezTo>
                  <a:cubicBezTo>
                    <a:pt x="460" y="495"/>
                    <a:pt x="410" y="512"/>
                    <a:pt x="364" y="562"/>
                  </a:cubicBezTo>
                  <a:cubicBezTo>
                    <a:pt x="234" y="708"/>
                    <a:pt x="423" y="868"/>
                    <a:pt x="423" y="868"/>
                  </a:cubicBezTo>
                  <a:cubicBezTo>
                    <a:pt x="423" y="868"/>
                    <a:pt x="161" y="911"/>
                    <a:pt x="277" y="1159"/>
                  </a:cubicBezTo>
                  <a:cubicBezTo>
                    <a:pt x="277" y="1159"/>
                    <a:pt x="1" y="1377"/>
                    <a:pt x="219" y="1668"/>
                  </a:cubicBezTo>
                  <a:lnTo>
                    <a:pt x="1004" y="2337"/>
                  </a:lnTo>
                  <a:cubicBezTo>
                    <a:pt x="1019" y="2395"/>
                    <a:pt x="1034" y="2438"/>
                    <a:pt x="1077" y="2482"/>
                  </a:cubicBezTo>
                  <a:cubicBezTo>
                    <a:pt x="1310" y="3035"/>
                    <a:pt x="1543" y="3558"/>
                    <a:pt x="1790" y="4111"/>
                  </a:cubicBezTo>
                  <a:cubicBezTo>
                    <a:pt x="2037" y="4707"/>
                    <a:pt x="2313" y="5289"/>
                    <a:pt x="2546" y="5885"/>
                  </a:cubicBezTo>
                  <a:cubicBezTo>
                    <a:pt x="2779" y="6438"/>
                    <a:pt x="2982" y="6991"/>
                    <a:pt x="3419" y="7412"/>
                  </a:cubicBezTo>
                  <a:cubicBezTo>
                    <a:pt x="3642" y="7608"/>
                    <a:pt x="3925" y="7696"/>
                    <a:pt x="4215" y="7696"/>
                  </a:cubicBezTo>
                  <a:cubicBezTo>
                    <a:pt x="4377" y="7696"/>
                    <a:pt x="4542" y="7668"/>
                    <a:pt x="4699" y="7616"/>
                  </a:cubicBezTo>
                  <a:cubicBezTo>
                    <a:pt x="5324" y="7398"/>
                    <a:pt x="5688" y="6773"/>
                    <a:pt x="5949" y="6191"/>
                  </a:cubicBezTo>
                  <a:cubicBezTo>
                    <a:pt x="6415" y="5158"/>
                    <a:pt x="6633" y="4053"/>
                    <a:pt x="6764" y="2918"/>
                  </a:cubicBezTo>
                  <a:cubicBezTo>
                    <a:pt x="6837" y="2308"/>
                    <a:pt x="6997" y="1464"/>
                    <a:pt x="6778" y="853"/>
                  </a:cubicBezTo>
                  <a:cubicBezTo>
                    <a:pt x="6642" y="453"/>
                    <a:pt x="6170" y="0"/>
                    <a:pt x="5744" y="0"/>
                  </a:cubicBezTo>
                  <a:close/>
                </a:path>
              </a:pathLst>
            </a:custGeom>
            <a:solidFill>
              <a:srgbClr val="459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53"/>
            <p:cNvSpPr/>
            <p:nvPr/>
          </p:nvSpPr>
          <p:spPr>
            <a:xfrm>
              <a:off x="2206182" y="3090496"/>
              <a:ext cx="275019" cy="510891"/>
            </a:xfrm>
            <a:custGeom>
              <a:avLst/>
              <a:gdLst/>
              <a:ahLst/>
              <a:cxnLst/>
              <a:rect l="l" t="t" r="r" b="b"/>
              <a:pathLst>
                <a:path w="3885" h="7217" extrusionOk="0">
                  <a:moveTo>
                    <a:pt x="2851" y="1"/>
                  </a:moveTo>
                  <a:cubicBezTo>
                    <a:pt x="2342" y="1"/>
                    <a:pt x="2066" y="524"/>
                    <a:pt x="1921" y="931"/>
                  </a:cubicBezTo>
                  <a:cubicBezTo>
                    <a:pt x="1557" y="1993"/>
                    <a:pt x="1179" y="3040"/>
                    <a:pt x="815" y="4102"/>
                  </a:cubicBezTo>
                  <a:cubicBezTo>
                    <a:pt x="699" y="4451"/>
                    <a:pt x="583" y="4771"/>
                    <a:pt x="466" y="5106"/>
                  </a:cubicBezTo>
                  <a:cubicBezTo>
                    <a:pt x="393" y="5280"/>
                    <a:pt x="335" y="5484"/>
                    <a:pt x="263" y="5658"/>
                  </a:cubicBezTo>
                  <a:cubicBezTo>
                    <a:pt x="103" y="6138"/>
                    <a:pt x="1" y="6560"/>
                    <a:pt x="393" y="6953"/>
                  </a:cubicBezTo>
                  <a:cubicBezTo>
                    <a:pt x="576" y="7135"/>
                    <a:pt x="820" y="7216"/>
                    <a:pt x="1074" y="7216"/>
                  </a:cubicBezTo>
                  <a:cubicBezTo>
                    <a:pt x="1426" y="7216"/>
                    <a:pt x="1798" y="7061"/>
                    <a:pt x="2051" y="6807"/>
                  </a:cubicBezTo>
                  <a:cubicBezTo>
                    <a:pt x="2488" y="6371"/>
                    <a:pt x="2662" y="5775"/>
                    <a:pt x="2851" y="5178"/>
                  </a:cubicBezTo>
                  <a:cubicBezTo>
                    <a:pt x="3040" y="4466"/>
                    <a:pt x="3302" y="3753"/>
                    <a:pt x="3462" y="3026"/>
                  </a:cubicBezTo>
                  <a:cubicBezTo>
                    <a:pt x="3608" y="2386"/>
                    <a:pt x="3884" y="1586"/>
                    <a:pt x="3724" y="931"/>
                  </a:cubicBezTo>
                  <a:cubicBezTo>
                    <a:pt x="3637" y="568"/>
                    <a:pt x="3273" y="1"/>
                    <a:pt x="2851" y="1"/>
                  </a:cubicBezTo>
                  <a:close/>
                </a:path>
              </a:pathLst>
            </a:custGeom>
            <a:solidFill>
              <a:srgbClr val="D3C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53"/>
            <p:cNvSpPr/>
            <p:nvPr/>
          </p:nvSpPr>
          <p:spPr>
            <a:xfrm>
              <a:off x="2206182" y="3090496"/>
              <a:ext cx="275019" cy="523138"/>
            </a:xfrm>
            <a:custGeom>
              <a:avLst/>
              <a:gdLst/>
              <a:ahLst/>
              <a:cxnLst/>
              <a:rect l="l" t="t" r="r" b="b"/>
              <a:pathLst>
                <a:path w="3885" h="7390" extrusionOk="0">
                  <a:moveTo>
                    <a:pt x="466" y="5106"/>
                  </a:moveTo>
                  <a:cubicBezTo>
                    <a:pt x="393" y="5280"/>
                    <a:pt x="335" y="5484"/>
                    <a:pt x="263" y="5658"/>
                  </a:cubicBezTo>
                  <a:cubicBezTo>
                    <a:pt x="103" y="6138"/>
                    <a:pt x="1" y="6560"/>
                    <a:pt x="393" y="6953"/>
                  </a:cubicBezTo>
                  <a:cubicBezTo>
                    <a:pt x="830" y="7389"/>
                    <a:pt x="1615" y="7244"/>
                    <a:pt x="2051" y="6807"/>
                  </a:cubicBezTo>
                  <a:cubicBezTo>
                    <a:pt x="2488" y="6371"/>
                    <a:pt x="2662" y="5775"/>
                    <a:pt x="2851" y="5178"/>
                  </a:cubicBezTo>
                  <a:cubicBezTo>
                    <a:pt x="3040" y="4466"/>
                    <a:pt x="3302" y="3753"/>
                    <a:pt x="3462" y="3026"/>
                  </a:cubicBezTo>
                  <a:cubicBezTo>
                    <a:pt x="3608" y="2386"/>
                    <a:pt x="3884" y="1586"/>
                    <a:pt x="3724" y="931"/>
                  </a:cubicBezTo>
                  <a:cubicBezTo>
                    <a:pt x="3637" y="568"/>
                    <a:pt x="3273" y="1"/>
                    <a:pt x="2851" y="1"/>
                  </a:cubicBezTo>
                  <a:cubicBezTo>
                    <a:pt x="2342" y="1"/>
                    <a:pt x="2066" y="524"/>
                    <a:pt x="1921" y="931"/>
                  </a:cubicBezTo>
                  <a:cubicBezTo>
                    <a:pt x="1557" y="1993"/>
                    <a:pt x="1179" y="3040"/>
                    <a:pt x="815" y="4102"/>
                  </a:cubicBezTo>
                  <a:cubicBezTo>
                    <a:pt x="699" y="4451"/>
                    <a:pt x="583" y="4771"/>
                    <a:pt x="466" y="5106"/>
                  </a:cubicBezTo>
                  <a:close/>
                </a:path>
              </a:pathLst>
            </a:custGeom>
            <a:solidFill>
              <a:srgbClr val="7157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53"/>
            <p:cNvSpPr/>
            <p:nvPr/>
          </p:nvSpPr>
          <p:spPr>
            <a:xfrm>
              <a:off x="1974554" y="3089080"/>
              <a:ext cx="372780" cy="504025"/>
            </a:xfrm>
            <a:custGeom>
              <a:avLst/>
              <a:gdLst/>
              <a:ahLst/>
              <a:cxnLst/>
              <a:rect l="l" t="t" r="r" b="b"/>
              <a:pathLst>
                <a:path w="5266" h="7120" extrusionOk="0">
                  <a:moveTo>
                    <a:pt x="881" y="0"/>
                  </a:moveTo>
                  <a:cubicBezTo>
                    <a:pt x="868" y="0"/>
                    <a:pt x="856" y="2"/>
                    <a:pt x="844" y="6"/>
                  </a:cubicBezTo>
                  <a:cubicBezTo>
                    <a:pt x="728" y="35"/>
                    <a:pt x="509" y="108"/>
                    <a:pt x="626" y="326"/>
                  </a:cubicBezTo>
                  <a:cubicBezTo>
                    <a:pt x="626" y="326"/>
                    <a:pt x="542" y="242"/>
                    <a:pt x="447" y="242"/>
                  </a:cubicBezTo>
                  <a:cubicBezTo>
                    <a:pt x="400" y="242"/>
                    <a:pt x="349" y="263"/>
                    <a:pt x="306" y="326"/>
                  </a:cubicBezTo>
                  <a:cubicBezTo>
                    <a:pt x="189" y="486"/>
                    <a:pt x="379" y="617"/>
                    <a:pt x="379" y="617"/>
                  </a:cubicBezTo>
                  <a:cubicBezTo>
                    <a:pt x="379" y="617"/>
                    <a:pt x="146" y="661"/>
                    <a:pt x="248" y="908"/>
                  </a:cubicBezTo>
                  <a:cubicBezTo>
                    <a:pt x="248" y="908"/>
                    <a:pt x="0" y="1141"/>
                    <a:pt x="233" y="1417"/>
                  </a:cubicBezTo>
                  <a:lnTo>
                    <a:pt x="1048" y="2028"/>
                  </a:lnTo>
                  <a:cubicBezTo>
                    <a:pt x="1062" y="2086"/>
                    <a:pt x="1106" y="2115"/>
                    <a:pt x="1120" y="2173"/>
                  </a:cubicBezTo>
                  <a:cubicBezTo>
                    <a:pt x="1397" y="2697"/>
                    <a:pt x="1673" y="3206"/>
                    <a:pt x="1935" y="3744"/>
                  </a:cubicBezTo>
                  <a:cubicBezTo>
                    <a:pt x="2255" y="4326"/>
                    <a:pt x="2546" y="4922"/>
                    <a:pt x="2851" y="5504"/>
                  </a:cubicBezTo>
                  <a:cubicBezTo>
                    <a:pt x="3142" y="6027"/>
                    <a:pt x="3418" y="6755"/>
                    <a:pt x="4000" y="7031"/>
                  </a:cubicBezTo>
                  <a:cubicBezTo>
                    <a:pt x="4120" y="7091"/>
                    <a:pt x="4259" y="7120"/>
                    <a:pt x="4401" y="7120"/>
                  </a:cubicBezTo>
                  <a:cubicBezTo>
                    <a:pt x="4775" y="7120"/>
                    <a:pt x="5162" y="6916"/>
                    <a:pt x="5236" y="6536"/>
                  </a:cubicBezTo>
                  <a:cubicBezTo>
                    <a:pt x="5265" y="6304"/>
                    <a:pt x="5207" y="5998"/>
                    <a:pt x="5105" y="5780"/>
                  </a:cubicBezTo>
                  <a:cubicBezTo>
                    <a:pt x="4800" y="5097"/>
                    <a:pt x="3142" y="2988"/>
                    <a:pt x="2793" y="2479"/>
                  </a:cubicBezTo>
                  <a:lnTo>
                    <a:pt x="2356" y="1882"/>
                  </a:lnTo>
                  <a:cubicBezTo>
                    <a:pt x="2226" y="1708"/>
                    <a:pt x="2037" y="1504"/>
                    <a:pt x="1935" y="1301"/>
                  </a:cubicBezTo>
                  <a:lnTo>
                    <a:pt x="1542" y="370"/>
                  </a:lnTo>
                  <a:cubicBezTo>
                    <a:pt x="1527" y="341"/>
                    <a:pt x="1484" y="297"/>
                    <a:pt x="1455" y="282"/>
                  </a:cubicBezTo>
                  <a:lnTo>
                    <a:pt x="975" y="35"/>
                  </a:lnTo>
                  <a:cubicBezTo>
                    <a:pt x="954" y="14"/>
                    <a:pt x="917" y="0"/>
                    <a:pt x="881" y="0"/>
                  </a:cubicBezTo>
                  <a:close/>
                </a:path>
              </a:pathLst>
            </a:custGeom>
            <a:solidFill>
              <a:srgbClr val="70E3C4"/>
            </a:solidFill>
            <a:ln w="3275" cap="rnd" cmpd="sng">
              <a:solidFill>
                <a:srgbClr val="007BA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53"/>
            <p:cNvSpPr/>
            <p:nvPr/>
          </p:nvSpPr>
          <p:spPr>
            <a:xfrm>
              <a:off x="2015754" y="3107981"/>
              <a:ext cx="22724" cy="20671"/>
            </a:xfrm>
            <a:custGeom>
              <a:avLst/>
              <a:gdLst/>
              <a:ahLst/>
              <a:cxnLst/>
              <a:rect l="l" t="t" r="r" b="b"/>
              <a:pathLst>
                <a:path w="321" h="292" extrusionOk="0">
                  <a:moveTo>
                    <a:pt x="0" y="1"/>
                  </a:moveTo>
                  <a:lnTo>
                    <a:pt x="160" y="146"/>
                  </a:lnTo>
                  <a:cubicBezTo>
                    <a:pt x="106" y="95"/>
                    <a:pt x="51" y="45"/>
                    <a:pt x="0" y="1"/>
                  </a:cubicBezTo>
                  <a:close/>
                  <a:moveTo>
                    <a:pt x="160" y="146"/>
                  </a:moveTo>
                  <a:cubicBezTo>
                    <a:pt x="215" y="197"/>
                    <a:pt x="269" y="248"/>
                    <a:pt x="320" y="292"/>
                  </a:cubicBezTo>
                  <a:lnTo>
                    <a:pt x="160" y="146"/>
                  </a:lnTo>
                  <a:close/>
                </a:path>
              </a:pathLst>
            </a:custGeom>
            <a:solidFill>
              <a:srgbClr val="70E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53"/>
            <p:cNvSpPr/>
            <p:nvPr/>
          </p:nvSpPr>
          <p:spPr>
            <a:xfrm>
              <a:off x="2013702" y="3104937"/>
              <a:ext cx="28670" cy="25060"/>
            </a:xfrm>
            <a:custGeom>
              <a:avLst/>
              <a:gdLst/>
              <a:ahLst/>
              <a:cxnLst/>
              <a:rect l="l" t="t" r="r" b="b"/>
              <a:pathLst>
                <a:path w="405" h="354" extrusionOk="0">
                  <a:moveTo>
                    <a:pt x="73" y="0"/>
                  </a:moveTo>
                  <a:cubicBezTo>
                    <a:pt x="44" y="29"/>
                    <a:pt x="29" y="29"/>
                    <a:pt x="0" y="44"/>
                  </a:cubicBezTo>
                  <a:cubicBezTo>
                    <a:pt x="0" y="58"/>
                    <a:pt x="0" y="73"/>
                    <a:pt x="29" y="102"/>
                  </a:cubicBezTo>
                  <a:cubicBezTo>
                    <a:pt x="44" y="117"/>
                    <a:pt x="44" y="131"/>
                    <a:pt x="58" y="146"/>
                  </a:cubicBezTo>
                  <a:cubicBezTo>
                    <a:pt x="87" y="189"/>
                    <a:pt x="116" y="204"/>
                    <a:pt x="145" y="218"/>
                  </a:cubicBezTo>
                  <a:cubicBezTo>
                    <a:pt x="189" y="248"/>
                    <a:pt x="204" y="277"/>
                    <a:pt x="233" y="291"/>
                  </a:cubicBezTo>
                  <a:cubicBezTo>
                    <a:pt x="262" y="320"/>
                    <a:pt x="276" y="320"/>
                    <a:pt x="291" y="335"/>
                  </a:cubicBezTo>
                  <a:cubicBezTo>
                    <a:pt x="305" y="349"/>
                    <a:pt x="335" y="349"/>
                    <a:pt x="349" y="349"/>
                  </a:cubicBezTo>
                  <a:cubicBezTo>
                    <a:pt x="357" y="352"/>
                    <a:pt x="364" y="353"/>
                    <a:pt x="370" y="353"/>
                  </a:cubicBezTo>
                  <a:cubicBezTo>
                    <a:pt x="397" y="353"/>
                    <a:pt x="405" y="327"/>
                    <a:pt x="393" y="291"/>
                  </a:cubicBezTo>
                  <a:cubicBezTo>
                    <a:pt x="364" y="277"/>
                    <a:pt x="364" y="262"/>
                    <a:pt x="349" y="248"/>
                  </a:cubicBezTo>
                  <a:lnTo>
                    <a:pt x="320" y="204"/>
                  </a:lnTo>
                  <a:lnTo>
                    <a:pt x="218" y="117"/>
                  </a:lnTo>
                  <a:cubicBezTo>
                    <a:pt x="189" y="102"/>
                    <a:pt x="175" y="58"/>
                    <a:pt x="131" y="44"/>
                  </a:cubicBezTo>
                  <a:cubicBezTo>
                    <a:pt x="116" y="29"/>
                    <a:pt x="102" y="29"/>
                    <a:pt x="73" y="0"/>
                  </a:cubicBezTo>
                  <a:close/>
                </a:path>
              </a:pathLst>
            </a:custGeom>
            <a:solidFill>
              <a:srgbClr val="007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53"/>
            <p:cNvSpPr/>
            <p:nvPr/>
          </p:nvSpPr>
          <p:spPr>
            <a:xfrm>
              <a:off x="1997207" y="3127590"/>
              <a:ext cx="23715" cy="20671"/>
            </a:xfrm>
            <a:custGeom>
              <a:avLst/>
              <a:gdLst/>
              <a:ahLst/>
              <a:cxnLst/>
              <a:rect l="l" t="t" r="r" b="b"/>
              <a:pathLst>
                <a:path w="335" h="292" extrusionOk="0">
                  <a:moveTo>
                    <a:pt x="0" y="0"/>
                  </a:moveTo>
                  <a:cubicBezTo>
                    <a:pt x="59" y="51"/>
                    <a:pt x="113" y="98"/>
                    <a:pt x="168" y="146"/>
                  </a:cubicBezTo>
                  <a:lnTo>
                    <a:pt x="168" y="146"/>
                  </a:lnTo>
                  <a:lnTo>
                    <a:pt x="0" y="0"/>
                  </a:lnTo>
                  <a:close/>
                  <a:moveTo>
                    <a:pt x="168" y="146"/>
                  </a:moveTo>
                  <a:lnTo>
                    <a:pt x="335" y="291"/>
                  </a:lnTo>
                  <a:cubicBezTo>
                    <a:pt x="277" y="240"/>
                    <a:pt x="222" y="193"/>
                    <a:pt x="168" y="146"/>
                  </a:cubicBezTo>
                  <a:close/>
                </a:path>
              </a:pathLst>
            </a:custGeom>
            <a:solidFill>
              <a:srgbClr val="70E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53"/>
            <p:cNvSpPr/>
            <p:nvPr/>
          </p:nvSpPr>
          <p:spPr>
            <a:xfrm>
              <a:off x="1996145" y="3125537"/>
              <a:ext cx="26829" cy="23715"/>
            </a:xfrm>
            <a:custGeom>
              <a:avLst/>
              <a:gdLst/>
              <a:ahLst/>
              <a:cxnLst/>
              <a:rect l="l" t="t" r="r" b="b"/>
              <a:pathLst>
                <a:path w="379" h="335" extrusionOk="0">
                  <a:moveTo>
                    <a:pt x="15" y="0"/>
                  </a:moveTo>
                  <a:cubicBezTo>
                    <a:pt x="23" y="15"/>
                    <a:pt x="23" y="15"/>
                    <a:pt x="19" y="15"/>
                  </a:cubicBezTo>
                  <a:cubicBezTo>
                    <a:pt x="15" y="15"/>
                    <a:pt x="8" y="15"/>
                    <a:pt x="1" y="29"/>
                  </a:cubicBezTo>
                  <a:lnTo>
                    <a:pt x="1" y="44"/>
                  </a:lnTo>
                  <a:cubicBezTo>
                    <a:pt x="1" y="58"/>
                    <a:pt x="1" y="58"/>
                    <a:pt x="15" y="58"/>
                  </a:cubicBezTo>
                  <a:cubicBezTo>
                    <a:pt x="30" y="73"/>
                    <a:pt x="30" y="87"/>
                    <a:pt x="59" y="117"/>
                  </a:cubicBezTo>
                  <a:cubicBezTo>
                    <a:pt x="74" y="146"/>
                    <a:pt x="103" y="175"/>
                    <a:pt x="146" y="204"/>
                  </a:cubicBezTo>
                  <a:cubicBezTo>
                    <a:pt x="175" y="218"/>
                    <a:pt x="204" y="262"/>
                    <a:pt x="233" y="276"/>
                  </a:cubicBezTo>
                  <a:cubicBezTo>
                    <a:pt x="248" y="291"/>
                    <a:pt x="277" y="320"/>
                    <a:pt x="292" y="320"/>
                  </a:cubicBezTo>
                  <a:cubicBezTo>
                    <a:pt x="306" y="320"/>
                    <a:pt x="321" y="335"/>
                    <a:pt x="350" y="335"/>
                  </a:cubicBezTo>
                  <a:cubicBezTo>
                    <a:pt x="364" y="335"/>
                    <a:pt x="379" y="320"/>
                    <a:pt x="379" y="291"/>
                  </a:cubicBezTo>
                  <a:cubicBezTo>
                    <a:pt x="379" y="276"/>
                    <a:pt x="364" y="262"/>
                    <a:pt x="350" y="233"/>
                  </a:cubicBezTo>
                  <a:cubicBezTo>
                    <a:pt x="321" y="218"/>
                    <a:pt x="321" y="204"/>
                    <a:pt x="306" y="204"/>
                  </a:cubicBezTo>
                  <a:cubicBezTo>
                    <a:pt x="277" y="189"/>
                    <a:pt x="248" y="146"/>
                    <a:pt x="219" y="131"/>
                  </a:cubicBezTo>
                  <a:cubicBezTo>
                    <a:pt x="175" y="117"/>
                    <a:pt x="161" y="73"/>
                    <a:pt x="132" y="58"/>
                  </a:cubicBezTo>
                  <a:cubicBezTo>
                    <a:pt x="103" y="44"/>
                    <a:pt x="88" y="44"/>
                    <a:pt x="74" y="29"/>
                  </a:cubicBezTo>
                  <a:cubicBezTo>
                    <a:pt x="59" y="29"/>
                    <a:pt x="59" y="0"/>
                    <a:pt x="30" y="0"/>
                  </a:cubicBezTo>
                  <a:close/>
                </a:path>
              </a:pathLst>
            </a:custGeom>
            <a:solidFill>
              <a:srgbClr val="007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53"/>
            <p:cNvSpPr/>
            <p:nvPr/>
          </p:nvSpPr>
          <p:spPr>
            <a:xfrm>
              <a:off x="1991048" y="3154349"/>
              <a:ext cx="24776" cy="19609"/>
            </a:xfrm>
            <a:custGeom>
              <a:avLst/>
              <a:gdLst/>
              <a:ahLst/>
              <a:cxnLst/>
              <a:rect l="l" t="t" r="r" b="b"/>
              <a:pathLst>
                <a:path w="350" h="277" extrusionOk="0">
                  <a:moveTo>
                    <a:pt x="0" y="0"/>
                  </a:moveTo>
                  <a:lnTo>
                    <a:pt x="349" y="277"/>
                  </a:lnTo>
                  <a:cubicBezTo>
                    <a:pt x="233" y="160"/>
                    <a:pt x="131" y="73"/>
                    <a:pt x="0" y="0"/>
                  </a:cubicBezTo>
                  <a:close/>
                </a:path>
              </a:pathLst>
            </a:custGeom>
            <a:solidFill>
              <a:srgbClr val="70E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53"/>
            <p:cNvSpPr/>
            <p:nvPr/>
          </p:nvSpPr>
          <p:spPr>
            <a:xfrm>
              <a:off x="1989987" y="3153004"/>
              <a:ext cx="26829" cy="23007"/>
            </a:xfrm>
            <a:custGeom>
              <a:avLst/>
              <a:gdLst/>
              <a:ahLst/>
              <a:cxnLst/>
              <a:rect l="l" t="t" r="r" b="b"/>
              <a:pathLst>
                <a:path w="379" h="325" extrusionOk="0">
                  <a:moveTo>
                    <a:pt x="5" y="0"/>
                  </a:moveTo>
                  <a:cubicBezTo>
                    <a:pt x="1" y="0"/>
                    <a:pt x="1" y="24"/>
                    <a:pt x="1" y="34"/>
                  </a:cubicBezTo>
                  <a:cubicBezTo>
                    <a:pt x="15" y="78"/>
                    <a:pt x="44" y="92"/>
                    <a:pt x="73" y="107"/>
                  </a:cubicBezTo>
                  <a:cubicBezTo>
                    <a:pt x="102" y="121"/>
                    <a:pt x="117" y="150"/>
                    <a:pt x="161" y="179"/>
                  </a:cubicBezTo>
                  <a:cubicBezTo>
                    <a:pt x="175" y="194"/>
                    <a:pt x="219" y="223"/>
                    <a:pt x="233" y="252"/>
                  </a:cubicBezTo>
                  <a:cubicBezTo>
                    <a:pt x="248" y="267"/>
                    <a:pt x="306" y="310"/>
                    <a:pt x="335" y="310"/>
                  </a:cubicBezTo>
                  <a:lnTo>
                    <a:pt x="320" y="310"/>
                  </a:lnTo>
                  <a:cubicBezTo>
                    <a:pt x="335" y="310"/>
                    <a:pt x="335" y="310"/>
                    <a:pt x="364" y="325"/>
                  </a:cubicBezTo>
                  <a:cubicBezTo>
                    <a:pt x="364" y="325"/>
                    <a:pt x="379" y="325"/>
                    <a:pt x="379" y="310"/>
                  </a:cubicBezTo>
                  <a:cubicBezTo>
                    <a:pt x="379" y="296"/>
                    <a:pt x="364" y="296"/>
                    <a:pt x="364" y="267"/>
                  </a:cubicBezTo>
                  <a:lnTo>
                    <a:pt x="364" y="296"/>
                  </a:lnTo>
                  <a:cubicBezTo>
                    <a:pt x="364" y="252"/>
                    <a:pt x="320" y="223"/>
                    <a:pt x="306" y="194"/>
                  </a:cubicBezTo>
                  <a:cubicBezTo>
                    <a:pt x="262" y="179"/>
                    <a:pt x="248" y="150"/>
                    <a:pt x="219" y="121"/>
                  </a:cubicBezTo>
                  <a:cubicBezTo>
                    <a:pt x="175" y="107"/>
                    <a:pt x="161" y="92"/>
                    <a:pt x="117" y="78"/>
                  </a:cubicBezTo>
                  <a:cubicBezTo>
                    <a:pt x="88" y="48"/>
                    <a:pt x="44" y="19"/>
                    <a:pt x="15" y="19"/>
                  </a:cubicBezTo>
                  <a:cubicBezTo>
                    <a:pt x="10" y="6"/>
                    <a:pt x="7" y="0"/>
                    <a:pt x="5" y="0"/>
                  </a:cubicBezTo>
                  <a:close/>
                </a:path>
              </a:pathLst>
            </a:custGeom>
            <a:solidFill>
              <a:srgbClr val="007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53"/>
            <p:cNvSpPr/>
            <p:nvPr/>
          </p:nvSpPr>
          <p:spPr>
            <a:xfrm>
              <a:off x="1919974" y="2954576"/>
              <a:ext cx="161684" cy="228652"/>
            </a:xfrm>
            <a:custGeom>
              <a:avLst/>
              <a:gdLst/>
              <a:ahLst/>
              <a:cxnLst/>
              <a:rect l="l" t="t" r="r" b="b"/>
              <a:pathLst>
                <a:path w="2284" h="3230" extrusionOk="0">
                  <a:moveTo>
                    <a:pt x="1469" y="1"/>
                  </a:moveTo>
                  <a:lnTo>
                    <a:pt x="1" y="437"/>
                  </a:lnTo>
                  <a:lnTo>
                    <a:pt x="815" y="3230"/>
                  </a:lnTo>
                  <a:lnTo>
                    <a:pt x="2284" y="2793"/>
                  </a:lnTo>
                  <a:lnTo>
                    <a:pt x="1469" y="1"/>
                  </a:lnTo>
                  <a:close/>
                </a:path>
              </a:pathLst>
            </a:custGeom>
            <a:solidFill>
              <a:srgbClr val="459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53"/>
            <p:cNvSpPr/>
            <p:nvPr/>
          </p:nvSpPr>
          <p:spPr>
            <a:xfrm>
              <a:off x="1967333" y="2991600"/>
              <a:ext cx="25838" cy="21945"/>
            </a:xfrm>
            <a:custGeom>
              <a:avLst/>
              <a:gdLst/>
              <a:ahLst/>
              <a:cxnLst/>
              <a:rect l="l" t="t" r="r" b="b"/>
              <a:pathLst>
                <a:path w="365" h="310" extrusionOk="0">
                  <a:moveTo>
                    <a:pt x="190" y="1"/>
                  </a:moveTo>
                  <a:cubicBezTo>
                    <a:pt x="154" y="1"/>
                    <a:pt x="121" y="11"/>
                    <a:pt x="102" y="31"/>
                  </a:cubicBezTo>
                  <a:cubicBezTo>
                    <a:pt x="30" y="74"/>
                    <a:pt x="1" y="176"/>
                    <a:pt x="59" y="249"/>
                  </a:cubicBezTo>
                  <a:cubicBezTo>
                    <a:pt x="95" y="285"/>
                    <a:pt x="142" y="309"/>
                    <a:pt x="190" y="309"/>
                  </a:cubicBezTo>
                  <a:cubicBezTo>
                    <a:pt x="219" y="309"/>
                    <a:pt x="249" y="300"/>
                    <a:pt x="277" y="278"/>
                  </a:cubicBezTo>
                  <a:cubicBezTo>
                    <a:pt x="350" y="220"/>
                    <a:pt x="364" y="132"/>
                    <a:pt x="321" y="60"/>
                  </a:cubicBezTo>
                  <a:cubicBezTo>
                    <a:pt x="288" y="19"/>
                    <a:pt x="236" y="1"/>
                    <a:pt x="190" y="1"/>
                  </a:cubicBezTo>
                  <a:close/>
                </a:path>
              </a:pathLst>
            </a:custGeom>
            <a:solidFill>
              <a:srgbClr val="A797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53"/>
            <p:cNvSpPr/>
            <p:nvPr/>
          </p:nvSpPr>
          <p:spPr>
            <a:xfrm>
              <a:off x="1971439" y="2994644"/>
              <a:ext cx="18618" cy="15928"/>
            </a:xfrm>
            <a:custGeom>
              <a:avLst/>
              <a:gdLst/>
              <a:ahLst/>
              <a:cxnLst/>
              <a:rect l="l" t="t" r="r" b="b"/>
              <a:pathLst>
                <a:path w="263" h="225" extrusionOk="0">
                  <a:moveTo>
                    <a:pt x="129" y="1"/>
                  </a:moveTo>
                  <a:cubicBezTo>
                    <a:pt x="105" y="1"/>
                    <a:pt x="81" y="5"/>
                    <a:pt x="59" y="17"/>
                  </a:cubicBezTo>
                  <a:cubicBezTo>
                    <a:pt x="1" y="60"/>
                    <a:pt x="1" y="133"/>
                    <a:pt x="44" y="177"/>
                  </a:cubicBezTo>
                  <a:cubicBezTo>
                    <a:pt x="61" y="211"/>
                    <a:pt x="93" y="225"/>
                    <a:pt x="129" y="225"/>
                  </a:cubicBezTo>
                  <a:cubicBezTo>
                    <a:pt x="154" y="225"/>
                    <a:pt x="180" y="218"/>
                    <a:pt x="204" y="206"/>
                  </a:cubicBezTo>
                  <a:cubicBezTo>
                    <a:pt x="263" y="162"/>
                    <a:pt x="263" y="89"/>
                    <a:pt x="219" y="31"/>
                  </a:cubicBezTo>
                  <a:cubicBezTo>
                    <a:pt x="201" y="13"/>
                    <a:pt x="166" y="1"/>
                    <a:pt x="129" y="1"/>
                  </a:cubicBezTo>
                  <a:close/>
                </a:path>
              </a:pathLst>
            </a:custGeom>
            <a:solidFill>
              <a:srgbClr val="9A8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53"/>
            <p:cNvSpPr/>
            <p:nvPr/>
          </p:nvSpPr>
          <p:spPr>
            <a:xfrm>
              <a:off x="1977598" y="2994786"/>
              <a:ext cx="6300" cy="5168"/>
            </a:xfrm>
            <a:custGeom>
              <a:avLst/>
              <a:gdLst/>
              <a:ahLst/>
              <a:cxnLst/>
              <a:rect l="l" t="t" r="r" b="b"/>
              <a:pathLst>
                <a:path w="89" h="73" extrusionOk="0">
                  <a:moveTo>
                    <a:pt x="1" y="0"/>
                  </a:moveTo>
                  <a:cubicBezTo>
                    <a:pt x="45" y="15"/>
                    <a:pt x="45" y="15"/>
                    <a:pt x="45" y="29"/>
                  </a:cubicBezTo>
                  <a:cubicBezTo>
                    <a:pt x="54" y="29"/>
                    <a:pt x="58" y="42"/>
                    <a:pt x="54" y="42"/>
                  </a:cubicBezTo>
                  <a:cubicBezTo>
                    <a:pt x="53" y="42"/>
                    <a:pt x="50" y="39"/>
                    <a:pt x="46" y="31"/>
                  </a:cubicBezTo>
                  <a:lnTo>
                    <a:pt x="46" y="31"/>
                  </a:lnTo>
                  <a:cubicBezTo>
                    <a:pt x="52" y="44"/>
                    <a:pt x="56" y="44"/>
                    <a:pt x="57" y="44"/>
                  </a:cubicBezTo>
                  <a:cubicBezTo>
                    <a:pt x="59" y="44"/>
                    <a:pt x="59" y="44"/>
                    <a:pt x="59" y="58"/>
                  </a:cubicBezTo>
                  <a:lnTo>
                    <a:pt x="74" y="58"/>
                  </a:lnTo>
                  <a:lnTo>
                    <a:pt x="74" y="73"/>
                  </a:lnTo>
                  <a:lnTo>
                    <a:pt x="88" y="73"/>
                  </a:lnTo>
                  <a:lnTo>
                    <a:pt x="88" y="58"/>
                  </a:lnTo>
                  <a:lnTo>
                    <a:pt x="88" y="29"/>
                  </a:lnTo>
                  <a:cubicBezTo>
                    <a:pt x="88" y="15"/>
                    <a:pt x="74" y="15"/>
                    <a:pt x="74" y="15"/>
                  </a:cubicBezTo>
                  <a:lnTo>
                    <a:pt x="59" y="0"/>
                  </a:lnTo>
                  <a:close/>
                </a:path>
              </a:pathLst>
            </a:custGeom>
            <a:solidFill>
              <a:srgbClr val="BDA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53"/>
            <p:cNvSpPr/>
            <p:nvPr/>
          </p:nvSpPr>
          <p:spPr>
            <a:xfrm>
              <a:off x="1847909" y="3001086"/>
              <a:ext cx="222422" cy="601786"/>
            </a:xfrm>
            <a:custGeom>
              <a:avLst/>
              <a:gdLst/>
              <a:ahLst/>
              <a:cxnLst/>
              <a:rect l="l" t="t" r="r" b="b"/>
              <a:pathLst>
                <a:path w="3142" h="8501" extrusionOk="0">
                  <a:moveTo>
                    <a:pt x="2924" y="1293"/>
                  </a:moveTo>
                  <a:cubicBezTo>
                    <a:pt x="2901" y="1324"/>
                    <a:pt x="2873" y="1351"/>
                    <a:pt x="2844" y="1380"/>
                  </a:cubicBezTo>
                  <a:lnTo>
                    <a:pt x="2844" y="1380"/>
                  </a:lnTo>
                  <a:lnTo>
                    <a:pt x="2924" y="1293"/>
                  </a:lnTo>
                  <a:close/>
                  <a:moveTo>
                    <a:pt x="2764" y="1467"/>
                  </a:moveTo>
                  <a:cubicBezTo>
                    <a:pt x="2706" y="1540"/>
                    <a:pt x="2662" y="1598"/>
                    <a:pt x="2604" y="1642"/>
                  </a:cubicBezTo>
                  <a:lnTo>
                    <a:pt x="2764" y="1467"/>
                  </a:lnTo>
                  <a:close/>
                  <a:moveTo>
                    <a:pt x="2827" y="1"/>
                  </a:moveTo>
                  <a:cubicBezTo>
                    <a:pt x="2782" y="1"/>
                    <a:pt x="2735" y="42"/>
                    <a:pt x="2735" y="42"/>
                  </a:cubicBezTo>
                  <a:cubicBezTo>
                    <a:pt x="2487" y="260"/>
                    <a:pt x="2255" y="493"/>
                    <a:pt x="2022" y="711"/>
                  </a:cubicBezTo>
                  <a:cubicBezTo>
                    <a:pt x="1848" y="856"/>
                    <a:pt x="1688" y="1016"/>
                    <a:pt x="1528" y="1162"/>
                  </a:cubicBezTo>
                  <a:cubicBezTo>
                    <a:pt x="1513" y="1176"/>
                    <a:pt x="1469" y="1205"/>
                    <a:pt x="1455" y="1220"/>
                  </a:cubicBezTo>
                  <a:lnTo>
                    <a:pt x="1455" y="1162"/>
                  </a:lnTo>
                  <a:lnTo>
                    <a:pt x="1280" y="566"/>
                  </a:lnTo>
                  <a:cubicBezTo>
                    <a:pt x="1237" y="566"/>
                    <a:pt x="1193" y="595"/>
                    <a:pt x="1179" y="638"/>
                  </a:cubicBezTo>
                  <a:cubicBezTo>
                    <a:pt x="1164" y="667"/>
                    <a:pt x="1164" y="726"/>
                    <a:pt x="1149" y="784"/>
                  </a:cubicBezTo>
                  <a:cubicBezTo>
                    <a:pt x="1091" y="1205"/>
                    <a:pt x="873" y="1540"/>
                    <a:pt x="728" y="1933"/>
                  </a:cubicBezTo>
                  <a:cubicBezTo>
                    <a:pt x="568" y="2340"/>
                    <a:pt x="509" y="2776"/>
                    <a:pt x="451" y="3213"/>
                  </a:cubicBezTo>
                  <a:cubicBezTo>
                    <a:pt x="335" y="4231"/>
                    <a:pt x="219" y="5278"/>
                    <a:pt x="88" y="6296"/>
                  </a:cubicBezTo>
                  <a:cubicBezTo>
                    <a:pt x="59" y="6674"/>
                    <a:pt x="0" y="7052"/>
                    <a:pt x="59" y="7430"/>
                  </a:cubicBezTo>
                  <a:cubicBezTo>
                    <a:pt x="117" y="7779"/>
                    <a:pt x="277" y="8201"/>
                    <a:pt x="582" y="8419"/>
                  </a:cubicBezTo>
                  <a:cubicBezTo>
                    <a:pt x="670" y="8476"/>
                    <a:pt x="760" y="8501"/>
                    <a:pt x="850" y="8501"/>
                  </a:cubicBezTo>
                  <a:cubicBezTo>
                    <a:pt x="1105" y="8501"/>
                    <a:pt x="1356" y="8307"/>
                    <a:pt x="1528" y="8114"/>
                  </a:cubicBezTo>
                  <a:cubicBezTo>
                    <a:pt x="1760" y="7838"/>
                    <a:pt x="1877" y="7416"/>
                    <a:pt x="1877" y="7067"/>
                  </a:cubicBezTo>
                  <a:lnTo>
                    <a:pt x="1877" y="7038"/>
                  </a:lnTo>
                  <a:cubicBezTo>
                    <a:pt x="1877" y="6340"/>
                    <a:pt x="1571" y="2689"/>
                    <a:pt x="1571" y="2689"/>
                  </a:cubicBezTo>
                  <a:lnTo>
                    <a:pt x="2415" y="2311"/>
                  </a:lnTo>
                  <a:cubicBezTo>
                    <a:pt x="2415" y="2311"/>
                    <a:pt x="2895" y="1947"/>
                    <a:pt x="3113" y="1540"/>
                  </a:cubicBezTo>
                  <a:cubicBezTo>
                    <a:pt x="3127" y="1511"/>
                    <a:pt x="3142" y="1467"/>
                    <a:pt x="3142" y="1438"/>
                  </a:cubicBezTo>
                  <a:cubicBezTo>
                    <a:pt x="3142" y="1344"/>
                    <a:pt x="3082" y="1303"/>
                    <a:pt x="3011" y="1303"/>
                  </a:cubicBezTo>
                  <a:cubicBezTo>
                    <a:pt x="2983" y="1303"/>
                    <a:pt x="2953" y="1309"/>
                    <a:pt x="2924" y="1322"/>
                  </a:cubicBezTo>
                  <a:cubicBezTo>
                    <a:pt x="3069" y="1162"/>
                    <a:pt x="3055" y="1104"/>
                    <a:pt x="3040" y="1060"/>
                  </a:cubicBezTo>
                  <a:cubicBezTo>
                    <a:pt x="2982" y="958"/>
                    <a:pt x="2895" y="958"/>
                    <a:pt x="2895" y="958"/>
                  </a:cubicBezTo>
                  <a:cubicBezTo>
                    <a:pt x="2982" y="915"/>
                    <a:pt x="2997" y="886"/>
                    <a:pt x="2967" y="740"/>
                  </a:cubicBezTo>
                  <a:cubicBezTo>
                    <a:pt x="2938" y="660"/>
                    <a:pt x="2880" y="638"/>
                    <a:pt x="2815" y="638"/>
                  </a:cubicBezTo>
                  <a:cubicBezTo>
                    <a:pt x="2749" y="638"/>
                    <a:pt x="2677" y="660"/>
                    <a:pt x="2618" y="667"/>
                  </a:cubicBezTo>
                  <a:cubicBezTo>
                    <a:pt x="2546" y="696"/>
                    <a:pt x="2458" y="740"/>
                    <a:pt x="2415" y="769"/>
                  </a:cubicBezTo>
                  <a:lnTo>
                    <a:pt x="2400" y="784"/>
                  </a:lnTo>
                  <a:lnTo>
                    <a:pt x="2240" y="944"/>
                  </a:lnTo>
                  <a:lnTo>
                    <a:pt x="2444" y="696"/>
                  </a:lnTo>
                  <a:cubicBezTo>
                    <a:pt x="2778" y="376"/>
                    <a:pt x="2924" y="144"/>
                    <a:pt x="2895" y="57"/>
                  </a:cubicBezTo>
                  <a:cubicBezTo>
                    <a:pt x="2879" y="14"/>
                    <a:pt x="2853" y="1"/>
                    <a:pt x="2827" y="1"/>
                  </a:cubicBezTo>
                  <a:close/>
                </a:path>
              </a:pathLst>
            </a:custGeom>
            <a:solidFill>
              <a:srgbClr val="70E3C4"/>
            </a:solidFill>
            <a:ln w="3275" cap="rnd" cmpd="sng">
              <a:solidFill>
                <a:srgbClr val="007BA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53"/>
            <p:cNvSpPr/>
            <p:nvPr/>
          </p:nvSpPr>
          <p:spPr>
            <a:xfrm>
              <a:off x="2007118" y="3065294"/>
              <a:ext cx="47500" cy="32917"/>
            </a:xfrm>
            <a:custGeom>
              <a:avLst/>
              <a:gdLst/>
              <a:ahLst/>
              <a:cxnLst/>
              <a:rect l="l" t="t" r="r" b="b"/>
              <a:pathLst>
                <a:path w="671" h="465" extrusionOk="0">
                  <a:moveTo>
                    <a:pt x="644" y="1"/>
                  </a:moveTo>
                  <a:cubicBezTo>
                    <a:pt x="640" y="1"/>
                    <a:pt x="636" y="3"/>
                    <a:pt x="631" y="8"/>
                  </a:cubicBezTo>
                  <a:cubicBezTo>
                    <a:pt x="369" y="80"/>
                    <a:pt x="151" y="240"/>
                    <a:pt x="20" y="458"/>
                  </a:cubicBezTo>
                  <a:cubicBezTo>
                    <a:pt x="209" y="269"/>
                    <a:pt x="413" y="168"/>
                    <a:pt x="646" y="80"/>
                  </a:cubicBezTo>
                  <a:cubicBezTo>
                    <a:pt x="670" y="56"/>
                    <a:pt x="664" y="1"/>
                    <a:pt x="644" y="1"/>
                  </a:cubicBezTo>
                  <a:close/>
                  <a:moveTo>
                    <a:pt x="20" y="458"/>
                  </a:moveTo>
                  <a:cubicBezTo>
                    <a:pt x="1" y="458"/>
                    <a:pt x="1" y="465"/>
                    <a:pt x="7" y="465"/>
                  </a:cubicBezTo>
                  <a:cubicBezTo>
                    <a:pt x="11" y="465"/>
                    <a:pt x="15" y="463"/>
                    <a:pt x="20" y="458"/>
                  </a:cubicBezTo>
                  <a:close/>
                </a:path>
              </a:pathLst>
            </a:custGeom>
            <a:solidFill>
              <a:srgbClr val="007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53"/>
            <p:cNvSpPr/>
            <p:nvPr/>
          </p:nvSpPr>
          <p:spPr>
            <a:xfrm>
              <a:off x="1447373" y="2305986"/>
              <a:ext cx="31006" cy="64914"/>
            </a:xfrm>
            <a:custGeom>
              <a:avLst/>
              <a:gdLst/>
              <a:ahLst/>
              <a:cxnLst/>
              <a:rect l="l" t="t" r="r" b="b"/>
              <a:pathLst>
                <a:path w="438" h="917" extrusionOk="0">
                  <a:moveTo>
                    <a:pt x="219" y="0"/>
                  </a:moveTo>
                  <a:cubicBezTo>
                    <a:pt x="103" y="0"/>
                    <a:pt x="1" y="204"/>
                    <a:pt x="1" y="451"/>
                  </a:cubicBezTo>
                  <a:cubicBezTo>
                    <a:pt x="1" y="713"/>
                    <a:pt x="103" y="916"/>
                    <a:pt x="219" y="916"/>
                  </a:cubicBezTo>
                  <a:cubicBezTo>
                    <a:pt x="350" y="916"/>
                    <a:pt x="437" y="713"/>
                    <a:pt x="437" y="451"/>
                  </a:cubicBezTo>
                  <a:cubicBezTo>
                    <a:pt x="437" y="204"/>
                    <a:pt x="350" y="0"/>
                    <a:pt x="219" y="0"/>
                  </a:cubicBezTo>
                  <a:close/>
                </a:path>
              </a:pathLst>
            </a:custGeom>
            <a:solidFill>
              <a:srgbClr val="70E3C4"/>
            </a:solidFill>
            <a:ln w="3275" cap="rnd" cmpd="sng">
              <a:solidFill>
                <a:srgbClr val="007BA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53"/>
            <p:cNvSpPr/>
            <p:nvPr/>
          </p:nvSpPr>
          <p:spPr>
            <a:xfrm>
              <a:off x="1469035" y="2293598"/>
              <a:ext cx="36103" cy="87567"/>
            </a:xfrm>
            <a:custGeom>
              <a:avLst/>
              <a:gdLst/>
              <a:ahLst/>
              <a:cxnLst/>
              <a:rect l="l" t="t" r="r" b="b"/>
              <a:pathLst>
                <a:path w="510" h="1237" extrusionOk="0">
                  <a:moveTo>
                    <a:pt x="262" y="1"/>
                  </a:moveTo>
                  <a:cubicBezTo>
                    <a:pt x="117" y="1"/>
                    <a:pt x="0" y="262"/>
                    <a:pt x="0" y="611"/>
                  </a:cubicBezTo>
                  <a:cubicBezTo>
                    <a:pt x="0" y="961"/>
                    <a:pt x="117" y="1237"/>
                    <a:pt x="262" y="1237"/>
                  </a:cubicBezTo>
                  <a:cubicBezTo>
                    <a:pt x="407" y="1237"/>
                    <a:pt x="509" y="961"/>
                    <a:pt x="509" y="611"/>
                  </a:cubicBezTo>
                  <a:cubicBezTo>
                    <a:pt x="509" y="262"/>
                    <a:pt x="407" y="1"/>
                    <a:pt x="262" y="1"/>
                  </a:cubicBezTo>
                  <a:close/>
                </a:path>
              </a:pathLst>
            </a:custGeom>
            <a:solidFill>
              <a:srgbClr val="70E3C4"/>
            </a:solidFill>
            <a:ln w="3275" cap="rnd" cmpd="sng">
              <a:solidFill>
                <a:srgbClr val="007BA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53"/>
            <p:cNvSpPr/>
            <p:nvPr/>
          </p:nvSpPr>
          <p:spPr>
            <a:xfrm>
              <a:off x="1494732" y="2284324"/>
              <a:ext cx="36103" cy="105123"/>
            </a:xfrm>
            <a:custGeom>
              <a:avLst/>
              <a:gdLst/>
              <a:ahLst/>
              <a:cxnLst/>
              <a:rect l="l" t="t" r="r" b="b"/>
              <a:pathLst>
                <a:path w="510" h="1485" extrusionOk="0">
                  <a:moveTo>
                    <a:pt x="263" y="1"/>
                  </a:moveTo>
                  <a:cubicBezTo>
                    <a:pt x="117" y="1"/>
                    <a:pt x="1" y="321"/>
                    <a:pt x="1" y="742"/>
                  </a:cubicBezTo>
                  <a:cubicBezTo>
                    <a:pt x="1" y="1164"/>
                    <a:pt x="117" y="1484"/>
                    <a:pt x="263" y="1484"/>
                  </a:cubicBezTo>
                  <a:cubicBezTo>
                    <a:pt x="408" y="1484"/>
                    <a:pt x="510" y="1164"/>
                    <a:pt x="510" y="742"/>
                  </a:cubicBezTo>
                  <a:cubicBezTo>
                    <a:pt x="510" y="321"/>
                    <a:pt x="394" y="1"/>
                    <a:pt x="263" y="1"/>
                  </a:cubicBezTo>
                  <a:close/>
                </a:path>
              </a:pathLst>
            </a:custGeom>
            <a:solidFill>
              <a:srgbClr val="70E3C4"/>
            </a:solidFill>
            <a:ln w="3275" cap="rnd" cmpd="sng">
              <a:solidFill>
                <a:srgbClr val="007BA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53"/>
            <p:cNvSpPr/>
            <p:nvPr/>
          </p:nvSpPr>
          <p:spPr>
            <a:xfrm>
              <a:off x="1530765" y="2290483"/>
              <a:ext cx="37165" cy="87638"/>
            </a:xfrm>
            <a:custGeom>
              <a:avLst/>
              <a:gdLst/>
              <a:ahLst/>
              <a:cxnLst/>
              <a:rect l="l" t="t" r="r" b="b"/>
              <a:pathLst>
                <a:path w="525" h="1238" extrusionOk="0">
                  <a:moveTo>
                    <a:pt x="272" y="0"/>
                  </a:moveTo>
                  <a:cubicBezTo>
                    <a:pt x="269" y="0"/>
                    <a:pt x="266" y="1"/>
                    <a:pt x="263" y="1"/>
                  </a:cubicBezTo>
                  <a:cubicBezTo>
                    <a:pt x="117" y="1"/>
                    <a:pt x="1" y="277"/>
                    <a:pt x="1" y="626"/>
                  </a:cubicBezTo>
                  <a:cubicBezTo>
                    <a:pt x="1" y="961"/>
                    <a:pt x="117" y="1237"/>
                    <a:pt x="263" y="1237"/>
                  </a:cubicBezTo>
                  <a:cubicBezTo>
                    <a:pt x="408" y="1237"/>
                    <a:pt x="524" y="961"/>
                    <a:pt x="524" y="626"/>
                  </a:cubicBezTo>
                  <a:cubicBezTo>
                    <a:pt x="524" y="286"/>
                    <a:pt x="400" y="0"/>
                    <a:pt x="272" y="0"/>
                  </a:cubicBezTo>
                  <a:close/>
                </a:path>
              </a:pathLst>
            </a:custGeom>
            <a:solidFill>
              <a:srgbClr val="70E3C4"/>
            </a:solidFill>
            <a:ln w="3275" cap="rnd" cmpd="sng">
              <a:solidFill>
                <a:srgbClr val="007BA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53"/>
            <p:cNvSpPr/>
            <p:nvPr/>
          </p:nvSpPr>
          <p:spPr>
            <a:xfrm>
              <a:off x="2324616" y="2305986"/>
              <a:ext cx="30935" cy="64914"/>
            </a:xfrm>
            <a:custGeom>
              <a:avLst/>
              <a:gdLst/>
              <a:ahLst/>
              <a:cxnLst/>
              <a:rect l="l" t="t" r="r" b="b"/>
              <a:pathLst>
                <a:path w="437" h="917" extrusionOk="0">
                  <a:moveTo>
                    <a:pt x="218" y="0"/>
                  </a:moveTo>
                  <a:cubicBezTo>
                    <a:pt x="88" y="0"/>
                    <a:pt x="0" y="204"/>
                    <a:pt x="0" y="451"/>
                  </a:cubicBezTo>
                  <a:cubicBezTo>
                    <a:pt x="0" y="713"/>
                    <a:pt x="88" y="916"/>
                    <a:pt x="218" y="916"/>
                  </a:cubicBezTo>
                  <a:cubicBezTo>
                    <a:pt x="320" y="916"/>
                    <a:pt x="437" y="713"/>
                    <a:pt x="437" y="451"/>
                  </a:cubicBezTo>
                  <a:cubicBezTo>
                    <a:pt x="437" y="204"/>
                    <a:pt x="335" y="0"/>
                    <a:pt x="218" y="0"/>
                  </a:cubicBezTo>
                  <a:close/>
                </a:path>
              </a:pathLst>
            </a:custGeom>
            <a:solidFill>
              <a:srgbClr val="70E3C4"/>
            </a:solidFill>
            <a:ln w="3275" cap="rnd" cmpd="sng">
              <a:solidFill>
                <a:srgbClr val="007BA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53"/>
            <p:cNvSpPr/>
            <p:nvPr/>
          </p:nvSpPr>
          <p:spPr>
            <a:xfrm>
              <a:off x="2296795" y="2293598"/>
              <a:ext cx="36103" cy="87567"/>
            </a:xfrm>
            <a:custGeom>
              <a:avLst/>
              <a:gdLst/>
              <a:ahLst/>
              <a:cxnLst/>
              <a:rect l="l" t="t" r="r" b="b"/>
              <a:pathLst>
                <a:path w="510" h="1237" extrusionOk="0">
                  <a:moveTo>
                    <a:pt x="262" y="1"/>
                  </a:moveTo>
                  <a:cubicBezTo>
                    <a:pt x="132" y="1"/>
                    <a:pt x="1" y="262"/>
                    <a:pt x="1" y="611"/>
                  </a:cubicBezTo>
                  <a:cubicBezTo>
                    <a:pt x="1" y="961"/>
                    <a:pt x="117" y="1237"/>
                    <a:pt x="262" y="1237"/>
                  </a:cubicBezTo>
                  <a:cubicBezTo>
                    <a:pt x="408" y="1237"/>
                    <a:pt x="510" y="961"/>
                    <a:pt x="510" y="611"/>
                  </a:cubicBezTo>
                  <a:cubicBezTo>
                    <a:pt x="510" y="262"/>
                    <a:pt x="408" y="1"/>
                    <a:pt x="262" y="1"/>
                  </a:cubicBezTo>
                  <a:close/>
                </a:path>
              </a:pathLst>
            </a:custGeom>
            <a:solidFill>
              <a:srgbClr val="70E3C4"/>
            </a:solidFill>
            <a:ln w="3275" cap="rnd" cmpd="sng">
              <a:solidFill>
                <a:srgbClr val="007BA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53"/>
            <p:cNvSpPr/>
            <p:nvPr/>
          </p:nvSpPr>
          <p:spPr>
            <a:xfrm>
              <a:off x="2273151" y="2284324"/>
              <a:ext cx="36103" cy="105123"/>
            </a:xfrm>
            <a:custGeom>
              <a:avLst/>
              <a:gdLst/>
              <a:ahLst/>
              <a:cxnLst/>
              <a:rect l="l" t="t" r="r" b="b"/>
              <a:pathLst>
                <a:path w="510" h="1485" extrusionOk="0">
                  <a:moveTo>
                    <a:pt x="247" y="1"/>
                  </a:moveTo>
                  <a:cubicBezTo>
                    <a:pt x="102" y="1"/>
                    <a:pt x="0" y="321"/>
                    <a:pt x="0" y="742"/>
                  </a:cubicBezTo>
                  <a:cubicBezTo>
                    <a:pt x="0" y="1164"/>
                    <a:pt x="102" y="1484"/>
                    <a:pt x="247" y="1484"/>
                  </a:cubicBezTo>
                  <a:cubicBezTo>
                    <a:pt x="393" y="1484"/>
                    <a:pt x="509" y="1164"/>
                    <a:pt x="509" y="742"/>
                  </a:cubicBezTo>
                  <a:cubicBezTo>
                    <a:pt x="509" y="321"/>
                    <a:pt x="393" y="1"/>
                    <a:pt x="247" y="1"/>
                  </a:cubicBezTo>
                  <a:close/>
                </a:path>
              </a:pathLst>
            </a:custGeom>
            <a:solidFill>
              <a:srgbClr val="70E3C4"/>
            </a:solidFill>
            <a:ln w="3275" cap="rnd" cmpd="sng">
              <a:solidFill>
                <a:srgbClr val="007BA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53"/>
            <p:cNvSpPr/>
            <p:nvPr/>
          </p:nvSpPr>
          <p:spPr>
            <a:xfrm>
              <a:off x="2237118" y="2290483"/>
              <a:ext cx="36103" cy="87638"/>
            </a:xfrm>
            <a:custGeom>
              <a:avLst/>
              <a:gdLst/>
              <a:ahLst/>
              <a:cxnLst/>
              <a:rect l="l" t="t" r="r" b="b"/>
              <a:pathLst>
                <a:path w="510" h="1238" extrusionOk="0">
                  <a:moveTo>
                    <a:pt x="237" y="0"/>
                  </a:moveTo>
                  <a:cubicBezTo>
                    <a:pt x="97" y="0"/>
                    <a:pt x="0" y="286"/>
                    <a:pt x="0" y="626"/>
                  </a:cubicBezTo>
                  <a:cubicBezTo>
                    <a:pt x="0" y="961"/>
                    <a:pt x="102" y="1237"/>
                    <a:pt x="247" y="1237"/>
                  </a:cubicBezTo>
                  <a:cubicBezTo>
                    <a:pt x="393" y="1237"/>
                    <a:pt x="509" y="961"/>
                    <a:pt x="509" y="626"/>
                  </a:cubicBezTo>
                  <a:cubicBezTo>
                    <a:pt x="509" y="277"/>
                    <a:pt x="393" y="1"/>
                    <a:pt x="247" y="1"/>
                  </a:cubicBezTo>
                  <a:cubicBezTo>
                    <a:pt x="244" y="1"/>
                    <a:pt x="240" y="0"/>
                    <a:pt x="237" y="0"/>
                  </a:cubicBezTo>
                  <a:close/>
                </a:path>
              </a:pathLst>
            </a:custGeom>
            <a:solidFill>
              <a:srgbClr val="70E3C4"/>
            </a:solidFill>
            <a:ln w="3275" cap="rnd" cmpd="sng">
              <a:solidFill>
                <a:srgbClr val="007BA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53"/>
            <p:cNvSpPr/>
            <p:nvPr/>
          </p:nvSpPr>
          <p:spPr>
            <a:xfrm>
              <a:off x="2698278" y="2962576"/>
              <a:ext cx="396495" cy="297106"/>
            </a:xfrm>
            <a:custGeom>
              <a:avLst/>
              <a:gdLst/>
              <a:ahLst/>
              <a:cxnLst/>
              <a:rect l="l" t="t" r="r" b="b"/>
              <a:pathLst>
                <a:path w="5601" h="4197" extrusionOk="0">
                  <a:moveTo>
                    <a:pt x="4590" y="1"/>
                  </a:moveTo>
                  <a:cubicBezTo>
                    <a:pt x="4564" y="1"/>
                    <a:pt x="4537" y="2"/>
                    <a:pt x="4509" y="4"/>
                  </a:cubicBezTo>
                  <a:lnTo>
                    <a:pt x="830" y="251"/>
                  </a:lnTo>
                  <a:cubicBezTo>
                    <a:pt x="364" y="295"/>
                    <a:pt x="1" y="688"/>
                    <a:pt x="44" y="1139"/>
                  </a:cubicBezTo>
                  <a:lnTo>
                    <a:pt x="204" y="3422"/>
                  </a:lnTo>
                  <a:cubicBezTo>
                    <a:pt x="246" y="3848"/>
                    <a:pt x="599" y="4196"/>
                    <a:pt x="1018" y="4196"/>
                  </a:cubicBezTo>
                  <a:cubicBezTo>
                    <a:pt x="1042" y="4196"/>
                    <a:pt x="1067" y="4195"/>
                    <a:pt x="1092" y="4193"/>
                  </a:cubicBezTo>
                  <a:lnTo>
                    <a:pt x="4786" y="3946"/>
                  </a:lnTo>
                  <a:cubicBezTo>
                    <a:pt x="5237" y="3902"/>
                    <a:pt x="5600" y="3509"/>
                    <a:pt x="5571" y="3058"/>
                  </a:cubicBezTo>
                  <a:lnTo>
                    <a:pt x="5411" y="775"/>
                  </a:lnTo>
                  <a:cubicBezTo>
                    <a:pt x="5397" y="336"/>
                    <a:pt x="5034" y="1"/>
                    <a:pt x="4590" y="1"/>
                  </a:cubicBezTo>
                  <a:close/>
                </a:path>
              </a:pathLst>
            </a:custGeom>
            <a:solidFill>
              <a:srgbClr val="7157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53"/>
            <p:cNvSpPr/>
            <p:nvPr/>
          </p:nvSpPr>
          <p:spPr>
            <a:xfrm>
              <a:off x="1429888" y="2552906"/>
              <a:ext cx="396495" cy="297884"/>
            </a:xfrm>
            <a:custGeom>
              <a:avLst/>
              <a:gdLst/>
              <a:ahLst/>
              <a:cxnLst/>
              <a:rect l="l" t="t" r="r" b="b"/>
              <a:pathLst>
                <a:path w="5601" h="4208" extrusionOk="0">
                  <a:moveTo>
                    <a:pt x="4565" y="1"/>
                  </a:moveTo>
                  <a:cubicBezTo>
                    <a:pt x="4547" y="1"/>
                    <a:pt x="4528" y="2"/>
                    <a:pt x="4509" y="3"/>
                  </a:cubicBezTo>
                  <a:lnTo>
                    <a:pt x="815" y="264"/>
                  </a:lnTo>
                  <a:cubicBezTo>
                    <a:pt x="364" y="294"/>
                    <a:pt x="1" y="701"/>
                    <a:pt x="30" y="1152"/>
                  </a:cubicBezTo>
                  <a:lnTo>
                    <a:pt x="190" y="3421"/>
                  </a:lnTo>
                  <a:cubicBezTo>
                    <a:pt x="232" y="3854"/>
                    <a:pt x="597" y="4208"/>
                    <a:pt x="1039" y="4208"/>
                  </a:cubicBezTo>
                  <a:cubicBezTo>
                    <a:pt x="1056" y="4208"/>
                    <a:pt x="1074" y="4207"/>
                    <a:pt x="1091" y="4206"/>
                  </a:cubicBezTo>
                  <a:lnTo>
                    <a:pt x="4786" y="3944"/>
                  </a:lnTo>
                  <a:cubicBezTo>
                    <a:pt x="5236" y="3915"/>
                    <a:pt x="5600" y="3508"/>
                    <a:pt x="5556" y="3057"/>
                  </a:cubicBezTo>
                  <a:lnTo>
                    <a:pt x="5396" y="788"/>
                  </a:lnTo>
                  <a:cubicBezTo>
                    <a:pt x="5382" y="328"/>
                    <a:pt x="5007" y="1"/>
                    <a:pt x="4565" y="1"/>
                  </a:cubicBezTo>
                  <a:close/>
                </a:path>
              </a:pathLst>
            </a:custGeom>
            <a:solidFill>
              <a:srgbClr val="7157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53"/>
            <p:cNvSpPr/>
            <p:nvPr/>
          </p:nvSpPr>
          <p:spPr>
            <a:xfrm>
              <a:off x="1539047" y="2635378"/>
              <a:ext cx="174073" cy="140164"/>
            </a:xfrm>
            <a:custGeom>
              <a:avLst/>
              <a:gdLst/>
              <a:ahLst/>
              <a:cxnLst/>
              <a:rect l="l" t="t" r="r" b="b"/>
              <a:pathLst>
                <a:path w="2459" h="1980" extrusionOk="0">
                  <a:moveTo>
                    <a:pt x="1834" y="1"/>
                  </a:moveTo>
                  <a:cubicBezTo>
                    <a:pt x="1824" y="1"/>
                    <a:pt x="1814" y="1"/>
                    <a:pt x="1804" y="1"/>
                  </a:cubicBezTo>
                  <a:cubicBezTo>
                    <a:pt x="1556" y="16"/>
                    <a:pt x="1367" y="161"/>
                    <a:pt x="1266" y="379"/>
                  </a:cubicBezTo>
                  <a:cubicBezTo>
                    <a:pt x="1169" y="200"/>
                    <a:pt x="967" y="73"/>
                    <a:pt x="736" y="73"/>
                  </a:cubicBezTo>
                  <a:cubicBezTo>
                    <a:pt x="723" y="73"/>
                    <a:pt x="711" y="73"/>
                    <a:pt x="698" y="74"/>
                  </a:cubicBezTo>
                  <a:cubicBezTo>
                    <a:pt x="146" y="118"/>
                    <a:pt x="0" y="699"/>
                    <a:pt x="233" y="1092"/>
                  </a:cubicBezTo>
                  <a:cubicBezTo>
                    <a:pt x="480" y="1528"/>
                    <a:pt x="902" y="1819"/>
                    <a:pt x="1367" y="1979"/>
                  </a:cubicBezTo>
                  <a:cubicBezTo>
                    <a:pt x="1789" y="1790"/>
                    <a:pt x="2182" y="1441"/>
                    <a:pt x="2356" y="1005"/>
                  </a:cubicBezTo>
                  <a:cubicBezTo>
                    <a:pt x="2429" y="874"/>
                    <a:pt x="2458" y="728"/>
                    <a:pt x="2429" y="583"/>
                  </a:cubicBezTo>
                  <a:cubicBezTo>
                    <a:pt x="2401" y="257"/>
                    <a:pt x="2193" y="1"/>
                    <a:pt x="1834" y="1"/>
                  </a:cubicBezTo>
                  <a:close/>
                </a:path>
              </a:pathLst>
            </a:custGeom>
            <a:solidFill>
              <a:srgbClr val="48BA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53"/>
            <p:cNvSpPr/>
            <p:nvPr/>
          </p:nvSpPr>
          <p:spPr>
            <a:xfrm>
              <a:off x="447661" y="1294662"/>
              <a:ext cx="397486" cy="291938"/>
            </a:xfrm>
            <a:custGeom>
              <a:avLst/>
              <a:gdLst/>
              <a:ahLst/>
              <a:cxnLst/>
              <a:rect l="l" t="t" r="r" b="b"/>
              <a:pathLst>
                <a:path w="5615" h="4124" extrusionOk="0">
                  <a:moveTo>
                    <a:pt x="4605" y="0"/>
                  </a:moveTo>
                  <a:cubicBezTo>
                    <a:pt x="4578" y="0"/>
                    <a:pt x="4551" y="1"/>
                    <a:pt x="4524" y="4"/>
                  </a:cubicBezTo>
                  <a:lnTo>
                    <a:pt x="815" y="251"/>
                  </a:lnTo>
                  <a:cubicBezTo>
                    <a:pt x="350" y="295"/>
                    <a:pt x="1" y="673"/>
                    <a:pt x="44" y="1124"/>
                  </a:cubicBezTo>
                  <a:lnTo>
                    <a:pt x="190" y="3364"/>
                  </a:lnTo>
                  <a:cubicBezTo>
                    <a:pt x="217" y="3789"/>
                    <a:pt x="581" y="4124"/>
                    <a:pt x="1013" y="4124"/>
                  </a:cubicBezTo>
                  <a:cubicBezTo>
                    <a:pt x="1039" y="4124"/>
                    <a:pt x="1065" y="4122"/>
                    <a:pt x="1091" y="4120"/>
                  </a:cubicBezTo>
                  <a:lnTo>
                    <a:pt x="4800" y="3873"/>
                  </a:lnTo>
                  <a:cubicBezTo>
                    <a:pt x="5280" y="3829"/>
                    <a:pt x="5615" y="3451"/>
                    <a:pt x="5585" y="3000"/>
                  </a:cubicBezTo>
                  <a:lnTo>
                    <a:pt x="5440" y="760"/>
                  </a:lnTo>
                  <a:cubicBezTo>
                    <a:pt x="5399" y="335"/>
                    <a:pt x="5047" y="0"/>
                    <a:pt x="4605" y="0"/>
                  </a:cubicBezTo>
                  <a:close/>
                </a:path>
              </a:pathLst>
            </a:custGeom>
            <a:solidFill>
              <a:srgbClr val="7157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53"/>
            <p:cNvSpPr/>
            <p:nvPr/>
          </p:nvSpPr>
          <p:spPr>
            <a:xfrm>
              <a:off x="2649899" y="1812642"/>
              <a:ext cx="398548" cy="303194"/>
            </a:xfrm>
            <a:custGeom>
              <a:avLst/>
              <a:gdLst/>
              <a:ahLst/>
              <a:cxnLst/>
              <a:rect l="l" t="t" r="r" b="b"/>
              <a:pathLst>
                <a:path w="5630" h="4283" extrusionOk="0">
                  <a:moveTo>
                    <a:pt x="4538" y="1"/>
                  </a:moveTo>
                  <a:cubicBezTo>
                    <a:pt x="4519" y="1"/>
                    <a:pt x="4500" y="1"/>
                    <a:pt x="4480" y="3"/>
                  </a:cubicBezTo>
                  <a:lnTo>
                    <a:pt x="800" y="352"/>
                  </a:lnTo>
                  <a:cubicBezTo>
                    <a:pt x="350" y="395"/>
                    <a:pt x="1" y="802"/>
                    <a:pt x="30" y="1268"/>
                  </a:cubicBezTo>
                  <a:lnTo>
                    <a:pt x="248" y="3522"/>
                  </a:lnTo>
                  <a:cubicBezTo>
                    <a:pt x="289" y="3947"/>
                    <a:pt x="667" y="4282"/>
                    <a:pt x="1088" y="4282"/>
                  </a:cubicBezTo>
                  <a:cubicBezTo>
                    <a:pt x="1113" y="4282"/>
                    <a:pt x="1138" y="4281"/>
                    <a:pt x="1164" y="4278"/>
                  </a:cubicBezTo>
                  <a:lnTo>
                    <a:pt x="4829" y="3929"/>
                  </a:lnTo>
                  <a:cubicBezTo>
                    <a:pt x="5295" y="3900"/>
                    <a:pt x="5629" y="3479"/>
                    <a:pt x="5600" y="3028"/>
                  </a:cubicBezTo>
                  <a:lnTo>
                    <a:pt x="5382" y="773"/>
                  </a:lnTo>
                  <a:cubicBezTo>
                    <a:pt x="5340" y="314"/>
                    <a:pt x="4978" y="1"/>
                    <a:pt x="4538" y="1"/>
                  </a:cubicBezTo>
                  <a:close/>
                </a:path>
              </a:pathLst>
            </a:custGeom>
            <a:solidFill>
              <a:srgbClr val="92E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53"/>
            <p:cNvSpPr/>
            <p:nvPr/>
          </p:nvSpPr>
          <p:spPr>
            <a:xfrm>
              <a:off x="2806418" y="1850869"/>
              <a:ext cx="167843" cy="209114"/>
            </a:xfrm>
            <a:custGeom>
              <a:avLst/>
              <a:gdLst/>
              <a:ahLst/>
              <a:cxnLst/>
              <a:rect l="l" t="t" r="r" b="b"/>
              <a:pathLst>
                <a:path w="2371" h="2954" extrusionOk="0">
                  <a:moveTo>
                    <a:pt x="771" y="1"/>
                  </a:moveTo>
                  <a:cubicBezTo>
                    <a:pt x="727" y="1"/>
                    <a:pt x="684" y="1"/>
                    <a:pt x="640" y="30"/>
                  </a:cubicBezTo>
                  <a:cubicBezTo>
                    <a:pt x="626" y="44"/>
                    <a:pt x="611" y="88"/>
                    <a:pt x="611" y="102"/>
                  </a:cubicBezTo>
                  <a:lnTo>
                    <a:pt x="640" y="524"/>
                  </a:lnTo>
                  <a:lnTo>
                    <a:pt x="640" y="539"/>
                  </a:lnTo>
                  <a:cubicBezTo>
                    <a:pt x="640" y="553"/>
                    <a:pt x="538" y="975"/>
                    <a:pt x="204" y="1470"/>
                  </a:cubicBezTo>
                  <a:lnTo>
                    <a:pt x="204" y="1484"/>
                  </a:lnTo>
                  <a:lnTo>
                    <a:pt x="44" y="1615"/>
                  </a:lnTo>
                  <a:lnTo>
                    <a:pt x="0" y="1630"/>
                  </a:lnTo>
                  <a:lnTo>
                    <a:pt x="117" y="2779"/>
                  </a:lnTo>
                  <a:cubicBezTo>
                    <a:pt x="117" y="2827"/>
                    <a:pt x="156" y="2855"/>
                    <a:pt x="187" y="2855"/>
                  </a:cubicBezTo>
                  <a:cubicBezTo>
                    <a:pt x="193" y="2855"/>
                    <a:pt x="199" y="2854"/>
                    <a:pt x="204" y="2851"/>
                  </a:cubicBezTo>
                  <a:lnTo>
                    <a:pt x="247" y="2851"/>
                  </a:lnTo>
                  <a:lnTo>
                    <a:pt x="422" y="2924"/>
                  </a:lnTo>
                  <a:cubicBezTo>
                    <a:pt x="437" y="2953"/>
                    <a:pt x="451" y="2953"/>
                    <a:pt x="480" y="2953"/>
                  </a:cubicBezTo>
                  <a:lnTo>
                    <a:pt x="1891" y="2837"/>
                  </a:lnTo>
                  <a:cubicBezTo>
                    <a:pt x="1920" y="2837"/>
                    <a:pt x="1920" y="2837"/>
                    <a:pt x="1935" y="2808"/>
                  </a:cubicBezTo>
                  <a:cubicBezTo>
                    <a:pt x="1993" y="2793"/>
                    <a:pt x="2080" y="2720"/>
                    <a:pt x="2109" y="2633"/>
                  </a:cubicBezTo>
                  <a:cubicBezTo>
                    <a:pt x="2138" y="2575"/>
                    <a:pt x="2138" y="2502"/>
                    <a:pt x="2095" y="2444"/>
                  </a:cubicBezTo>
                  <a:cubicBezTo>
                    <a:pt x="2080" y="2415"/>
                    <a:pt x="2080" y="2357"/>
                    <a:pt x="2109" y="2342"/>
                  </a:cubicBezTo>
                  <a:cubicBezTo>
                    <a:pt x="2138" y="2328"/>
                    <a:pt x="2269" y="2197"/>
                    <a:pt x="2167" y="2008"/>
                  </a:cubicBezTo>
                  <a:cubicBezTo>
                    <a:pt x="2153" y="1979"/>
                    <a:pt x="2153" y="1920"/>
                    <a:pt x="2182" y="1906"/>
                  </a:cubicBezTo>
                  <a:cubicBezTo>
                    <a:pt x="2211" y="1891"/>
                    <a:pt x="2327" y="1761"/>
                    <a:pt x="2225" y="1601"/>
                  </a:cubicBezTo>
                  <a:cubicBezTo>
                    <a:pt x="2211" y="1557"/>
                    <a:pt x="2211" y="1499"/>
                    <a:pt x="2240" y="1484"/>
                  </a:cubicBezTo>
                  <a:cubicBezTo>
                    <a:pt x="2240" y="1484"/>
                    <a:pt x="2371" y="1382"/>
                    <a:pt x="2327" y="1251"/>
                  </a:cubicBezTo>
                  <a:cubicBezTo>
                    <a:pt x="2313" y="1164"/>
                    <a:pt x="2109" y="1164"/>
                    <a:pt x="2080" y="1164"/>
                  </a:cubicBezTo>
                  <a:lnTo>
                    <a:pt x="1135" y="1237"/>
                  </a:lnTo>
                  <a:cubicBezTo>
                    <a:pt x="1076" y="1237"/>
                    <a:pt x="1018" y="1179"/>
                    <a:pt x="1047" y="1121"/>
                  </a:cubicBezTo>
                  <a:cubicBezTo>
                    <a:pt x="1076" y="1019"/>
                    <a:pt x="1135" y="655"/>
                    <a:pt x="1062" y="466"/>
                  </a:cubicBezTo>
                  <a:cubicBezTo>
                    <a:pt x="989" y="292"/>
                    <a:pt x="902" y="117"/>
                    <a:pt x="858" y="44"/>
                  </a:cubicBezTo>
                  <a:cubicBezTo>
                    <a:pt x="858" y="30"/>
                    <a:pt x="844" y="30"/>
                    <a:pt x="829" y="15"/>
                  </a:cubicBezTo>
                  <a:cubicBezTo>
                    <a:pt x="800" y="15"/>
                    <a:pt x="786" y="1"/>
                    <a:pt x="771" y="1"/>
                  </a:cubicBezTo>
                  <a:close/>
                </a:path>
              </a:pathLst>
            </a:custGeom>
            <a:solidFill>
              <a:srgbClr val="C4D1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53"/>
            <p:cNvSpPr/>
            <p:nvPr/>
          </p:nvSpPr>
          <p:spPr>
            <a:xfrm>
              <a:off x="2729185" y="1961020"/>
              <a:ext cx="75250" cy="116450"/>
            </a:xfrm>
            <a:custGeom>
              <a:avLst/>
              <a:gdLst/>
              <a:ahLst/>
              <a:cxnLst/>
              <a:rect l="l" t="t" r="r" b="b"/>
              <a:pathLst>
                <a:path w="1063" h="1645" extrusionOk="0">
                  <a:moveTo>
                    <a:pt x="917" y="1"/>
                  </a:moveTo>
                  <a:lnTo>
                    <a:pt x="0" y="88"/>
                  </a:lnTo>
                  <a:lnTo>
                    <a:pt x="146" y="1644"/>
                  </a:lnTo>
                  <a:lnTo>
                    <a:pt x="1062" y="1543"/>
                  </a:lnTo>
                  <a:lnTo>
                    <a:pt x="989" y="830"/>
                  </a:lnTo>
                  <a:lnTo>
                    <a:pt x="917" y="1"/>
                  </a:lnTo>
                  <a:close/>
                </a:path>
              </a:pathLst>
            </a:custGeom>
            <a:solidFill>
              <a:srgbClr val="C4D1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53"/>
            <p:cNvSpPr/>
            <p:nvPr/>
          </p:nvSpPr>
          <p:spPr>
            <a:xfrm>
              <a:off x="445608" y="3370121"/>
              <a:ext cx="398548" cy="303335"/>
            </a:xfrm>
            <a:custGeom>
              <a:avLst/>
              <a:gdLst/>
              <a:ahLst/>
              <a:cxnLst/>
              <a:rect l="l" t="t" r="r" b="b"/>
              <a:pathLst>
                <a:path w="5630" h="4285" extrusionOk="0">
                  <a:moveTo>
                    <a:pt x="4564" y="0"/>
                  </a:moveTo>
                  <a:cubicBezTo>
                    <a:pt x="4532" y="0"/>
                    <a:pt x="4499" y="2"/>
                    <a:pt x="4466" y="7"/>
                  </a:cubicBezTo>
                  <a:lnTo>
                    <a:pt x="800" y="356"/>
                  </a:lnTo>
                  <a:cubicBezTo>
                    <a:pt x="335" y="385"/>
                    <a:pt x="1" y="807"/>
                    <a:pt x="30" y="1257"/>
                  </a:cubicBezTo>
                  <a:lnTo>
                    <a:pt x="248" y="3512"/>
                  </a:lnTo>
                  <a:cubicBezTo>
                    <a:pt x="290" y="3945"/>
                    <a:pt x="667" y="4284"/>
                    <a:pt x="1110" y="4284"/>
                  </a:cubicBezTo>
                  <a:cubicBezTo>
                    <a:pt x="1128" y="4284"/>
                    <a:pt x="1146" y="4284"/>
                    <a:pt x="1164" y="4283"/>
                  </a:cubicBezTo>
                  <a:lnTo>
                    <a:pt x="4829" y="3934"/>
                  </a:lnTo>
                  <a:cubicBezTo>
                    <a:pt x="5280" y="3890"/>
                    <a:pt x="5629" y="3483"/>
                    <a:pt x="5600" y="3017"/>
                  </a:cubicBezTo>
                  <a:lnTo>
                    <a:pt x="5382" y="763"/>
                  </a:lnTo>
                  <a:cubicBezTo>
                    <a:pt x="5341" y="332"/>
                    <a:pt x="4976" y="0"/>
                    <a:pt x="4564" y="0"/>
                  </a:cubicBezTo>
                  <a:close/>
                </a:path>
              </a:pathLst>
            </a:custGeom>
            <a:solidFill>
              <a:srgbClr val="92E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53"/>
            <p:cNvSpPr/>
            <p:nvPr/>
          </p:nvSpPr>
          <p:spPr>
            <a:xfrm>
              <a:off x="602127" y="3406579"/>
              <a:ext cx="166852" cy="210529"/>
            </a:xfrm>
            <a:custGeom>
              <a:avLst/>
              <a:gdLst/>
              <a:ahLst/>
              <a:cxnLst/>
              <a:rect l="l" t="t" r="r" b="b"/>
              <a:pathLst>
                <a:path w="2357" h="2974" extrusionOk="0">
                  <a:moveTo>
                    <a:pt x="756" y="1"/>
                  </a:moveTo>
                  <a:cubicBezTo>
                    <a:pt x="727" y="1"/>
                    <a:pt x="669" y="1"/>
                    <a:pt x="640" y="30"/>
                  </a:cubicBezTo>
                  <a:cubicBezTo>
                    <a:pt x="611" y="59"/>
                    <a:pt x="597" y="88"/>
                    <a:pt x="597" y="102"/>
                  </a:cubicBezTo>
                  <a:lnTo>
                    <a:pt x="640" y="524"/>
                  </a:lnTo>
                  <a:lnTo>
                    <a:pt x="640" y="539"/>
                  </a:lnTo>
                  <a:cubicBezTo>
                    <a:pt x="640" y="568"/>
                    <a:pt x="524" y="975"/>
                    <a:pt x="204" y="1470"/>
                  </a:cubicBezTo>
                  <a:lnTo>
                    <a:pt x="204" y="1484"/>
                  </a:lnTo>
                  <a:lnTo>
                    <a:pt x="29" y="1615"/>
                  </a:lnTo>
                  <a:lnTo>
                    <a:pt x="0" y="1659"/>
                  </a:lnTo>
                  <a:lnTo>
                    <a:pt x="102" y="2793"/>
                  </a:lnTo>
                  <a:cubicBezTo>
                    <a:pt x="102" y="2839"/>
                    <a:pt x="137" y="2875"/>
                    <a:pt x="174" y="2875"/>
                  </a:cubicBezTo>
                  <a:cubicBezTo>
                    <a:pt x="184" y="2875"/>
                    <a:pt x="194" y="2872"/>
                    <a:pt x="204" y="2866"/>
                  </a:cubicBezTo>
                  <a:lnTo>
                    <a:pt x="233" y="2866"/>
                  </a:lnTo>
                  <a:lnTo>
                    <a:pt x="422" y="2939"/>
                  </a:lnTo>
                  <a:cubicBezTo>
                    <a:pt x="433" y="2960"/>
                    <a:pt x="443" y="2973"/>
                    <a:pt x="454" y="2973"/>
                  </a:cubicBezTo>
                  <a:cubicBezTo>
                    <a:pt x="458" y="2973"/>
                    <a:pt x="462" y="2972"/>
                    <a:pt x="466" y="2968"/>
                  </a:cubicBezTo>
                  <a:lnTo>
                    <a:pt x="1891" y="2837"/>
                  </a:lnTo>
                  <a:cubicBezTo>
                    <a:pt x="1905" y="2837"/>
                    <a:pt x="1905" y="2837"/>
                    <a:pt x="1935" y="2822"/>
                  </a:cubicBezTo>
                  <a:cubicBezTo>
                    <a:pt x="1978" y="2793"/>
                    <a:pt x="2080" y="2720"/>
                    <a:pt x="2109" y="2633"/>
                  </a:cubicBezTo>
                  <a:cubicBezTo>
                    <a:pt x="2124" y="2575"/>
                    <a:pt x="2124" y="2502"/>
                    <a:pt x="2095" y="2459"/>
                  </a:cubicBezTo>
                  <a:cubicBezTo>
                    <a:pt x="2080" y="2415"/>
                    <a:pt x="2080" y="2357"/>
                    <a:pt x="2109" y="2342"/>
                  </a:cubicBezTo>
                  <a:cubicBezTo>
                    <a:pt x="2124" y="2328"/>
                    <a:pt x="2269" y="2197"/>
                    <a:pt x="2167" y="2022"/>
                  </a:cubicBezTo>
                  <a:cubicBezTo>
                    <a:pt x="2153" y="1979"/>
                    <a:pt x="2153" y="1920"/>
                    <a:pt x="2182" y="1906"/>
                  </a:cubicBezTo>
                  <a:cubicBezTo>
                    <a:pt x="2196" y="1891"/>
                    <a:pt x="2327" y="1760"/>
                    <a:pt x="2211" y="1601"/>
                  </a:cubicBezTo>
                  <a:cubicBezTo>
                    <a:pt x="2196" y="1557"/>
                    <a:pt x="2196" y="1513"/>
                    <a:pt x="2240" y="1484"/>
                  </a:cubicBezTo>
                  <a:cubicBezTo>
                    <a:pt x="2240" y="1484"/>
                    <a:pt x="2356" y="1382"/>
                    <a:pt x="2327" y="1251"/>
                  </a:cubicBezTo>
                  <a:cubicBezTo>
                    <a:pt x="2313" y="1164"/>
                    <a:pt x="2109" y="1164"/>
                    <a:pt x="2065" y="1164"/>
                  </a:cubicBezTo>
                  <a:lnTo>
                    <a:pt x="1120" y="1237"/>
                  </a:lnTo>
                  <a:cubicBezTo>
                    <a:pt x="1076" y="1237"/>
                    <a:pt x="1018" y="1179"/>
                    <a:pt x="1033" y="1121"/>
                  </a:cubicBezTo>
                  <a:cubicBezTo>
                    <a:pt x="1076" y="1019"/>
                    <a:pt x="1120" y="655"/>
                    <a:pt x="1047" y="466"/>
                  </a:cubicBezTo>
                  <a:cubicBezTo>
                    <a:pt x="975" y="292"/>
                    <a:pt x="887" y="132"/>
                    <a:pt x="858" y="59"/>
                  </a:cubicBezTo>
                  <a:cubicBezTo>
                    <a:pt x="858" y="30"/>
                    <a:pt x="829" y="30"/>
                    <a:pt x="815" y="15"/>
                  </a:cubicBezTo>
                  <a:cubicBezTo>
                    <a:pt x="800" y="15"/>
                    <a:pt x="786" y="1"/>
                    <a:pt x="756" y="1"/>
                  </a:cubicBezTo>
                  <a:close/>
                </a:path>
              </a:pathLst>
            </a:custGeom>
            <a:solidFill>
              <a:srgbClr val="C4D1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53"/>
            <p:cNvSpPr/>
            <p:nvPr/>
          </p:nvSpPr>
          <p:spPr>
            <a:xfrm>
              <a:off x="524894" y="3516730"/>
              <a:ext cx="75250" cy="116450"/>
            </a:xfrm>
            <a:custGeom>
              <a:avLst/>
              <a:gdLst/>
              <a:ahLst/>
              <a:cxnLst/>
              <a:rect l="l" t="t" r="r" b="b"/>
              <a:pathLst>
                <a:path w="1063" h="1645" extrusionOk="0">
                  <a:moveTo>
                    <a:pt x="902" y="1"/>
                  </a:moveTo>
                  <a:lnTo>
                    <a:pt x="0" y="103"/>
                  </a:lnTo>
                  <a:lnTo>
                    <a:pt x="146" y="1644"/>
                  </a:lnTo>
                  <a:lnTo>
                    <a:pt x="1062" y="1557"/>
                  </a:lnTo>
                  <a:lnTo>
                    <a:pt x="975" y="844"/>
                  </a:lnTo>
                  <a:lnTo>
                    <a:pt x="902" y="1"/>
                  </a:lnTo>
                  <a:close/>
                </a:path>
              </a:pathLst>
            </a:custGeom>
            <a:solidFill>
              <a:srgbClr val="C4D1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53"/>
            <p:cNvSpPr/>
            <p:nvPr/>
          </p:nvSpPr>
          <p:spPr>
            <a:xfrm>
              <a:off x="673131" y="2419960"/>
              <a:ext cx="398548" cy="303335"/>
            </a:xfrm>
            <a:custGeom>
              <a:avLst/>
              <a:gdLst/>
              <a:ahLst/>
              <a:cxnLst/>
              <a:rect l="l" t="t" r="r" b="b"/>
              <a:pathLst>
                <a:path w="5630" h="4285" extrusionOk="0">
                  <a:moveTo>
                    <a:pt x="4549" y="1"/>
                  </a:moveTo>
                  <a:cubicBezTo>
                    <a:pt x="4522" y="1"/>
                    <a:pt x="4494" y="2"/>
                    <a:pt x="4466" y="5"/>
                  </a:cubicBezTo>
                  <a:lnTo>
                    <a:pt x="801" y="354"/>
                  </a:lnTo>
                  <a:cubicBezTo>
                    <a:pt x="335" y="397"/>
                    <a:pt x="1" y="804"/>
                    <a:pt x="30" y="1270"/>
                  </a:cubicBezTo>
                  <a:lnTo>
                    <a:pt x="248" y="3524"/>
                  </a:lnTo>
                  <a:cubicBezTo>
                    <a:pt x="289" y="3949"/>
                    <a:pt x="667" y="4284"/>
                    <a:pt x="1088" y="4284"/>
                  </a:cubicBezTo>
                  <a:cubicBezTo>
                    <a:pt x="1113" y="4284"/>
                    <a:pt x="1139" y="4283"/>
                    <a:pt x="1164" y="4280"/>
                  </a:cubicBezTo>
                  <a:lnTo>
                    <a:pt x="4829" y="3931"/>
                  </a:lnTo>
                  <a:cubicBezTo>
                    <a:pt x="5295" y="3902"/>
                    <a:pt x="5629" y="3481"/>
                    <a:pt x="5600" y="3030"/>
                  </a:cubicBezTo>
                  <a:lnTo>
                    <a:pt x="5382" y="775"/>
                  </a:lnTo>
                  <a:cubicBezTo>
                    <a:pt x="5341" y="324"/>
                    <a:pt x="4991" y="1"/>
                    <a:pt x="4549" y="1"/>
                  </a:cubicBezTo>
                  <a:close/>
                </a:path>
              </a:pathLst>
            </a:custGeom>
            <a:solidFill>
              <a:srgbClr val="92E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53"/>
            <p:cNvSpPr/>
            <p:nvPr/>
          </p:nvSpPr>
          <p:spPr>
            <a:xfrm>
              <a:off x="829650" y="2456276"/>
              <a:ext cx="167914" cy="210529"/>
            </a:xfrm>
            <a:custGeom>
              <a:avLst/>
              <a:gdLst/>
              <a:ahLst/>
              <a:cxnLst/>
              <a:rect l="l" t="t" r="r" b="b"/>
              <a:pathLst>
                <a:path w="2372" h="2974" extrusionOk="0">
                  <a:moveTo>
                    <a:pt x="771" y="1"/>
                  </a:moveTo>
                  <a:cubicBezTo>
                    <a:pt x="728" y="1"/>
                    <a:pt x="669" y="1"/>
                    <a:pt x="640" y="44"/>
                  </a:cubicBezTo>
                  <a:cubicBezTo>
                    <a:pt x="626" y="59"/>
                    <a:pt x="597" y="102"/>
                    <a:pt x="597" y="117"/>
                  </a:cubicBezTo>
                  <a:lnTo>
                    <a:pt x="640" y="539"/>
                  </a:lnTo>
                  <a:lnTo>
                    <a:pt x="640" y="553"/>
                  </a:lnTo>
                  <a:cubicBezTo>
                    <a:pt x="640" y="568"/>
                    <a:pt x="524" y="990"/>
                    <a:pt x="204" y="1484"/>
                  </a:cubicBezTo>
                  <a:lnTo>
                    <a:pt x="204" y="1499"/>
                  </a:lnTo>
                  <a:lnTo>
                    <a:pt x="44" y="1629"/>
                  </a:lnTo>
                  <a:lnTo>
                    <a:pt x="0" y="1644"/>
                  </a:lnTo>
                  <a:lnTo>
                    <a:pt x="117" y="2793"/>
                  </a:lnTo>
                  <a:cubicBezTo>
                    <a:pt x="117" y="2831"/>
                    <a:pt x="150" y="2869"/>
                    <a:pt x="187" y="2869"/>
                  </a:cubicBezTo>
                  <a:cubicBezTo>
                    <a:pt x="192" y="2869"/>
                    <a:pt x="198" y="2868"/>
                    <a:pt x="204" y="2866"/>
                  </a:cubicBezTo>
                  <a:lnTo>
                    <a:pt x="233" y="2866"/>
                  </a:lnTo>
                  <a:lnTo>
                    <a:pt x="422" y="2938"/>
                  </a:lnTo>
                  <a:cubicBezTo>
                    <a:pt x="433" y="2960"/>
                    <a:pt x="451" y="2973"/>
                    <a:pt x="466" y="2973"/>
                  </a:cubicBezTo>
                  <a:cubicBezTo>
                    <a:pt x="472" y="2973"/>
                    <a:pt x="476" y="2971"/>
                    <a:pt x="480" y="2968"/>
                  </a:cubicBezTo>
                  <a:lnTo>
                    <a:pt x="1891" y="2837"/>
                  </a:lnTo>
                  <a:cubicBezTo>
                    <a:pt x="1906" y="2837"/>
                    <a:pt x="1906" y="2837"/>
                    <a:pt x="1935" y="2822"/>
                  </a:cubicBezTo>
                  <a:cubicBezTo>
                    <a:pt x="1993" y="2808"/>
                    <a:pt x="2080" y="2735"/>
                    <a:pt x="2109" y="2648"/>
                  </a:cubicBezTo>
                  <a:cubicBezTo>
                    <a:pt x="2138" y="2589"/>
                    <a:pt x="2138" y="2517"/>
                    <a:pt x="2095" y="2458"/>
                  </a:cubicBezTo>
                  <a:cubicBezTo>
                    <a:pt x="2080" y="2429"/>
                    <a:pt x="2080" y="2371"/>
                    <a:pt x="2109" y="2357"/>
                  </a:cubicBezTo>
                  <a:cubicBezTo>
                    <a:pt x="2138" y="2328"/>
                    <a:pt x="2284" y="2211"/>
                    <a:pt x="2167" y="2022"/>
                  </a:cubicBezTo>
                  <a:cubicBezTo>
                    <a:pt x="2153" y="1993"/>
                    <a:pt x="2153" y="1935"/>
                    <a:pt x="2182" y="1920"/>
                  </a:cubicBezTo>
                  <a:cubicBezTo>
                    <a:pt x="2197" y="1891"/>
                    <a:pt x="2327" y="1775"/>
                    <a:pt x="2226" y="1600"/>
                  </a:cubicBezTo>
                  <a:cubicBezTo>
                    <a:pt x="2211" y="1571"/>
                    <a:pt x="2211" y="1513"/>
                    <a:pt x="2240" y="1499"/>
                  </a:cubicBezTo>
                  <a:cubicBezTo>
                    <a:pt x="2240" y="1499"/>
                    <a:pt x="2371" y="1382"/>
                    <a:pt x="2327" y="1266"/>
                  </a:cubicBezTo>
                  <a:cubicBezTo>
                    <a:pt x="2313" y="1164"/>
                    <a:pt x="2109" y="1164"/>
                    <a:pt x="2080" y="1164"/>
                  </a:cubicBezTo>
                  <a:lnTo>
                    <a:pt x="1135" y="1237"/>
                  </a:lnTo>
                  <a:cubicBezTo>
                    <a:pt x="1077" y="1237"/>
                    <a:pt x="1019" y="1193"/>
                    <a:pt x="1033" y="1135"/>
                  </a:cubicBezTo>
                  <a:cubicBezTo>
                    <a:pt x="1077" y="1019"/>
                    <a:pt x="1135" y="655"/>
                    <a:pt x="1062" y="481"/>
                  </a:cubicBezTo>
                  <a:cubicBezTo>
                    <a:pt x="989" y="291"/>
                    <a:pt x="888" y="131"/>
                    <a:pt x="859" y="59"/>
                  </a:cubicBezTo>
                  <a:cubicBezTo>
                    <a:pt x="859" y="44"/>
                    <a:pt x="844" y="44"/>
                    <a:pt x="815" y="30"/>
                  </a:cubicBezTo>
                  <a:cubicBezTo>
                    <a:pt x="800" y="30"/>
                    <a:pt x="786" y="1"/>
                    <a:pt x="771" y="1"/>
                  </a:cubicBezTo>
                  <a:close/>
                </a:path>
              </a:pathLst>
            </a:custGeom>
            <a:solidFill>
              <a:srgbClr val="C4D1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53"/>
            <p:cNvSpPr/>
            <p:nvPr/>
          </p:nvSpPr>
          <p:spPr>
            <a:xfrm>
              <a:off x="752417" y="2567489"/>
              <a:ext cx="75250" cy="115388"/>
            </a:xfrm>
            <a:custGeom>
              <a:avLst/>
              <a:gdLst/>
              <a:ahLst/>
              <a:cxnLst/>
              <a:rect l="l" t="t" r="r" b="b"/>
              <a:pathLst>
                <a:path w="1063" h="1630" extrusionOk="0">
                  <a:moveTo>
                    <a:pt x="917" y="0"/>
                  </a:moveTo>
                  <a:lnTo>
                    <a:pt x="1" y="88"/>
                  </a:lnTo>
                  <a:lnTo>
                    <a:pt x="146" y="1629"/>
                  </a:lnTo>
                  <a:lnTo>
                    <a:pt x="1062" y="1542"/>
                  </a:lnTo>
                  <a:lnTo>
                    <a:pt x="990" y="829"/>
                  </a:lnTo>
                  <a:lnTo>
                    <a:pt x="917" y="0"/>
                  </a:lnTo>
                  <a:close/>
                </a:path>
              </a:pathLst>
            </a:custGeom>
            <a:solidFill>
              <a:srgbClr val="C4D1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53"/>
            <p:cNvSpPr/>
            <p:nvPr/>
          </p:nvSpPr>
          <p:spPr>
            <a:xfrm>
              <a:off x="939801" y="2898793"/>
              <a:ext cx="396495" cy="558321"/>
            </a:xfrm>
            <a:custGeom>
              <a:avLst/>
              <a:gdLst/>
              <a:ahLst/>
              <a:cxnLst/>
              <a:rect l="l" t="t" r="r" b="b"/>
              <a:pathLst>
                <a:path w="5601" h="7887" extrusionOk="0">
                  <a:moveTo>
                    <a:pt x="5020" y="0"/>
                  </a:moveTo>
                  <a:cubicBezTo>
                    <a:pt x="4932" y="0"/>
                    <a:pt x="4843" y="27"/>
                    <a:pt x="4757" y="91"/>
                  </a:cubicBezTo>
                  <a:cubicBezTo>
                    <a:pt x="4378" y="367"/>
                    <a:pt x="4073" y="789"/>
                    <a:pt x="3782" y="1152"/>
                  </a:cubicBezTo>
                  <a:cubicBezTo>
                    <a:pt x="3360" y="1661"/>
                    <a:pt x="2982" y="2185"/>
                    <a:pt x="2589" y="2709"/>
                  </a:cubicBezTo>
                  <a:lnTo>
                    <a:pt x="2560" y="2767"/>
                  </a:lnTo>
                  <a:cubicBezTo>
                    <a:pt x="2197" y="3305"/>
                    <a:pt x="1848" y="3829"/>
                    <a:pt x="1528" y="4367"/>
                  </a:cubicBezTo>
                  <a:lnTo>
                    <a:pt x="1484" y="4439"/>
                  </a:lnTo>
                  <a:cubicBezTo>
                    <a:pt x="1266" y="4803"/>
                    <a:pt x="1062" y="5167"/>
                    <a:pt x="873" y="5530"/>
                  </a:cubicBezTo>
                  <a:cubicBezTo>
                    <a:pt x="655" y="5937"/>
                    <a:pt x="466" y="6330"/>
                    <a:pt x="292" y="6752"/>
                  </a:cubicBezTo>
                  <a:cubicBezTo>
                    <a:pt x="175" y="7014"/>
                    <a:pt x="1" y="7377"/>
                    <a:pt x="146" y="7639"/>
                  </a:cubicBezTo>
                  <a:cubicBezTo>
                    <a:pt x="190" y="7755"/>
                    <a:pt x="306" y="7814"/>
                    <a:pt x="408" y="7843"/>
                  </a:cubicBezTo>
                  <a:cubicBezTo>
                    <a:pt x="481" y="7857"/>
                    <a:pt x="553" y="7886"/>
                    <a:pt x="626" y="7886"/>
                  </a:cubicBezTo>
                  <a:lnTo>
                    <a:pt x="670" y="7814"/>
                  </a:lnTo>
                  <a:cubicBezTo>
                    <a:pt x="961" y="7101"/>
                    <a:pt x="1339" y="6432"/>
                    <a:pt x="1702" y="5748"/>
                  </a:cubicBezTo>
                  <a:cubicBezTo>
                    <a:pt x="2037" y="5167"/>
                    <a:pt x="2371" y="4570"/>
                    <a:pt x="2735" y="4003"/>
                  </a:cubicBezTo>
                  <a:cubicBezTo>
                    <a:pt x="2982" y="3639"/>
                    <a:pt x="3215" y="3320"/>
                    <a:pt x="3462" y="2970"/>
                  </a:cubicBezTo>
                  <a:cubicBezTo>
                    <a:pt x="3855" y="2461"/>
                    <a:pt x="4218" y="1952"/>
                    <a:pt x="4611" y="1458"/>
                  </a:cubicBezTo>
                  <a:cubicBezTo>
                    <a:pt x="4887" y="1094"/>
                    <a:pt x="5178" y="702"/>
                    <a:pt x="5542" y="396"/>
                  </a:cubicBezTo>
                  <a:lnTo>
                    <a:pt x="5600" y="338"/>
                  </a:lnTo>
                  <a:lnTo>
                    <a:pt x="5542" y="280"/>
                  </a:lnTo>
                  <a:cubicBezTo>
                    <a:pt x="5402" y="130"/>
                    <a:pt x="5214" y="0"/>
                    <a:pt x="5020" y="0"/>
                  </a:cubicBezTo>
                  <a:close/>
                </a:path>
              </a:pathLst>
            </a:custGeom>
            <a:solidFill>
              <a:srgbClr val="459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53"/>
            <p:cNvSpPr/>
            <p:nvPr/>
          </p:nvSpPr>
          <p:spPr>
            <a:xfrm>
              <a:off x="987160" y="2922649"/>
              <a:ext cx="619908" cy="604476"/>
            </a:xfrm>
            <a:custGeom>
              <a:avLst/>
              <a:gdLst/>
              <a:ahLst/>
              <a:cxnLst/>
              <a:rect l="l" t="t" r="r" b="b"/>
              <a:pathLst>
                <a:path w="8757" h="8539" extrusionOk="0">
                  <a:moveTo>
                    <a:pt x="4946" y="1"/>
                  </a:moveTo>
                  <a:lnTo>
                    <a:pt x="4887" y="59"/>
                  </a:lnTo>
                  <a:cubicBezTo>
                    <a:pt x="4538" y="365"/>
                    <a:pt x="4248" y="757"/>
                    <a:pt x="3957" y="1121"/>
                  </a:cubicBezTo>
                  <a:cubicBezTo>
                    <a:pt x="3564" y="1615"/>
                    <a:pt x="3186" y="2124"/>
                    <a:pt x="2822" y="2633"/>
                  </a:cubicBezTo>
                  <a:cubicBezTo>
                    <a:pt x="2560" y="2983"/>
                    <a:pt x="2313" y="3332"/>
                    <a:pt x="2095" y="3666"/>
                  </a:cubicBezTo>
                  <a:cubicBezTo>
                    <a:pt x="1731" y="4233"/>
                    <a:pt x="1382" y="4815"/>
                    <a:pt x="1048" y="5411"/>
                  </a:cubicBezTo>
                  <a:cubicBezTo>
                    <a:pt x="684" y="6095"/>
                    <a:pt x="306" y="6764"/>
                    <a:pt x="15" y="7477"/>
                  </a:cubicBezTo>
                  <a:lnTo>
                    <a:pt x="1" y="7520"/>
                  </a:lnTo>
                  <a:cubicBezTo>
                    <a:pt x="146" y="7549"/>
                    <a:pt x="292" y="7549"/>
                    <a:pt x="437" y="7549"/>
                  </a:cubicBezTo>
                  <a:cubicBezTo>
                    <a:pt x="888" y="7564"/>
                    <a:pt x="1368" y="7564"/>
                    <a:pt x="1833" y="7564"/>
                  </a:cubicBezTo>
                  <a:cubicBezTo>
                    <a:pt x="2648" y="7564"/>
                    <a:pt x="3477" y="7578"/>
                    <a:pt x="4277" y="7709"/>
                  </a:cubicBezTo>
                  <a:cubicBezTo>
                    <a:pt x="5178" y="7869"/>
                    <a:pt x="6066" y="8160"/>
                    <a:pt x="6909" y="8538"/>
                  </a:cubicBezTo>
                  <a:lnTo>
                    <a:pt x="6938" y="8495"/>
                  </a:lnTo>
                  <a:cubicBezTo>
                    <a:pt x="7564" y="7549"/>
                    <a:pt x="8160" y="6604"/>
                    <a:pt x="8727" y="5630"/>
                  </a:cubicBezTo>
                  <a:lnTo>
                    <a:pt x="8756" y="5557"/>
                  </a:lnTo>
                  <a:cubicBezTo>
                    <a:pt x="8596" y="5440"/>
                    <a:pt x="8436" y="5266"/>
                    <a:pt x="8291" y="5120"/>
                  </a:cubicBezTo>
                  <a:cubicBezTo>
                    <a:pt x="7084" y="3913"/>
                    <a:pt x="6255" y="2386"/>
                    <a:pt x="5469" y="874"/>
                  </a:cubicBezTo>
                  <a:cubicBezTo>
                    <a:pt x="5324" y="583"/>
                    <a:pt x="5164" y="248"/>
                    <a:pt x="4946" y="1"/>
                  </a:cubicBezTo>
                  <a:close/>
                </a:path>
              </a:pathLst>
            </a:custGeom>
            <a:solidFill>
              <a:srgbClr val="C9B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53"/>
            <p:cNvSpPr/>
            <p:nvPr/>
          </p:nvSpPr>
          <p:spPr>
            <a:xfrm>
              <a:off x="1475194" y="3319081"/>
              <a:ext cx="310980" cy="300716"/>
            </a:xfrm>
            <a:custGeom>
              <a:avLst/>
              <a:gdLst/>
              <a:ahLst/>
              <a:cxnLst/>
              <a:rect l="l" t="t" r="r" b="b"/>
              <a:pathLst>
                <a:path w="4393" h="4248" extrusionOk="0">
                  <a:moveTo>
                    <a:pt x="1833" y="0"/>
                  </a:moveTo>
                  <a:lnTo>
                    <a:pt x="1789" y="73"/>
                  </a:lnTo>
                  <a:cubicBezTo>
                    <a:pt x="1237" y="1033"/>
                    <a:pt x="626" y="1978"/>
                    <a:pt x="15" y="2924"/>
                  </a:cubicBezTo>
                  <a:lnTo>
                    <a:pt x="1" y="2938"/>
                  </a:lnTo>
                  <a:lnTo>
                    <a:pt x="102" y="2996"/>
                  </a:lnTo>
                  <a:cubicBezTo>
                    <a:pt x="219" y="3069"/>
                    <a:pt x="335" y="3142"/>
                    <a:pt x="451" y="3215"/>
                  </a:cubicBezTo>
                  <a:lnTo>
                    <a:pt x="524" y="3258"/>
                  </a:lnTo>
                  <a:cubicBezTo>
                    <a:pt x="1019" y="3549"/>
                    <a:pt x="1499" y="3796"/>
                    <a:pt x="2008" y="4058"/>
                  </a:cubicBezTo>
                  <a:lnTo>
                    <a:pt x="2080" y="4087"/>
                  </a:lnTo>
                  <a:cubicBezTo>
                    <a:pt x="2197" y="4145"/>
                    <a:pt x="2342" y="4233"/>
                    <a:pt x="2473" y="4247"/>
                  </a:cubicBezTo>
                  <a:cubicBezTo>
                    <a:pt x="2575" y="4247"/>
                    <a:pt x="2662" y="4204"/>
                    <a:pt x="2735" y="4145"/>
                  </a:cubicBezTo>
                  <a:cubicBezTo>
                    <a:pt x="2982" y="4000"/>
                    <a:pt x="3200" y="3811"/>
                    <a:pt x="3375" y="3622"/>
                  </a:cubicBezTo>
                  <a:cubicBezTo>
                    <a:pt x="3753" y="3215"/>
                    <a:pt x="4044" y="2749"/>
                    <a:pt x="4233" y="2240"/>
                  </a:cubicBezTo>
                  <a:cubicBezTo>
                    <a:pt x="4306" y="2022"/>
                    <a:pt x="4393" y="1760"/>
                    <a:pt x="4262" y="1542"/>
                  </a:cubicBezTo>
                  <a:cubicBezTo>
                    <a:pt x="4116" y="1324"/>
                    <a:pt x="3840" y="1193"/>
                    <a:pt x="3622" y="1077"/>
                  </a:cubicBezTo>
                  <a:cubicBezTo>
                    <a:pt x="3055" y="713"/>
                    <a:pt x="2444" y="364"/>
                    <a:pt x="1862" y="15"/>
                  </a:cubicBezTo>
                  <a:cubicBezTo>
                    <a:pt x="1848" y="15"/>
                    <a:pt x="1848" y="0"/>
                    <a:pt x="1833" y="0"/>
                  </a:cubicBezTo>
                  <a:close/>
                </a:path>
              </a:pathLst>
            </a:custGeom>
            <a:solidFill>
              <a:srgbClr val="459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53"/>
            <p:cNvSpPr/>
            <p:nvPr/>
          </p:nvSpPr>
          <p:spPr>
            <a:xfrm>
              <a:off x="1001602" y="3073506"/>
              <a:ext cx="119494" cy="134430"/>
            </a:xfrm>
            <a:custGeom>
              <a:avLst/>
              <a:gdLst/>
              <a:ahLst/>
              <a:cxnLst/>
              <a:rect l="l" t="t" r="r" b="b"/>
              <a:pathLst>
                <a:path w="1688" h="1899" extrusionOk="0">
                  <a:moveTo>
                    <a:pt x="848" y="1"/>
                  </a:moveTo>
                  <a:cubicBezTo>
                    <a:pt x="813" y="1"/>
                    <a:pt x="778" y="7"/>
                    <a:pt x="742" y="22"/>
                  </a:cubicBezTo>
                  <a:cubicBezTo>
                    <a:pt x="582" y="124"/>
                    <a:pt x="466" y="255"/>
                    <a:pt x="364" y="401"/>
                  </a:cubicBezTo>
                  <a:cubicBezTo>
                    <a:pt x="189" y="604"/>
                    <a:pt x="0" y="866"/>
                    <a:pt x="73" y="1157"/>
                  </a:cubicBezTo>
                  <a:cubicBezTo>
                    <a:pt x="146" y="1448"/>
                    <a:pt x="451" y="1666"/>
                    <a:pt x="626" y="1884"/>
                  </a:cubicBezTo>
                  <a:lnTo>
                    <a:pt x="655" y="1899"/>
                  </a:lnTo>
                  <a:cubicBezTo>
                    <a:pt x="975" y="1361"/>
                    <a:pt x="1324" y="822"/>
                    <a:pt x="1687" y="299"/>
                  </a:cubicBezTo>
                  <a:cubicBezTo>
                    <a:pt x="1469" y="212"/>
                    <a:pt x="1266" y="124"/>
                    <a:pt x="1047" y="52"/>
                  </a:cubicBezTo>
                  <a:cubicBezTo>
                    <a:pt x="981" y="23"/>
                    <a:pt x="915" y="1"/>
                    <a:pt x="848" y="1"/>
                  </a:cubicBezTo>
                  <a:close/>
                </a:path>
              </a:pathLst>
            </a:custGeom>
            <a:solidFill>
              <a:srgbClr val="C9B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53"/>
            <p:cNvSpPr/>
            <p:nvPr/>
          </p:nvSpPr>
          <p:spPr>
            <a:xfrm>
              <a:off x="1637872" y="3408349"/>
              <a:ext cx="85302" cy="55004"/>
            </a:xfrm>
            <a:custGeom>
              <a:avLst/>
              <a:gdLst/>
              <a:ahLst/>
              <a:cxnLst/>
              <a:rect l="l" t="t" r="r" b="b"/>
              <a:pathLst>
                <a:path w="1205" h="777" extrusionOk="0">
                  <a:moveTo>
                    <a:pt x="289" y="1"/>
                  </a:moveTo>
                  <a:cubicBezTo>
                    <a:pt x="252" y="1"/>
                    <a:pt x="218" y="10"/>
                    <a:pt x="190" y="34"/>
                  </a:cubicBezTo>
                  <a:cubicBezTo>
                    <a:pt x="0" y="150"/>
                    <a:pt x="437" y="427"/>
                    <a:pt x="510" y="485"/>
                  </a:cubicBezTo>
                  <a:cubicBezTo>
                    <a:pt x="626" y="557"/>
                    <a:pt x="757" y="601"/>
                    <a:pt x="859" y="688"/>
                  </a:cubicBezTo>
                  <a:cubicBezTo>
                    <a:pt x="917" y="717"/>
                    <a:pt x="989" y="761"/>
                    <a:pt x="1048" y="776"/>
                  </a:cubicBezTo>
                  <a:cubicBezTo>
                    <a:pt x="1054" y="777"/>
                    <a:pt x="1061" y="777"/>
                    <a:pt x="1067" y="777"/>
                  </a:cubicBezTo>
                  <a:cubicBezTo>
                    <a:pt x="1157" y="777"/>
                    <a:pt x="1205" y="682"/>
                    <a:pt x="1164" y="587"/>
                  </a:cubicBezTo>
                  <a:cubicBezTo>
                    <a:pt x="1120" y="470"/>
                    <a:pt x="931" y="354"/>
                    <a:pt x="800" y="281"/>
                  </a:cubicBezTo>
                  <a:cubicBezTo>
                    <a:pt x="693" y="209"/>
                    <a:pt x="458" y="1"/>
                    <a:pt x="289" y="1"/>
                  </a:cubicBezTo>
                  <a:close/>
                </a:path>
              </a:pathLst>
            </a:custGeom>
            <a:solidFill>
              <a:srgbClr val="C9B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53"/>
            <p:cNvSpPr/>
            <p:nvPr/>
          </p:nvSpPr>
          <p:spPr>
            <a:xfrm>
              <a:off x="1626545" y="3441974"/>
              <a:ext cx="75250" cy="55924"/>
            </a:xfrm>
            <a:custGeom>
              <a:avLst/>
              <a:gdLst/>
              <a:ahLst/>
              <a:cxnLst/>
              <a:rect l="l" t="t" r="r" b="b"/>
              <a:pathLst>
                <a:path w="1063" h="790" extrusionOk="0">
                  <a:moveTo>
                    <a:pt x="118" y="0"/>
                  </a:moveTo>
                  <a:cubicBezTo>
                    <a:pt x="58" y="0"/>
                    <a:pt x="13" y="30"/>
                    <a:pt x="0" y="112"/>
                  </a:cubicBezTo>
                  <a:cubicBezTo>
                    <a:pt x="0" y="213"/>
                    <a:pt x="73" y="286"/>
                    <a:pt x="146" y="330"/>
                  </a:cubicBezTo>
                  <a:cubicBezTo>
                    <a:pt x="277" y="431"/>
                    <a:pt x="408" y="504"/>
                    <a:pt x="524" y="591"/>
                  </a:cubicBezTo>
                  <a:cubicBezTo>
                    <a:pt x="594" y="642"/>
                    <a:pt x="790" y="789"/>
                    <a:pt x="918" y="789"/>
                  </a:cubicBezTo>
                  <a:cubicBezTo>
                    <a:pt x="976" y="789"/>
                    <a:pt x="1020" y="760"/>
                    <a:pt x="1033" y="679"/>
                  </a:cubicBezTo>
                  <a:cubicBezTo>
                    <a:pt x="1062" y="606"/>
                    <a:pt x="1019" y="548"/>
                    <a:pt x="946" y="504"/>
                  </a:cubicBezTo>
                  <a:cubicBezTo>
                    <a:pt x="844" y="402"/>
                    <a:pt x="713" y="330"/>
                    <a:pt x="582" y="242"/>
                  </a:cubicBezTo>
                  <a:cubicBezTo>
                    <a:pt x="530" y="200"/>
                    <a:pt x="274" y="0"/>
                    <a:pt x="118" y="0"/>
                  </a:cubicBezTo>
                  <a:close/>
                </a:path>
              </a:pathLst>
            </a:custGeom>
            <a:solidFill>
              <a:srgbClr val="C9B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53"/>
            <p:cNvSpPr/>
            <p:nvPr/>
          </p:nvSpPr>
          <p:spPr>
            <a:xfrm>
              <a:off x="1361928" y="3546604"/>
              <a:ext cx="262631" cy="240686"/>
            </a:xfrm>
            <a:custGeom>
              <a:avLst/>
              <a:gdLst/>
              <a:ahLst/>
              <a:cxnLst/>
              <a:rect l="l" t="t" r="r" b="b"/>
              <a:pathLst>
                <a:path w="3710" h="3400" extrusionOk="0">
                  <a:moveTo>
                    <a:pt x="2066" y="1"/>
                  </a:moveTo>
                  <a:cubicBezTo>
                    <a:pt x="1601" y="597"/>
                    <a:pt x="1091" y="1179"/>
                    <a:pt x="452" y="1600"/>
                  </a:cubicBezTo>
                  <a:cubicBezTo>
                    <a:pt x="248" y="1731"/>
                    <a:pt x="1" y="1877"/>
                    <a:pt x="59" y="2168"/>
                  </a:cubicBezTo>
                  <a:cubicBezTo>
                    <a:pt x="117" y="2386"/>
                    <a:pt x="350" y="2575"/>
                    <a:pt x="495" y="2749"/>
                  </a:cubicBezTo>
                  <a:cubicBezTo>
                    <a:pt x="699" y="2939"/>
                    <a:pt x="859" y="3244"/>
                    <a:pt x="1135" y="3360"/>
                  </a:cubicBezTo>
                  <a:cubicBezTo>
                    <a:pt x="1193" y="3387"/>
                    <a:pt x="1246" y="3399"/>
                    <a:pt x="1296" y="3399"/>
                  </a:cubicBezTo>
                  <a:cubicBezTo>
                    <a:pt x="1432" y="3399"/>
                    <a:pt x="1541" y="3311"/>
                    <a:pt x="1659" y="3215"/>
                  </a:cubicBezTo>
                  <a:cubicBezTo>
                    <a:pt x="2066" y="2909"/>
                    <a:pt x="2386" y="2531"/>
                    <a:pt x="2735" y="2139"/>
                  </a:cubicBezTo>
                  <a:cubicBezTo>
                    <a:pt x="3099" y="1746"/>
                    <a:pt x="3419" y="1310"/>
                    <a:pt x="3709" y="873"/>
                  </a:cubicBezTo>
                  <a:lnTo>
                    <a:pt x="3637" y="830"/>
                  </a:lnTo>
                  <a:cubicBezTo>
                    <a:pt x="3128" y="582"/>
                    <a:pt x="2633" y="321"/>
                    <a:pt x="2139" y="30"/>
                  </a:cubicBezTo>
                  <a:lnTo>
                    <a:pt x="2066" y="1"/>
                  </a:lnTo>
                  <a:close/>
                </a:path>
              </a:pathLst>
            </a:custGeom>
            <a:solidFill>
              <a:srgbClr val="C9B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53"/>
            <p:cNvSpPr/>
            <p:nvPr/>
          </p:nvSpPr>
          <p:spPr>
            <a:xfrm>
              <a:off x="1301189" y="3923426"/>
              <a:ext cx="130820" cy="130820"/>
            </a:xfrm>
            <a:custGeom>
              <a:avLst/>
              <a:gdLst/>
              <a:ahLst/>
              <a:cxnLst/>
              <a:rect l="l" t="t" r="r" b="b"/>
              <a:pathLst>
                <a:path w="1848" h="1848" extrusionOk="0">
                  <a:moveTo>
                    <a:pt x="1" y="1"/>
                  </a:moveTo>
                  <a:lnTo>
                    <a:pt x="1" y="1848"/>
                  </a:lnTo>
                  <a:lnTo>
                    <a:pt x="1848" y="1"/>
                  </a:lnTo>
                  <a:close/>
                </a:path>
              </a:pathLst>
            </a:custGeom>
            <a:solidFill>
              <a:srgbClr val="C4D1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53"/>
            <p:cNvSpPr/>
            <p:nvPr/>
          </p:nvSpPr>
          <p:spPr>
            <a:xfrm>
              <a:off x="1233230" y="3575416"/>
              <a:ext cx="1318959" cy="373842"/>
            </a:xfrm>
            <a:custGeom>
              <a:avLst/>
              <a:gdLst/>
              <a:ahLst/>
              <a:cxnLst/>
              <a:rect l="l" t="t" r="r" b="b"/>
              <a:pathLst>
                <a:path w="18632" h="5281" extrusionOk="0">
                  <a:moveTo>
                    <a:pt x="1" y="1"/>
                  </a:moveTo>
                  <a:lnTo>
                    <a:pt x="1" y="5280"/>
                  </a:lnTo>
                  <a:lnTo>
                    <a:pt x="18617" y="5280"/>
                  </a:lnTo>
                  <a:lnTo>
                    <a:pt x="18632" y="1"/>
                  </a:lnTo>
                  <a:close/>
                </a:path>
              </a:pathLst>
            </a:custGeom>
            <a:solidFill>
              <a:srgbClr val="C4D1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53"/>
            <p:cNvSpPr/>
            <p:nvPr/>
          </p:nvSpPr>
          <p:spPr>
            <a:xfrm>
              <a:off x="1456647" y="3859643"/>
              <a:ext cx="386159" cy="36103"/>
            </a:xfrm>
            <a:custGeom>
              <a:avLst/>
              <a:gdLst/>
              <a:ahLst/>
              <a:cxnLst/>
              <a:rect l="l" t="t" r="r" b="b"/>
              <a:pathLst>
                <a:path w="5455" h="510" extrusionOk="0">
                  <a:moveTo>
                    <a:pt x="1" y="0"/>
                  </a:moveTo>
                  <a:lnTo>
                    <a:pt x="1" y="509"/>
                  </a:lnTo>
                  <a:lnTo>
                    <a:pt x="5455" y="509"/>
                  </a:lnTo>
                  <a:lnTo>
                    <a:pt x="5455" y="0"/>
                  </a:lnTo>
                  <a:close/>
                </a:path>
              </a:pathLst>
            </a:custGeom>
            <a:solidFill>
              <a:srgbClr val="E5D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53"/>
            <p:cNvSpPr/>
            <p:nvPr/>
          </p:nvSpPr>
          <p:spPr>
            <a:xfrm>
              <a:off x="1337222" y="3832813"/>
              <a:ext cx="89620" cy="89691"/>
            </a:xfrm>
            <a:custGeom>
              <a:avLst/>
              <a:gdLst/>
              <a:ahLst/>
              <a:cxnLst/>
              <a:rect l="l" t="t" r="r" b="b"/>
              <a:pathLst>
                <a:path w="1266" h="1267" extrusionOk="0">
                  <a:moveTo>
                    <a:pt x="641" y="1"/>
                  </a:moveTo>
                  <a:cubicBezTo>
                    <a:pt x="277" y="1"/>
                    <a:pt x="1" y="292"/>
                    <a:pt x="1" y="626"/>
                  </a:cubicBezTo>
                  <a:cubicBezTo>
                    <a:pt x="1" y="990"/>
                    <a:pt x="292" y="1266"/>
                    <a:pt x="641" y="1266"/>
                  </a:cubicBezTo>
                  <a:cubicBezTo>
                    <a:pt x="1004" y="1266"/>
                    <a:pt x="1266" y="975"/>
                    <a:pt x="1266" y="626"/>
                  </a:cubicBezTo>
                  <a:cubicBezTo>
                    <a:pt x="1266" y="292"/>
                    <a:pt x="1004" y="15"/>
                    <a:pt x="641" y="1"/>
                  </a:cubicBezTo>
                  <a:close/>
                </a:path>
              </a:pathLst>
            </a:custGeom>
            <a:solidFill>
              <a:srgbClr val="CAB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53"/>
            <p:cNvSpPr/>
            <p:nvPr/>
          </p:nvSpPr>
          <p:spPr>
            <a:xfrm>
              <a:off x="1347558" y="3772074"/>
              <a:ext cx="495247" cy="36103"/>
            </a:xfrm>
            <a:custGeom>
              <a:avLst/>
              <a:gdLst/>
              <a:ahLst/>
              <a:cxnLst/>
              <a:rect l="l" t="t" r="r" b="b"/>
              <a:pathLst>
                <a:path w="6996" h="510" extrusionOk="0">
                  <a:moveTo>
                    <a:pt x="0" y="1"/>
                  </a:moveTo>
                  <a:lnTo>
                    <a:pt x="0" y="510"/>
                  </a:lnTo>
                  <a:lnTo>
                    <a:pt x="6996" y="510"/>
                  </a:lnTo>
                  <a:lnTo>
                    <a:pt x="6996" y="1"/>
                  </a:lnTo>
                  <a:close/>
                </a:path>
              </a:pathLst>
            </a:custGeom>
            <a:solidFill>
              <a:srgbClr val="E5D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53"/>
            <p:cNvSpPr/>
            <p:nvPr/>
          </p:nvSpPr>
          <p:spPr>
            <a:xfrm>
              <a:off x="1347558" y="3686629"/>
              <a:ext cx="620899" cy="42262"/>
            </a:xfrm>
            <a:custGeom>
              <a:avLst/>
              <a:gdLst/>
              <a:ahLst/>
              <a:cxnLst/>
              <a:rect l="l" t="t" r="r" b="b"/>
              <a:pathLst>
                <a:path w="8771" h="597" extrusionOk="0">
                  <a:moveTo>
                    <a:pt x="0" y="1"/>
                  </a:moveTo>
                  <a:lnTo>
                    <a:pt x="0" y="597"/>
                  </a:lnTo>
                  <a:lnTo>
                    <a:pt x="8770" y="597"/>
                  </a:lnTo>
                  <a:lnTo>
                    <a:pt x="8770" y="1"/>
                  </a:lnTo>
                  <a:close/>
                </a:path>
              </a:pathLst>
            </a:custGeom>
            <a:solidFill>
              <a:srgbClr val="CAB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53"/>
            <p:cNvSpPr/>
            <p:nvPr/>
          </p:nvSpPr>
          <p:spPr>
            <a:xfrm>
              <a:off x="1986872" y="3686629"/>
              <a:ext cx="309989" cy="42262"/>
            </a:xfrm>
            <a:custGeom>
              <a:avLst/>
              <a:gdLst/>
              <a:ahLst/>
              <a:cxnLst/>
              <a:rect l="l" t="t" r="r" b="b"/>
              <a:pathLst>
                <a:path w="4379" h="597" extrusionOk="0">
                  <a:moveTo>
                    <a:pt x="1" y="1"/>
                  </a:moveTo>
                  <a:lnTo>
                    <a:pt x="1" y="597"/>
                  </a:lnTo>
                  <a:lnTo>
                    <a:pt x="4379" y="597"/>
                  </a:lnTo>
                  <a:lnTo>
                    <a:pt x="4379" y="1"/>
                  </a:lnTo>
                  <a:close/>
                </a:path>
              </a:pathLst>
            </a:custGeom>
            <a:solidFill>
              <a:srgbClr val="4FDD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53"/>
            <p:cNvSpPr/>
            <p:nvPr/>
          </p:nvSpPr>
          <p:spPr>
            <a:xfrm>
              <a:off x="2314280" y="3686629"/>
              <a:ext cx="131882" cy="42262"/>
            </a:xfrm>
            <a:custGeom>
              <a:avLst/>
              <a:gdLst/>
              <a:ahLst/>
              <a:cxnLst/>
              <a:rect l="l" t="t" r="r" b="b"/>
              <a:pathLst>
                <a:path w="1863" h="597" extrusionOk="0">
                  <a:moveTo>
                    <a:pt x="1" y="1"/>
                  </a:moveTo>
                  <a:lnTo>
                    <a:pt x="1" y="597"/>
                  </a:lnTo>
                  <a:lnTo>
                    <a:pt x="1863" y="597"/>
                  </a:lnTo>
                  <a:lnTo>
                    <a:pt x="1863" y="1"/>
                  </a:lnTo>
                  <a:close/>
                </a:path>
              </a:pathLst>
            </a:custGeom>
            <a:solidFill>
              <a:srgbClr val="E5D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53"/>
            <p:cNvSpPr/>
            <p:nvPr/>
          </p:nvSpPr>
          <p:spPr>
            <a:xfrm>
              <a:off x="1347558" y="3637217"/>
              <a:ext cx="286275" cy="36103"/>
            </a:xfrm>
            <a:custGeom>
              <a:avLst/>
              <a:gdLst/>
              <a:ahLst/>
              <a:cxnLst/>
              <a:rect l="l" t="t" r="r" b="b"/>
              <a:pathLst>
                <a:path w="4044" h="510" extrusionOk="0">
                  <a:moveTo>
                    <a:pt x="0" y="1"/>
                  </a:moveTo>
                  <a:lnTo>
                    <a:pt x="0" y="510"/>
                  </a:lnTo>
                  <a:lnTo>
                    <a:pt x="4043" y="510"/>
                  </a:lnTo>
                  <a:lnTo>
                    <a:pt x="4043" y="1"/>
                  </a:lnTo>
                  <a:close/>
                </a:path>
              </a:pathLst>
            </a:custGeom>
            <a:solidFill>
              <a:srgbClr val="E5D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1" name="Google Shape;481;p53"/>
          <p:cNvSpPr/>
          <p:nvPr/>
        </p:nvSpPr>
        <p:spPr>
          <a:xfrm>
            <a:off x="6821899" y="878000"/>
            <a:ext cx="200988" cy="328698"/>
          </a:xfrm>
          <a:prstGeom prst="lightningBolt">
            <a:avLst/>
          </a:prstGeom>
          <a:solidFill>
            <a:srgbClr val="D4E61E"/>
          </a:solidFill>
          <a:ln w="9525" cap="flat" cmpd="sng">
            <a:solidFill>
              <a:srgbClr val="C7D8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53"/>
          <p:cNvSpPr/>
          <p:nvPr/>
        </p:nvSpPr>
        <p:spPr>
          <a:xfrm rot="3904398">
            <a:off x="7434849" y="878014"/>
            <a:ext cx="201030" cy="328667"/>
          </a:xfrm>
          <a:prstGeom prst="lightningBolt">
            <a:avLst/>
          </a:prstGeom>
          <a:solidFill>
            <a:srgbClr val="D4E61E"/>
          </a:solidFill>
          <a:ln w="9525" cap="flat" cmpd="sng">
            <a:solidFill>
              <a:srgbClr val="C7D8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53"/>
          <p:cNvSpPr/>
          <p:nvPr/>
        </p:nvSpPr>
        <p:spPr>
          <a:xfrm rot="1500121">
            <a:off x="7082933" y="766119"/>
            <a:ext cx="200975" cy="328725"/>
          </a:xfrm>
          <a:prstGeom prst="lightningBolt">
            <a:avLst/>
          </a:prstGeom>
          <a:solidFill>
            <a:srgbClr val="D4E61E"/>
          </a:solidFill>
          <a:ln w="9525" cap="flat" cmpd="sng">
            <a:solidFill>
              <a:srgbClr val="C7D8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3"/>
                                        </p:tgtEl>
                                        <p:attrNameLst>
                                          <p:attrName>style.visibility</p:attrName>
                                        </p:attrNameLst>
                                      </p:cBhvr>
                                      <p:to>
                                        <p:strVal val="visible"/>
                                      </p:to>
                                    </p:set>
                                    <p:anim calcmode="lin" valueType="num">
                                      <p:cBhvr additive="base">
                                        <p:cTn id="7" dur="1000"/>
                                        <p:tgtEl>
                                          <p:spTgt spid="313"/>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15"/>
                                        </p:tgtEl>
                                        <p:attrNameLst>
                                          <p:attrName>style.visibility</p:attrName>
                                        </p:attrNameLst>
                                      </p:cBhvr>
                                      <p:to>
                                        <p:strVal val="visible"/>
                                      </p:to>
                                    </p:set>
                                    <p:anim calcmode="lin" valueType="num">
                                      <p:cBhvr additive="base">
                                        <p:cTn id="12" dur="1000"/>
                                        <p:tgtEl>
                                          <p:spTgt spid="31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54"/>
          <p:cNvSpPr/>
          <p:nvPr/>
        </p:nvSpPr>
        <p:spPr>
          <a:xfrm>
            <a:off x="4280907" y="571501"/>
            <a:ext cx="4131403" cy="4032180"/>
          </a:xfrm>
          <a:custGeom>
            <a:avLst/>
            <a:gdLst/>
            <a:ahLst/>
            <a:cxnLst/>
            <a:rect l="l" t="t" r="r" b="b"/>
            <a:pathLst>
              <a:path w="188369" h="183845" extrusionOk="0">
                <a:moveTo>
                  <a:pt x="101619" y="1"/>
                </a:moveTo>
                <a:cubicBezTo>
                  <a:pt x="79472" y="1"/>
                  <a:pt x="61959" y="14309"/>
                  <a:pt x="51704" y="28617"/>
                </a:cubicBezTo>
                <a:cubicBezTo>
                  <a:pt x="38962" y="46363"/>
                  <a:pt x="16212" y="53668"/>
                  <a:pt x="8106" y="77985"/>
                </a:cubicBezTo>
                <a:cubicBezTo>
                  <a:pt x="1" y="102336"/>
                  <a:pt x="9641" y="116613"/>
                  <a:pt x="20048" y="123151"/>
                </a:cubicBezTo>
                <a:cubicBezTo>
                  <a:pt x="30489" y="129722"/>
                  <a:pt x="57909" y="157909"/>
                  <a:pt x="68316" y="169851"/>
                </a:cubicBezTo>
                <a:cubicBezTo>
                  <a:pt x="75328" y="177894"/>
                  <a:pt x="90329" y="183845"/>
                  <a:pt x="104811" y="183845"/>
                </a:cubicBezTo>
                <a:cubicBezTo>
                  <a:pt x="111893" y="183845"/>
                  <a:pt x="118851" y="182422"/>
                  <a:pt x="124690" y="179124"/>
                </a:cubicBezTo>
                <a:cubicBezTo>
                  <a:pt x="142436" y="169084"/>
                  <a:pt x="141668" y="153273"/>
                  <a:pt x="156712" y="137061"/>
                </a:cubicBezTo>
                <a:cubicBezTo>
                  <a:pt x="171790" y="120816"/>
                  <a:pt x="188368" y="105005"/>
                  <a:pt x="185667" y="77985"/>
                </a:cubicBezTo>
                <a:cubicBezTo>
                  <a:pt x="183632" y="57571"/>
                  <a:pt x="165519" y="49165"/>
                  <a:pt x="153710" y="34955"/>
                </a:cubicBezTo>
                <a:cubicBezTo>
                  <a:pt x="143303" y="22412"/>
                  <a:pt x="135631" y="8202"/>
                  <a:pt x="118519" y="2731"/>
                </a:cubicBezTo>
                <a:cubicBezTo>
                  <a:pt x="112637" y="843"/>
                  <a:pt x="106992" y="1"/>
                  <a:pt x="101619" y="1"/>
                </a:cubicBezTo>
                <a:close/>
              </a:path>
            </a:pathLst>
          </a:custGeom>
          <a:solidFill>
            <a:srgbClr val="B3CA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54"/>
          <p:cNvSpPr txBox="1">
            <a:spLocks noGrp="1"/>
          </p:cNvSpPr>
          <p:nvPr>
            <p:ph type="title"/>
          </p:nvPr>
        </p:nvSpPr>
        <p:spPr>
          <a:xfrm>
            <a:off x="320100" y="252938"/>
            <a:ext cx="4251900" cy="1176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it">
                <a:latin typeface="Impact"/>
                <a:ea typeface="Impact"/>
                <a:cs typeface="Impact"/>
                <a:sym typeface="Impact"/>
              </a:rPr>
              <a:t>LE CONSEGUENZE</a:t>
            </a:r>
            <a:endParaRPr>
              <a:latin typeface="Impact"/>
              <a:ea typeface="Impact"/>
              <a:cs typeface="Impact"/>
              <a:sym typeface="Impact"/>
            </a:endParaRPr>
          </a:p>
        </p:txBody>
      </p:sp>
      <p:sp>
        <p:nvSpPr>
          <p:cNvPr id="490" name="Google Shape;490;p54"/>
          <p:cNvSpPr txBox="1">
            <a:spLocks noGrp="1"/>
          </p:cNvSpPr>
          <p:nvPr>
            <p:ph type="body" idx="1"/>
          </p:nvPr>
        </p:nvSpPr>
        <p:spPr>
          <a:xfrm>
            <a:off x="434775" y="1396375"/>
            <a:ext cx="2792700" cy="2038200"/>
          </a:xfrm>
          <a:prstGeom prst="rect">
            <a:avLst/>
          </a:prstGeom>
          <a:effectLst>
            <a:outerShdw blurRad="1200150" dist="19050" dir="5400000" algn="bl" rotWithShape="0">
              <a:srgbClr val="000000">
                <a:alpha val="85000"/>
              </a:srgbClr>
            </a:outerShdw>
          </a:effectLst>
        </p:spPr>
        <p:txBody>
          <a:bodyPr spcFirstLastPara="1" wrap="square" lIns="91425" tIns="91425" rIns="91425" bIns="91425" anchor="ctr" anchorCtr="0">
            <a:noAutofit/>
          </a:bodyPr>
          <a:lstStyle/>
          <a:p>
            <a:pPr marL="457200" lvl="0" indent="-342900" algn="l" rtl="0">
              <a:spcBef>
                <a:spcPts val="0"/>
              </a:spcBef>
              <a:spcAft>
                <a:spcPts val="0"/>
              </a:spcAft>
              <a:buClr>
                <a:schemeClr val="lt1"/>
              </a:buClr>
              <a:buSzPts val="1800"/>
              <a:buFont typeface="Georgia"/>
              <a:buChar char="●"/>
            </a:pPr>
            <a:r>
              <a:rPr lang="it" sz="1800">
                <a:latin typeface="Georgia"/>
                <a:ea typeface="Georgia"/>
                <a:cs typeface="Georgia"/>
                <a:sym typeface="Georgia"/>
              </a:rPr>
              <a:t>Isolamento</a:t>
            </a:r>
            <a:endParaRPr sz="1800">
              <a:latin typeface="Georgia"/>
              <a:ea typeface="Georgia"/>
              <a:cs typeface="Georgia"/>
              <a:sym typeface="Georgia"/>
            </a:endParaRPr>
          </a:p>
          <a:p>
            <a:pPr marL="457200" lvl="0" indent="-342900" algn="l" rtl="0">
              <a:spcBef>
                <a:spcPts val="0"/>
              </a:spcBef>
              <a:spcAft>
                <a:spcPts val="0"/>
              </a:spcAft>
              <a:buClr>
                <a:schemeClr val="lt1"/>
              </a:buClr>
              <a:buSzPts val="1800"/>
              <a:buFont typeface="Georgia"/>
              <a:buChar char="●"/>
            </a:pPr>
            <a:r>
              <a:rPr lang="it" sz="1800">
                <a:latin typeface="Georgia"/>
                <a:ea typeface="Georgia"/>
                <a:cs typeface="Georgia"/>
                <a:sym typeface="Georgia"/>
              </a:rPr>
              <a:t>Ritiro sociale</a:t>
            </a:r>
            <a:endParaRPr sz="1800">
              <a:latin typeface="Georgia"/>
              <a:ea typeface="Georgia"/>
              <a:cs typeface="Georgia"/>
              <a:sym typeface="Georgia"/>
            </a:endParaRPr>
          </a:p>
          <a:p>
            <a:pPr marL="457200" lvl="0" indent="-342900" algn="l" rtl="0">
              <a:spcBef>
                <a:spcPts val="0"/>
              </a:spcBef>
              <a:spcAft>
                <a:spcPts val="0"/>
              </a:spcAft>
              <a:buClr>
                <a:schemeClr val="lt1"/>
              </a:buClr>
              <a:buSzPts val="1800"/>
              <a:buFont typeface="Georgia"/>
              <a:buChar char="●"/>
            </a:pPr>
            <a:r>
              <a:rPr lang="it" sz="1800">
                <a:latin typeface="Georgia"/>
                <a:ea typeface="Georgia"/>
                <a:cs typeface="Georgia"/>
                <a:sym typeface="Georgia"/>
              </a:rPr>
              <a:t>Distacco dalla realtà</a:t>
            </a:r>
            <a:endParaRPr sz="1800">
              <a:latin typeface="Georgia"/>
              <a:ea typeface="Georgia"/>
              <a:cs typeface="Georgia"/>
              <a:sym typeface="Georgia"/>
            </a:endParaRPr>
          </a:p>
          <a:p>
            <a:pPr marL="457200" lvl="0" indent="-342900" algn="l" rtl="0">
              <a:spcBef>
                <a:spcPts val="0"/>
              </a:spcBef>
              <a:spcAft>
                <a:spcPts val="0"/>
              </a:spcAft>
              <a:buClr>
                <a:schemeClr val="lt1"/>
              </a:buClr>
              <a:buSzPts val="1800"/>
              <a:buFont typeface="Georgia"/>
              <a:buChar char="●"/>
            </a:pPr>
            <a:r>
              <a:rPr lang="it" sz="1800">
                <a:latin typeface="Georgia"/>
                <a:ea typeface="Georgia"/>
                <a:cs typeface="Georgia"/>
                <a:sym typeface="Georgia"/>
              </a:rPr>
              <a:t>Riduzioni della qualità della vita</a:t>
            </a:r>
            <a:endParaRPr sz="1800">
              <a:latin typeface="Georgia"/>
              <a:ea typeface="Georgia"/>
              <a:cs typeface="Georgia"/>
              <a:sym typeface="Georgia"/>
            </a:endParaRPr>
          </a:p>
          <a:p>
            <a:pPr marL="457200" lvl="0" indent="-342900" algn="l" rtl="0">
              <a:spcBef>
                <a:spcPts val="0"/>
              </a:spcBef>
              <a:spcAft>
                <a:spcPts val="0"/>
              </a:spcAft>
              <a:buClr>
                <a:schemeClr val="lt1"/>
              </a:buClr>
              <a:buSzPts val="1800"/>
              <a:buFont typeface="Georgia"/>
              <a:buChar char="●"/>
            </a:pPr>
            <a:r>
              <a:rPr lang="it" sz="1800">
                <a:latin typeface="Georgia"/>
                <a:ea typeface="Georgia"/>
                <a:cs typeface="Georgia"/>
                <a:sym typeface="Georgia"/>
              </a:rPr>
              <a:t>autostima</a:t>
            </a:r>
            <a:endParaRPr sz="1800">
              <a:latin typeface="Georgia"/>
              <a:ea typeface="Georgia"/>
              <a:cs typeface="Georgia"/>
              <a:sym typeface="Georgia"/>
            </a:endParaRPr>
          </a:p>
          <a:p>
            <a:pPr marL="0" lvl="0" indent="0" algn="l" rtl="0">
              <a:lnSpc>
                <a:spcPct val="100000"/>
              </a:lnSpc>
              <a:spcBef>
                <a:spcPts val="1200"/>
              </a:spcBef>
              <a:spcAft>
                <a:spcPts val="0"/>
              </a:spcAft>
              <a:buNone/>
            </a:pPr>
            <a:endParaRPr/>
          </a:p>
        </p:txBody>
      </p:sp>
      <p:grpSp>
        <p:nvGrpSpPr>
          <p:cNvPr id="491" name="Google Shape;491;p54"/>
          <p:cNvGrpSpPr/>
          <p:nvPr/>
        </p:nvGrpSpPr>
        <p:grpSpPr>
          <a:xfrm>
            <a:off x="5981663" y="1371602"/>
            <a:ext cx="1152526" cy="3008308"/>
            <a:chOff x="5983475" y="1257302"/>
            <a:chExt cx="1152526" cy="3008308"/>
          </a:xfrm>
        </p:grpSpPr>
        <p:sp>
          <p:nvSpPr>
            <p:cNvPr id="492" name="Google Shape;492;p54"/>
            <p:cNvSpPr/>
            <p:nvPr/>
          </p:nvSpPr>
          <p:spPr>
            <a:xfrm>
              <a:off x="5992733" y="4011739"/>
              <a:ext cx="1026977" cy="253871"/>
            </a:xfrm>
            <a:custGeom>
              <a:avLst/>
              <a:gdLst/>
              <a:ahLst/>
              <a:cxnLst/>
              <a:rect l="l" t="t" r="r" b="b"/>
              <a:pathLst>
                <a:path w="59243" h="14645" extrusionOk="0">
                  <a:moveTo>
                    <a:pt x="29621" y="0"/>
                  </a:moveTo>
                  <a:cubicBezTo>
                    <a:pt x="13276" y="0"/>
                    <a:pt x="0" y="3269"/>
                    <a:pt x="0" y="7306"/>
                  </a:cubicBezTo>
                  <a:cubicBezTo>
                    <a:pt x="0" y="11375"/>
                    <a:pt x="13276" y="14644"/>
                    <a:pt x="29621" y="14644"/>
                  </a:cubicBezTo>
                  <a:cubicBezTo>
                    <a:pt x="45966" y="14644"/>
                    <a:pt x="59242" y="11375"/>
                    <a:pt x="59242" y="7306"/>
                  </a:cubicBezTo>
                  <a:cubicBezTo>
                    <a:pt x="59242" y="3269"/>
                    <a:pt x="45966" y="0"/>
                    <a:pt x="2962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54"/>
            <p:cNvSpPr/>
            <p:nvPr/>
          </p:nvSpPr>
          <p:spPr>
            <a:xfrm>
              <a:off x="6146558" y="1257302"/>
              <a:ext cx="818229" cy="858083"/>
            </a:xfrm>
            <a:custGeom>
              <a:avLst/>
              <a:gdLst/>
              <a:ahLst/>
              <a:cxnLst/>
              <a:rect l="l" t="t" r="r" b="b"/>
              <a:pathLst>
                <a:path w="47201" h="49500" extrusionOk="0">
                  <a:moveTo>
                    <a:pt x="22181" y="0"/>
                  </a:moveTo>
                  <a:cubicBezTo>
                    <a:pt x="22115" y="0"/>
                    <a:pt x="22049" y="1"/>
                    <a:pt x="21982" y="2"/>
                  </a:cubicBezTo>
                  <a:cubicBezTo>
                    <a:pt x="16145" y="135"/>
                    <a:pt x="7706" y="7140"/>
                    <a:pt x="5637" y="12678"/>
                  </a:cubicBezTo>
                  <a:cubicBezTo>
                    <a:pt x="3569" y="18182"/>
                    <a:pt x="7472" y="20050"/>
                    <a:pt x="7272" y="20783"/>
                  </a:cubicBezTo>
                  <a:cubicBezTo>
                    <a:pt x="7038" y="21551"/>
                    <a:pt x="1001" y="24119"/>
                    <a:pt x="867" y="28356"/>
                  </a:cubicBezTo>
                  <a:cubicBezTo>
                    <a:pt x="734" y="32592"/>
                    <a:pt x="3703" y="33459"/>
                    <a:pt x="2935" y="34326"/>
                  </a:cubicBezTo>
                  <a:cubicBezTo>
                    <a:pt x="2168" y="35194"/>
                    <a:pt x="0" y="38663"/>
                    <a:pt x="767" y="42432"/>
                  </a:cubicBezTo>
                  <a:cubicBezTo>
                    <a:pt x="1534" y="46235"/>
                    <a:pt x="10407" y="49137"/>
                    <a:pt x="19714" y="49471"/>
                  </a:cubicBezTo>
                  <a:cubicBezTo>
                    <a:pt x="20256" y="49490"/>
                    <a:pt x="20796" y="49500"/>
                    <a:pt x="21335" y="49500"/>
                  </a:cubicBezTo>
                  <a:cubicBezTo>
                    <a:pt x="30048" y="49500"/>
                    <a:pt x="38215" y="47020"/>
                    <a:pt x="41797" y="44067"/>
                  </a:cubicBezTo>
                  <a:cubicBezTo>
                    <a:pt x="45566" y="40898"/>
                    <a:pt x="47200" y="38329"/>
                    <a:pt x="45899" y="35828"/>
                  </a:cubicBezTo>
                  <a:cubicBezTo>
                    <a:pt x="44599" y="33326"/>
                    <a:pt x="43731" y="32492"/>
                    <a:pt x="44165" y="30757"/>
                  </a:cubicBezTo>
                  <a:cubicBezTo>
                    <a:pt x="44599" y="28989"/>
                    <a:pt x="46967" y="27188"/>
                    <a:pt x="45132" y="24486"/>
                  </a:cubicBezTo>
                  <a:cubicBezTo>
                    <a:pt x="43298" y="21818"/>
                    <a:pt x="39095" y="20150"/>
                    <a:pt x="39395" y="19282"/>
                  </a:cubicBezTo>
                  <a:cubicBezTo>
                    <a:pt x="39728" y="18415"/>
                    <a:pt x="42864" y="17014"/>
                    <a:pt x="39728" y="10543"/>
                  </a:cubicBezTo>
                  <a:cubicBezTo>
                    <a:pt x="37247" y="5422"/>
                    <a:pt x="34495" y="3978"/>
                    <a:pt x="32545" y="3978"/>
                  </a:cubicBezTo>
                  <a:cubicBezTo>
                    <a:pt x="32031" y="3978"/>
                    <a:pt x="31572" y="4078"/>
                    <a:pt x="31189" y="4238"/>
                  </a:cubicBezTo>
                  <a:cubicBezTo>
                    <a:pt x="31189" y="4238"/>
                    <a:pt x="27896" y="0"/>
                    <a:pt x="22181" y="0"/>
                  </a:cubicBezTo>
                  <a:close/>
                </a:path>
              </a:pathLst>
            </a:custGeom>
            <a:solidFill>
              <a:srgbClr val="263238"/>
            </a:solidFill>
            <a:ln w="10850" cap="rnd"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54"/>
            <p:cNvSpPr/>
            <p:nvPr/>
          </p:nvSpPr>
          <p:spPr>
            <a:xfrm>
              <a:off x="6470974" y="2831444"/>
              <a:ext cx="407685" cy="1349478"/>
            </a:xfrm>
            <a:custGeom>
              <a:avLst/>
              <a:gdLst/>
              <a:ahLst/>
              <a:cxnLst/>
              <a:rect l="l" t="t" r="r" b="b"/>
              <a:pathLst>
                <a:path w="23518" h="77847" extrusionOk="0">
                  <a:moveTo>
                    <a:pt x="23517" y="0"/>
                  </a:moveTo>
                  <a:lnTo>
                    <a:pt x="4370" y="2235"/>
                  </a:lnTo>
                  <a:lnTo>
                    <a:pt x="4770" y="4337"/>
                  </a:lnTo>
                  <a:cubicBezTo>
                    <a:pt x="4770" y="4337"/>
                    <a:pt x="5438" y="13443"/>
                    <a:pt x="5171" y="16479"/>
                  </a:cubicBezTo>
                  <a:cubicBezTo>
                    <a:pt x="4904" y="19548"/>
                    <a:pt x="4770" y="25485"/>
                    <a:pt x="5037" y="27453"/>
                  </a:cubicBezTo>
                  <a:cubicBezTo>
                    <a:pt x="5204" y="28654"/>
                    <a:pt x="5404" y="29855"/>
                    <a:pt x="5704" y="31022"/>
                  </a:cubicBezTo>
                  <a:cubicBezTo>
                    <a:pt x="5704" y="31022"/>
                    <a:pt x="3203" y="36460"/>
                    <a:pt x="2936" y="39996"/>
                  </a:cubicBezTo>
                  <a:cubicBezTo>
                    <a:pt x="2636" y="43565"/>
                    <a:pt x="2269" y="54539"/>
                    <a:pt x="1735" y="56641"/>
                  </a:cubicBezTo>
                  <a:cubicBezTo>
                    <a:pt x="1201" y="58776"/>
                    <a:pt x="0" y="60077"/>
                    <a:pt x="401" y="61945"/>
                  </a:cubicBezTo>
                  <a:cubicBezTo>
                    <a:pt x="801" y="63779"/>
                    <a:pt x="2135" y="64713"/>
                    <a:pt x="2402" y="68416"/>
                  </a:cubicBezTo>
                  <a:cubicBezTo>
                    <a:pt x="2669" y="72119"/>
                    <a:pt x="3937" y="75888"/>
                    <a:pt x="5571" y="77122"/>
                  </a:cubicBezTo>
                  <a:cubicBezTo>
                    <a:pt x="6124" y="77565"/>
                    <a:pt x="6942" y="77847"/>
                    <a:pt x="7785" y="77847"/>
                  </a:cubicBezTo>
                  <a:cubicBezTo>
                    <a:pt x="8975" y="77847"/>
                    <a:pt x="10217" y="77285"/>
                    <a:pt x="10841" y="75821"/>
                  </a:cubicBezTo>
                  <a:cubicBezTo>
                    <a:pt x="11909" y="73286"/>
                    <a:pt x="11509" y="69450"/>
                    <a:pt x="10174" y="66048"/>
                  </a:cubicBezTo>
                  <a:cubicBezTo>
                    <a:pt x="8873" y="62612"/>
                    <a:pt x="7406" y="60610"/>
                    <a:pt x="7806" y="58375"/>
                  </a:cubicBezTo>
                  <a:cubicBezTo>
                    <a:pt x="8206" y="56140"/>
                    <a:pt x="13877" y="51237"/>
                    <a:pt x="14811" y="45966"/>
                  </a:cubicBezTo>
                  <a:cubicBezTo>
                    <a:pt x="15745" y="40663"/>
                    <a:pt x="15745" y="33791"/>
                    <a:pt x="16145" y="32223"/>
                  </a:cubicBezTo>
                  <a:cubicBezTo>
                    <a:pt x="16512" y="30622"/>
                    <a:pt x="22750" y="18747"/>
                    <a:pt x="23117" y="11342"/>
                  </a:cubicBezTo>
                  <a:cubicBezTo>
                    <a:pt x="23517" y="3936"/>
                    <a:pt x="23517" y="0"/>
                    <a:pt x="23517" y="0"/>
                  </a:cubicBezTo>
                  <a:close/>
                </a:path>
              </a:pathLst>
            </a:custGeom>
            <a:solidFill>
              <a:srgbClr val="FFFFFF"/>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54"/>
            <p:cNvSpPr/>
            <p:nvPr/>
          </p:nvSpPr>
          <p:spPr>
            <a:xfrm>
              <a:off x="6472707" y="3837664"/>
              <a:ext cx="204709" cy="343302"/>
            </a:xfrm>
            <a:custGeom>
              <a:avLst/>
              <a:gdLst/>
              <a:ahLst/>
              <a:cxnLst/>
              <a:rect l="l" t="t" r="r" b="b"/>
              <a:pathLst>
                <a:path w="11809" h="19804" extrusionOk="0">
                  <a:moveTo>
                    <a:pt x="1168" y="1"/>
                  </a:moveTo>
                  <a:cubicBezTo>
                    <a:pt x="634" y="1368"/>
                    <a:pt x="0" y="2503"/>
                    <a:pt x="301" y="3904"/>
                  </a:cubicBezTo>
                  <a:cubicBezTo>
                    <a:pt x="701" y="5738"/>
                    <a:pt x="2035" y="6672"/>
                    <a:pt x="2302" y="10375"/>
                  </a:cubicBezTo>
                  <a:cubicBezTo>
                    <a:pt x="2536" y="14078"/>
                    <a:pt x="3837" y="17814"/>
                    <a:pt x="5471" y="19081"/>
                  </a:cubicBezTo>
                  <a:cubicBezTo>
                    <a:pt x="6022" y="19522"/>
                    <a:pt x="6835" y="19804"/>
                    <a:pt x="7675" y="19804"/>
                  </a:cubicBezTo>
                  <a:cubicBezTo>
                    <a:pt x="8868" y="19804"/>
                    <a:pt x="10115" y="19235"/>
                    <a:pt x="10741" y="17747"/>
                  </a:cubicBezTo>
                  <a:cubicBezTo>
                    <a:pt x="11809" y="15245"/>
                    <a:pt x="11409" y="11409"/>
                    <a:pt x="10074" y="7973"/>
                  </a:cubicBezTo>
                  <a:cubicBezTo>
                    <a:pt x="9474" y="6405"/>
                    <a:pt x="8840" y="5138"/>
                    <a:pt x="8373" y="4004"/>
                  </a:cubicBezTo>
                  <a:lnTo>
                    <a:pt x="8273" y="3970"/>
                  </a:lnTo>
                  <a:cubicBezTo>
                    <a:pt x="8273" y="3970"/>
                    <a:pt x="6641" y="2979"/>
                    <a:pt x="5458" y="2979"/>
                  </a:cubicBezTo>
                  <a:cubicBezTo>
                    <a:pt x="5138" y="2979"/>
                    <a:pt x="4850" y="3052"/>
                    <a:pt x="4637" y="3236"/>
                  </a:cubicBezTo>
                  <a:cubicBezTo>
                    <a:pt x="4037" y="3770"/>
                    <a:pt x="3570" y="4437"/>
                    <a:pt x="3336" y="5205"/>
                  </a:cubicBezTo>
                  <a:cubicBezTo>
                    <a:pt x="2502" y="3537"/>
                    <a:pt x="1768" y="1802"/>
                    <a:pt x="1168" y="1"/>
                  </a:cubicBezTo>
                  <a:close/>
                </a:path>
              </a:pathLst>
            </a:custGeom>
            <a:solidFill>
              <a:srgbClr val="407BFF"/>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54"/>
            <p:cNvSpPr/>
            <p:nvPr/>
          </p:nvSpPr>
          <p:spPr>
            <a:xfrm>
              <a:off x="6508559" y="2831444"/>
              <a:ext cx="370102" cy="970101"/>
            </a:xfrm>
            <a:custGeom>
              <a:avLst/>
              <a:gdLst/>
              <a:ahLst/>
              <a:cxnLst/>
              <a:rect l="l" t="t" r="r" b="b"/>
              <a:pathLst>
                <a:path w="21350" h="55962" extrusionOk="0">
                  <a:moveTo>
                    <a:pt x="21349" y="0"/>
                  </a:moveTo>
                  <a:lnTo>
                    <a:pt x="2202" y="2235"/>
                  </a:lnTo>
                  <a:lnTo>
                    <a:pt x="2602" y="4337"/>
                  </a:lnTo>
                  <a:cubicBezTo>
                    <a:pt x="2602" y="4337"/>
                    <a:pt x="3270" y="13443"/>
                    <a:pt x="3003" y="16479"/>
                  </a:cubicBezTo>
                  <a:cubicBezTo>
                    <a:pt x="2736" y="19548"/>
                    <a:pt x="2602" y="25485"/>
                    <a:pt x="2869" y="27453"/>
                  </a:cubicBezTo>
                  <a:cubicBezTo>
                    <a:pt x="3036" y="28654"/>
                    <a:pt x="3236" y="29855"/>
                    <a:pt x="3536" y="31022"/>
                  </a:cubicBezTo>
                  <a:cubicBezTo>
                    <a:pt x="3536" y="31022"/>
                    <a:pt x="1035" y="36460"/>
                    <a:pt x="768" y="39996"/>
                  </a:cubicBezTo>
                  <a:cubicBezTo>
                    <a:pt x="568" y="42497"/>
                    <a:pt x="301" y="48735"/>
                    <a:pt x="1" y="52905"/>
                  </a:cubicBezTo>
                  <a:cubicBezTo>
                    <a:pt x="334" y="53972"/>
                    <a:pt x="1235" y="55507"/>
                    <a:pt x="3737" y="55874"/>
                  </a:cubicBezTo>
                  <a:cubicBezTo>
                    <a:pt x="4143" y="55932"/>
                    <a:pt x="4550" y="55961"/>
                    <a:pt x="4956" y="55961"/>
                  </a:cubicBezTo>
                  <a:cubicBezTo>
                    <a:pt x="5714" y="55961"/>
                    <a:pt x="6467" y="55857"/>
                    <a:pt x="7206" y="55640"/>
                  </a:cubicBezTo>
                  <a:cubicBezTo>
                    <a:pt x="9074" y="53105"/>
                    <a:pt x="12009" y="49636"/>
                    <a:pt x="12643" y="45966"/>
                  </a:cubicBezTo>
                  <a:cubicBezTo>
                    <a:pt x="13577" y="40663"/>
                    <a:pt x="13577" y="33791"/>
                    <a:pt x="13977" y="32223"/>
                  </a:cubicBezTo>
                  <a:cubicBezTo>
                    <a:pt x="14344" y="30622"/>
                    <a:pt x="20582" y="18747"/>
                    <a:pt x="20949" y="11342"/>
                  </a:cubicBezTo>
                  <a:cubicBezTo>
                    <a:pt x="21349" y="3936"/>
                    <a:pt x="21349" y="0"/>
                    <a:pt x="21349" y="0"/>
                  </a:cubicBezTo>
                  <a:close/>
                </a:path>
              </a:pathLst>
            </a:custGeom>
            <a:solidFill>
              <a:srgbClr val="263238"/>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54"/>
            <p:cNvSpPr/>
            <p:nvPr/>
          </p:nvSpPr>
          <p:spPr>
            <a:xfrm>
              <a:off x="6491795" y="3939446"/>
              <a:ext cx="4056" cy="9846"/>
            </a:xfrm>
            <a:custGeom>
              <a:avLst/>
              <a:gdLst/>
              <a:ahLst/>
              <a:cxnLst/>
              <a:rect l="l" t="t" r="r" b="b"/>
              <a:pathLst>
                <a:path w="234" h="568" extrusionOk="0">
                  <a:moveTo>
                    <a:pt x="34" y="1"/>
                  </a:moveTo>
                  <a:lnTo>
                    <a:pt x="0" y="34"/>
                  </a:lnTo>
                  <a:cubicBezTo>
                    <a:pt x="67" y="201"/>
                    <a:pt x="167" y="368"/>
                    <a:pt x="234" y="568"/>
                  </a:cubicBezTo>
                  <a:cubicBezTo>
                    <a:pt x="134" y="201"/>
                    <a:pt x="34" y="1"/>
                    <a:pt x="34" y="1"/>
                  </a:cubicBezTo>
                  <a:close/>
                </a:path>
              </a:pathLst>
            </a:custGeom>
            <a:solidFill>
              <a:srgbClr val="FFFFFF"/>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54"/>
            <p:cNvSpPr/>
            <p:nvPr/>
          </p:nvSpPr>
          <p:spPr>
            <a:xfrm>
              <a:off x="6507987" y="3986861"/>
              <a:ext cx="154975" cy="194152"/>
            </a:xfrm>
            <a:custGeom>
              <a:avLst/>
              <a:gdLst/>
              <a:ahLst/>
              <a:cxnLst/>
              <a:rect l="l" t="t" r="r" b="b"/>
              <a:pathLst>
                <a:path w="8940" h="11200" extrusionOk="0">
                  <a:moveTo>
                    <a:pt x="0" y="1"/>
                  </a:moveTo>
                  <a:cubicBezTo>
                    <a:pt x="100" y="568"/>
                    <a:pt x="200" y="1168"/>
                    <a:pt x="234" y="1769"/>
                  </a:cubicBezTo>
                  <a:cubicBezTo>
                    <a:pt x="501" y="5472"/>
                    <a:pt x="1802" y="9241"/>
                    <a:pt x="3403" y="10475"/>
                  </a:cubicBezTo>
                  <a:cubicBezTo>
                    <a:pt x="3970" y="10918"/>
                    <a:pt x="4795" y="11200"/>
                    <a:pt x="5643" y="11200"/>
                  </a:cubicBezTo>
                  <a:cubicBezTo>
                    <a:pt x="6840" y="11200"/>
                    <a:pt x="8082" y="10638"/>
                    <a:pt x="8706" y="9174"/>
                  </a:cubicBezTo>
                  <a:cubicBezTo>
                    <a:pt x="8773" y="8941"/>
                    <a:pt x="8873" y="8707"/>
                    <a:pt x="8940" y="8507"/>
                  </a:cubicBezTo>
                  <a:lnTo>
                    <a:pt x="8940" y="8507"/>
                  </a:lnTo>
                  <a:cubicBezTo>
                    <a:pt x="8139" y="9574"/>
                    <a:pt x="7105" y="10442"/>
                    <a:pt x="5638" y="10508"/>
                  </a:cubicBezTo>
                  <a:cubicBezTo>
                    <a:pt x="5591" y="10511"/>
                    <a:pt x="5545" y="10512"/>
                    <a:pt x="5499" y="10512"/>
                  </a:cubicBezTo>
                  <a:cubicBezTo>
                    <a:pt x="2685" y="10512"/>
                    <a:pt x="1130" y="6528"/>
                    <a:pt x="834" y="3804"/>
                  </a:cubicBezTo>
                  <a:cubicBezTo>
                    <a:pt x="667" y="2503"/>
                    <a:pt x="401" y="1235"/>
                    <a:pt x="0" y="1"/>
                  </a:cubicBezTo>
                  <a:close/>
                </a:path>
              </a:pathLst>
            </a:custGeom>
            <a:solidFill>
              <a:srgbClr val="FFFFFF"/>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54"/>
            <p:cNvSpPr/>
            <p:nvPr/>
          </p:nvSpPr>
          <p:spPr>
            <a:xfrm>
              <a:off x="6164484" y="2853999"/>
              <a:ext cx="381647" cy="1282842"/>
            </a:xfrm>
            <a:custGeom>
              <a:avLst/>
              <a:gdLst/>
              <a:ahLst/>
              <a:cxnLst/>
              <a:rect l="l" t="t" r="r" b="b"/>
              <a:pathLst>
                <a:path w="22016" h="74003" extrusionOk="0">
                  <a:moveTo>
                    <a:pt x="0" y="0"/>
                  </a:moveTo>
                  <a:cubicBezTo>
                    <a:pt x="0" y="0"/>
                    <a:pt x="2769" y="12276"/>
                    <a:pt x="4737" y="17846"/>
                  </a:cubicBezTo>
                  <a:cubicBezTo>
                    <a:pt x="6705" y="23384"/>
                    <a:pt x="7672" y="25485"/>
                    <a:pt x="7239" y="29188"/>
                  </a:cubicBezTo>
                  <a:cubicBezTo>
                    <a:pt x="6838" y="32890"/>
                    <a:pt x="4603" y="38027"/>
                    <a:pt x="6438" y="43198"/>
                  </a:cubicBezTo>
                  <a:cubicBezTo>
                    <a:pt x="8306" y="48335"/>
                    <a:pt x="11208" y="55340"/>
                    <a:pt x="11442" y="57975"/>
                  </a:cubicBezTo>
                  <a:cubicBezTo>
                    <a:pt x="11708" y="60644"/>
                    <a:pt x="12109" y="63412"/>
                    <a:pt x="12109" y="63412"/>
                  </a:cubicBezTo>
                  <a:cubicBezTo>
                    <a:pt x="12109" y="63412"/>
                    <a:pt x="11842" y="69617"/>
                    <a:pt x="13176" y="71752"/>
                  </a:cubicBezTo>
                  <a:cubicBezTo>
                    <a:pt x="14020" y="73137"/>
                    <a:pt x="16605" y="74002"/>
                    <a:pt x="18599" y="74002"/>
                  </a:cubicBezTo>
                  <a:cubicBezTo>
                    <a:pt x="19679" y="74002"/>
                    <a:pt x="20585" y="73748"/>
                    <a:pt x="20948" y="73186"/>
                  </a:cubicBezTo>
                  <a:cubicBezTo>
                    <a:pt x="22016" y="71618"/>
                    <a:pt x="21749" y="64346"/>
                    <a:pt x="21082" y="61978"/>
                  </a:cubicBezTo>
                  <a:cubicBezTo>
                    <a:pt x="20415" y="59576"/>
                    <a:pt x="20448" y="52338"/>
                    <a:pt x="20581" y="47701"/>
                  </a:cubicBezTo>
                  <a:cubicBezTo>
                    <a:pt x="20715" y="43098"/>
                    <a:pt x="20581" y="35692"/>
                    <a:pt x="20581" y="32657"/>
                  </a:cubicBezTo>
                  <a:cubicBezTo>
                    <a:pt x="20515" y="30422"/>
                    <a:pt x="20348" y="28220"/>
                    <a:pt x="20048" y="26052"/>
                  </a:cubicBezTo>
                  <a:cubicBezTo>
                    <a:pt x="20048" y="26052"/>
                    <a:pt x="20581" y="16912"/>
                    <a:pt x="20581" y="12843"/>
                  </a:cubicBezTo>
                  <a:cubicBezTo>
                    <a:pt x="20581" y="8740"/>
                    <a:pt x="20448" y="4503"/>
                    <a:pt x="20715" y="3970"/>
                  </a:cubicBezTo>
                  <a:cubicBezTo>
                    <a:pt x="20982" y="3469"/>
                    <a:pt x="20715" y="2402"/>
                    <a:pt x="20715" y="2402"/>
                  </a:cubicBezTo>
                  <a:lnTo>
                    <a:pt x="0" y="0"/>
                  </a:lnTo>
                  <a:close/>
                </a:path>
              </a:pathLst>
            </a:custGeom>
            <a:solidFill>
              <a:srgbClr val="FFFFFF"/>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54"/>
            <p:cNvSpPr/>
            <p:nvPr/>
          </p:nvSpPr>
          <p:spPr>
            <a:xfrm>
              <a:off x="6163895" y="2853999"/>
              <a:ext cx="364312" cy="959908"/>
            </a:xfrm>
            <a:custGeom>
              <a:avLst/>
              <a:gdLst/>
              <a:ahLst/>
              <a:cxnLst/>
              <a:rect l="l" t="t" r="r" b="b"/>
              <a:pathLst>
                <a:path w="21016" h="55374" extrusionOk="0">
                  <a:moveTo>
                    <a:pt x="1" y="0"/>
                  </a:moveTo>
                  <a:lnTo>
                    <a:pt x="1" y="0"/>
                  </a:lnTo>
                  <a:cubicBezTo>
                    <a:pt x="1" y="0"/>
                    <a:pt x="2803" y="12276"/>
                    <a:pt x="4771" y="17846"/>
                  </a:cubicBezTo>
                  <a:cubicBezTo>
                    <a:pt x="6739" y="23384"/>
                    <a:pt x="7706" y="25485"/>
                    <a:pt x="7273" y="29188"/>
                  </a:cubicBezTo>
                  <a:cubicBezTo>
                    <a:pt x="6872" y="32890"/>
                    <a:pt x="4637" y="38027"/>
                    <a:pt x="6472" y="43198"/>
                  </a:cubicBezTo>
                  <a:cubicBezTo>
                    <a:pt x="7806" y="46934"/>
                    <a:pt x="9708" y="51604"/>
                    <a:pt x="10742" y="54940"/>
                  </a:cubicBezTo>
                  <a:cubicBezTo>
                    <a:pt x="11673" y="53957"/>
                    <a:pt x="13166" y="52773"/>
                    <a:pt x="15049" y="52773"/>
                  </a:cubicBezTo>
                  <a:cubicBezTo>
                    <a:pt x="15594" y="52773"/>
                    <a:pt x="16172" y="52873"/>
                    <a:pt x="16779" y="53105"/>
                  </a:cubicBezTo>
                  <a:cubicBezTo>
                    <a:pt x="18180" y="53605"/>
                    <a:pt x="19448" y="54372"/>
                    <a:pt x="20582" y="55373"/>
                  </a:cubicBezTo>
                  <a:cubicBezTo>
                    <a:pt x="20549" y="52771"/>
                    <a:pt x="20582" y="49936"/>
                    <a:pt x="20615" y="47701"/>
                  </a:cubicBezTo>
                  <a:cubicBezTo>
                    <a:pt x="20749" y="43064"/>
                    <a:pt x="20615" y="35659"/>
                    <a:pt x="20615" y="32624"/>
                  </a:cubicBezTo>
                  <a:cubicBezTo>
                    <a:pt x="20582" y="30422"/>
                    <a:pt x="20415" y="28220"/>
                    <a:pt x="20082" y="26019"/>
                  </a:cubicBezTo>
                  <a:cubicBezTo>
                    <a:pt x="20082" y="26019"/>
                    <a:pt x="20615" y="16912"/>
                    <a:pt x="20615" y="12843"/>
                  </a:cubicBezTo>
                  <a:cubicBezTo>
                    <a:pt x="20615" y="8740"/>
                    <a:pt x="20482" y="4503"/>
                    <a:pt x="20749" y="3970"/>
                  </a:cubicBezTo>
                  <a:cubicBezTo>
                    <a:pt x="21016" y="3469"/>
                    <a:pt x="20749" y="2402"/>
                    <a:pt x="20749" y="2402"/>
                  </a:cubicBezTo>
                  <a:lnTo>
                    <a:pt x="1" y="0"/>
                  </a:lnTo>
                  <a:close/>
                </a:path>
              </a:pathLst>
            </a:custGeom>
            <a:solidFill>
              <a:srgbClr val="263238"/>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54"/>
            <p:cNvSpPr/>
            <p:nvPr/>
          </p:nvSpPr>
          <p:spPr>
            <a:xfrm>
              <a:off x="6260476" y="3851170"/>
              <a:ext cx="314006" cy="351640"/>
            </a:xfrm>
            <a:custGeom>
              <a:avLst/>
              <a:gdLst/>
              <a:ahLst/>
              <a:cxnLst/>
              <a:rect l="l" t="t" r="r" b="b"/>
              <a:pathLst>
                <a:path w="18114" h="20285" extrusionOk="0">
                  <a:moveTo>
                    <a:pt x="6749" y="0"/>
                  </a:moveTo>
                  <a:cubicBezTo>
                    <a:pt x="5280" y="0"/>
                    <a:pt x="3786" y="431"/>
                    <a:pt x="2636" y="1523"/>
                  </a:cubicBezTo>
                  <a:cubicBezTo>
                    <a:pt x="0" y="4025"/>
                    <a:pt x="267" y="7328"/>
                    <a:pt x="1335" y="10130"/>
                  </a:cubicBezTo>
                  <a:cubicBezTo>
                    <a:pt x="2369" y="12898"/>
                    <a:pt x="5538" y="15667"/>
                    <a:pt x="8573" y="17768"/>
                  </a:cubicBezTo>
                  <a:cubicBezTo>
                    <a:pt x="11609" y="19903"/>
                    <a:pt x="11375" y="20170"/>
                    <a:pt x="13343" y="20270"/>
                  </a:cubicBezTo>
                  <a:cubicBezTo>
                    <a:pt x="13486" y="20280"/>
                    <a:pt x="13630" y="20285"/>
                    <a:pt x="13774" y="20285"/>
                  </a:cubicBezTo>
                  <a:cubicBezTo>
                    <a:pt x="15629" y="20285"/>
                    <a:pt x="17599" y="19472"/>
                    <a:pt x="17846" y="17368"/>
                  </a:cubicBezTo>
                  <a:cubicBezTo>
                    <a:pt x="18113" y="15100"/>
                    <a:pt x="16646" y="11797"/>
                    <a:pt x="16646" y="10763"/>
                  </a:cubicBezTo>
                  <a:cubicBezTo>
                    <a:pt x="16646" y="10130"/>
                    <a:pt x="16412" y="9529"/>
                    <a:pt x="15978" y="9062"/>
                  </a:cubicBezTo>
                  <a:cubicBezTo>
                    <a:pt x="15978" y="9062"/>
                    <a:pt x="13477" y="3525"/>
                    <a:pt x="11509" y="1657"/>
                  </a:cubicBezTo>
                  <a:cubicBezTo>
                    <a:pt x="10494" y="717"/>
                    <a:pt x="8643" y="0"/>
                    <a:pt x="6749" y="0"/>
                  </a:cubicBezTo>
                  <a:close/>
                </a:path>
              </a:pathLst>
            </a:custGeom>
            <a:solidFill>
              <a:srgbClr val="407BFF"/>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54"/>
            <p:cNvSpPr/>
            <p:nvPr/>
          </p:nvSpPr>
          <p:spPr>
            <a:xfrm>
              <a:off x="6261048" y="3868645"/>
              <a:ext cx="309378" cy="334167"/>
            </a:xfrm>
            <a:custGeom>
              <a:avLst/>
              <a:gdLst/>
              <a:ahLst/>
              <a:cxnLst/>
              <a:rect l="l" t="t" r="r" b="b"/>
              <a:pathLst>
                <a:path w="17847" h="19277" extrusionOk="0">
                  <a:moveTo>
                    <a:pt x="5961" y="1"/>
                  </a:moveTo>
                  <a:cubicBezTo>
                    <a:pt x="4034" y="1"/>
                    <a:pt x="2757" y="616"/>
                    <a:pt x="2036" y="1116"/>
                  </a:cubicBezTo>
                  <a:cubicBezTo>
                    <a:pt x="1" y="3551"/>
                    <a:pt x="301" y="6553"/>
                    <a:pt x="1268" y="9122"/>
                  </a:cubicBezTo>
                  <a:cubicBezTo>
                    <a:pt x="2336" y="11890"/>
                    <a:pt x="5505" y="14659"/>
                    <a:pt x="8540" y="16760"/>
                  </a:cubicBezTo>
                  <a:cubicBezTo>
                    <a:pt x="11576" y="18895"/>
                    <a:pt x="11309" y="19162"/>
                    <a:pt x="13310" y="19262"/>
                  </a:cubicBezTo>
                  <a:cubicBezTo>
                    <a:pt x="13453" y="19272"/>
                    <a:pt x="13597" y="19277"/>
                    <a:pt x="13741" y="19277"/>
                  </a:cubicBezTo>
                  <a:cubicBezTo>
                    <a:pt x="15596" y="19277"/>
                    <a:pt x="17564" y="18464"/>
                    <a:pt x="17780" y="16360"/>
                  </a:cubicBezTo>
                  <a:cubicBezTo>
                    <a:pt x="17847" y="15526"/>
                    <a:pt x="17780" y="14659"/>
                    <a:pt x="17580" y="13858"/>
                  </a:cubicBezTo>
                  <a:lnTo>
                    <a:pt x="17213" y="13391"/>
                  </a:lnTo>
                  <a:cubicBezTo>
                    <a:pt x="16012" y="11957"/>
                    <a:pt x="15478" y="11357"/>
                    <a:pt x="14811" y="9855"/>
                  </a:cubicBezTo>
                  <a:cubicBezTo>
                    <a:pt x="14111" y="8321"/>
                    <a:pt x="14278" y="5819"/>
                    <a:pt x="13544" y="4652"/>
                  </a:cubicBezTo>
                  <a:cubicBezTo>
                    <a:pt x="12810" y="3451"/>
                    <a:pt x="11242" y="616"/>
                    <a:pt x="7206" y="82"/>
                  </a:cubicBezTo>
                  <a:cubicBezTo>
                    <a:pt x="6764" y="26"/>
                    <a:pt x="6349" y="1"/>
                    <a:pt x="5961" y="1"/>
                  </a:cubicBezTo>
                  <a:close/>
                </a:path>
              </a:pathLst>
            </a:custGeom>
            <a:solidFill>
              <a:srgbClr val="FFFFFF"/>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54"/>
            <p:cNvSpPr/>
            <p:nvPr/>
          </p:nvSpPr>
          <p:spPr>
            <a:xfrm>
              <a:off x="6266838" y="3886744"/>
              <a:ext cx="303588" cy="316069"/>
            </a:xfrm>
            <a:custGeom>
              <a:avLst/>
              <a:gdLst/>
              <a:ahLst/>
              <a:cxnLst/>
              <a:rect l="l" t="t" r="r" b="b"/>
              <a:pathLst>
                <a:path w="17513" h="18233" extrusionOk="0">
                  <a:moveTo>
                    <a:pt x="5733" y="1"/>
                  </a:moveTo>
                  <a:cubicBezTo>
                    <a:pt x="2315" y="1"/>
                    <a:pt x="434" y="2774"/>
                    <a:pt x="434" y="2774"/>
                  </a:cubicBezTo>
                  <a:lnTo>
                    <a:pt x="367" y="2807"/>
                  </a:lnTo>
                  <a:cubicBezTo>
                    <a:pt x="0" y="4542"/>
                    <a:pt x="334" y="6410"/>
                    <a:pt x="968" y="8078"/>
                  </a:cubicBezTo>
                  <a:cubicBezTo>
                    <a:pt x="2035" y="10846"/>
                    <a:pt x="5204" y="13615"/>
                    <a:pt x="8240" y="15716"/>
                  </a:cubicBezTo>
                  <a:cubicBezTo>
                    <a:pt x="11275" y="17851"/>
                    <a:pt x="11008" y="18118"/>
                    <a:pt x="12976" y="18218"/>
                  </a:cubicBezTo>
                  <a:cubicBezTo>
                    <a:pt x="13121" y="18228"/>
                    <a:pt x="13267" y="18233"/>
                    <a:pt x="13413" y="18233"/>
                  </a:cubicBezTo>
                  <a:cubicBezTo>
                    <a:pt x="15291" y="18233"/>
                    <a:pt x="17232" y="17420"/>
                    <a:pt x="17479" y="15316"/>
                  </a:cubicBezTo>
                  <a:cubicBezTo>
                    <a:pt x="17479" y="15216"/>
                    <a:pt x="17479" y="15116"/>
                    <a:pt x="17513" y="15016"/>
                  </a:cubicBezTo>
                  <a:cubicBezTo>
                    <a:pt x="17213" y="14682"/>
                    <a:pt x="17012" y="14282"/>
                    <a:pt x="16812" y="13882"/>
                  </a:cubicBezTo>
                  <a:cubicBezTo>
                    <a:pt x="16145" y="12414"/>
                    <a:pt x="15078" y="12147"/>
                    <a:pt x="14311" y="10046"/>
                  </a:cubicBezTo>
                  <a:cubicBezTo>
                    <a:pt x="13510" y="7944"/>
                    <a:pt x="13110" y="5276"/>
                    <a:pt x="12443" y="3975"/>
                  </a:cubicBezTo>
                  <a:cubicBezTo>
                    <a:pt x="11108" y="1606"/>
                    <a:pt x="8673" y="139"/>
                    <a:pt x="5971" y="5"/>
                  </a:cubicBezTo>
                  <a:cubicBezTo>
                    <a:pt x="5891" y="2"/>
                    <a:pt x="5812" y="1"/>
                    <a:pt x="5733" y="1"/>
                  </a:cubicBezTo>
                  <a:close/>
                </a:path>
              </a:pathLst>
            </a:custGeom>
            <a:solidFill>
              <a:srgbClr val="4C4C4C"/>
            </a:solid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54"/>
            <p:cNvSpPr/>
            <p:nvPr/>
          </p:nvSpPr>
          <p:spPr>
            <a:xfrm>
              <a:off x="6000239" y="1796896"/>
              <a:ext cx="1118350" cy="1132877"/>
            </a:xfrm>
            <a:custGeom>
              <a:avLst/>
              <a:gdLst/>
              <a:ahLst/>
              <a:cxnLst/>
              <a:rect l="l" t="t" r="r" b="b"/>
              <a:pathLst>
                <a:path w="64514" h="65352" extrusionOk="0">
                  <a:moveTo>
                    <a:pt x="34231" y="1"/>
                  </a:moveTo>
                  <a:cubicBezTo>
                    <a:pt x="28920" y="1"/>
                    <a:pt x="23753" y="266"/>
                    <a:pt x="23384" y="266"/>
                  </a:cubicBezTo>
                  <a:cubicBezTo>
                    <a:pt x="22750" y="266"/>
                    <a:pt x="16579" y="2634"/>
                    <a:pt x="16579" y="2634"/>
                  </a:cubicBezTo>
                  <a:cubicBezTo>
                    <a:pt x="16579" y="2634"/>
                    <a:pt x="11375" y="3502"/>
                    <a:pt x="10275" y="6504"/>
                  </a:cubicBezTo>
                  <a:cubicBezTo>
                    <a:pt x="9708" y="8105"/>
                    <a:pt x="8140" y="12341"/>
                    <a:pt x="7573" y="14843"/>
                  </a:cubicBezTo>
                  <a:cubicBezTo>
                    <a:pt x="7039" y="17345"/>
                    <a:pt x="1" y="32823"/>
                    <a:pt x="1" y="34024"/>
                  </a:cubicBezTo>
                  <a:cubicBezTo>
                    <a:pt x="1" y="35191"/>
                    <a:pt x="1835" y="35858"/>
                    <a:pt x="4671" y="36725"/>
                  </a:cubicBezTo>
                  <a:cubicBezTo>
                    <a:pt x="5795" y="37073"/>
                    <a:pt x="6623" y="37266"/>
                    <a:pt x="7269" y="37266"/>
                  </a:cubicBezTo>
                  <a:cubicBezTo>
                    <a:pt x="8233" y="37266"/>
                    <a:pt x="8788" y="36837"/>
                    <a:pt x="9307" y="35858"/>
                  </a:cubicBezTo>
                  <a:cubicBezTo>
                    <a:pt x="10175" y="34224"/>
                    <a:pt x="15145" y="24817"/>
                    <a:pt x="15145" y="24817"/>
                  </a:cubicBezTo>
                  <a:cubicBezTo>
                    <a:pt x="15145" y="24817"/>
                    <a:pt x="16879" y="29020"/>
                    <a:pt x="16346" y="31622"/>
                  </a:cubicBezTo>
                  <a:cubicBezTo>
                    <a:pt x="15812" y="34224"/>
                    <a:pt x="12443" y="42029"/>
                    <a:pt x="10408" y="48534"/>
                  </a:cubicBezTo>
                  <a:cubicBezTo>
                    <a:pt x="8340" y="55005"/>
                    <a:pt x="8440" y="61944"/>
                    <a:pt x="8674" y="62277"/>
                  </a:cubicBezTo>
                  <a:cubicBezTo>
                    <a:pt x="8852" y="62574"/>
                    <a:pt x="17105" y="65351"/>
                    <a:pt x="28975" y="65351"/>
                  </a:cubicBezTo>
                  <a:cubicBezTo>
                    <a:pt x="30449" y="65351"/>
                    <a:pt x="31980" y="65308"/>
                    <a:pt x="33558" y="65213"/>
                  </a:cubicBezTo>
                  <a:cubicBezTo>
                    <a:pt x="47835" y="64345"/>
                    <a:pt x="51971" y="62711"/>
                    <a:pt x="51971" y="62711"/>
                  </a:cubicBezTo>
                  <a:cubicBezTo>
                    <a:pt x="51971" y="62711"/>
                    <a:pt x="52938" y="55105"/>
                    <a:pt x="51404" y="48534"/>
                  </a:cubicBezTo>
                  <a:cubicBezTo>
                    <a:pt x="49903" y="41929"/>
                    <a:pt x="47635" y="33923"/>
                    <a:pt x="47068" y="31021"/>
                  </a:cubicBezTo>
                  <a:cubicBezTo>
                    <a:pt x="46534" y="28086"/>
                    <a:pt x="46434" y="26685"/>
                    <a:pt x="46667" y="25718"/>
                  </a:cubicBezTo>
                  <a:cubicBezTo>
                    <a:pt x="46901" y="24717"/>
                    <a:pt x="48168" y="21915"/>
                    <a:pt x="48168" y="21915"/>
                  </a:cubicBezTo>
                  <a:cubicBezTo>
                    <a:pt x="48168" y="21915"/>
                    <a:pt x="54006" y="37393"/>
                    <a:pt x="55540" y="38260"/>
                  </a:cubicBezTo>
                  <a:cubicBezTo>
                    <a:pt x="56076" y="38563"/>
                    <a:pt x="56951" y="38703"/>
                    <a:pt x="57912" y="38703"/>
                  </a:cubicBezTo>
                  <a:cubicBezTo>
                    <a:pt x="59703" y="38703"/>
                    <a:pt x="61797" y="38217"/>
                    <a:pt x="62579" y="37393"/>
                  </a:cubicBezTo>
                  <a:cubicBezTo>
                    <a:pt x="63780" y="36092"/>
                    <a:pt x="64513" y="34157"/>
                    <a:pt x="64313" y="33290"/>
                  </a:cubicBezTo>
                  <a:cubicBezTo>
                    <a:pt x="64080" y="32422"/>
                    <a:pt x="56408" y="14009"/>
                    <a:pt x="54673" y="10006"/>
                  </a:cubicBezTo>
                  <a:cubicBezTo>
                    <a:pt x="52938" y="6003"/>
                    <a:pt x="49469" y="2201"/>
                    <a:pt x="44933" y="800"/>
                  </a:cubicBezTo>
                  <a:cubicBezTo>
                    <a:pt x="42906" y="174"/>
                    <a:pt x="38521" y="1"/>
                    <a:pt x="34231" y="1"/>
                  </a:cubicBezTo>
                  <a:close/>
                </a:path>
              </a:pathLst>
            </a:custGeom>
            <a:solidFill>
              <a:srgbClr val="407BFF"/>
            </a:solidFill>
            <a:ln w="10850" cap="rnd"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54"/>
            <p:cNvSpPr/>
            <p:nvPr/>
          </p:nvSpPr>
          <p:spPr>
            <a:xfrm>
              <a:off x="6288803" y="1796324"/>
              <a:ext cx="528544" cy="218612"/>
            </a:xfrm>
            <a:custGeom>
              <a:avLst/>
              <a:gdLst/>
              <a:ahLst/>
              <a:cxnLst/>
              <a:rect l="l" t="t" r="r" b="b"/>
              <a:pathLst>
                <a:path w="30490" h="12611" extrusionOk="0">
                  <a:moveTo>
                    <a:pt x="17586" y="0"/>
                  </a:moveTo>
                  <a:cubicBezTo>
                    <a:pt x="12275" y="0"/>
                    <a:pt x="7108" y="266"/>
                    <a:pt x="6739" y="266"/>
                  </a:cubicBezTo>
                  <a:cubicBezTo>
                    <a:pt x="6205" y="266"/>
                    <a:pt x="1735" y="1967"/>
                    <a:pt x="334" y="2501"/>
                  </a:cubicBezTo>
                  <a:cubicBezTo>
                    <a:pt x="34" y="3034"/>
                    <a:pt x="1" y="3668"/>
                    <a:pt x="234" y="4235"/>
                  </a:cubicBezTo>
                  <a:cubicBezTo>
                    <a:pt x="868" y="5836"/>
                    <a:pt x="7907" y="12074"/>
                    <a:pt x="13777" y="12508"/>
                  </a:cubicBezTo>
                  <a:cubicBezTo>
                    <a:pt x="14605" y="12574"/>
                    <a:pt x="15432" y="12610"/>
                    <a:pt x="16250" y="12610"/>
                  </a:cubicBezTo>
                  <a:cubicBezTo>
                    <a:pt x="21207" y="12610"/>
                    <a:pt x="25835" y="11288"/>
                    <a:pt x="28154" y="7337"/>
                  </a:cubicBezTo>
                  <a:cubicBezTo>
                    <a:pt x="29555" y="4936"/>
                    <a:pt x="30256" y="3134"/>
                    <a:pt x="30489" y="1733"/>
                  </a:cubicBezTo>
                  <a:cubicBezTo>
                    <a:pt x="29789" y="1366"/>
                    <a:pt x="29055" y="1066"/>
                    <a:pt x="28288" y="799"/>
                  </a:cubicBezTo>
                  <a:cubicBezTo>
                    <a:pt x="26261" y="173"/>
                    <a:pt x="21876" y="0"/>
                    <a:pt x="17586" y="0"/>
                  </a:cubicBezTo>
                  <a:close/>
                </a:path>
              </a:pathLst>
            </a:custGeom>
            <a:solidFill>
              <a:srgbClr val="263238"/>
            </a:solidFill>
            <a:ln w="10850" cap="rnd"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54"/>
            <p:cNvSpPr/>
            <p:nvPr/>
          </p:nvSpPr>
          <p:spPr>
            <a:xfrm>
              <a:off x="6229253" y="2122456"/>
              <a:ext cx="31810" cy="98896"/>
            </a:xfrm>
            <a:custGeom>
              <a:avLst/>
              <a:gdLst/>
              <a:ahLst/>
              <a:cxnLst/>
              <a:rect l="l" t="t" r="r" b="b"/>
              <a:pathLst>
                <a:path w="1835" h="5705" fill="none" extrusionOk="0">
                  <a:moveTo>
                    <a:pt x="1835" y="5704"/>
                  </a:moveTo>
                  <a:cubicBezTo>
                    <a:pt x="1101" y="3836"/>
                    <a:pt x="500" y="1935"/>
                    <a:pt x="0" y="0"/>
                  </a:cubicBezTo>
                </a:path>
              </a:pathLst>
            </a:custGeom>
            <a:noFill/>
            <a:ln w="10850" cap="rnd"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54"/>
            <p:cNvSpPr/>
            <p:nvPr/>
          </p:nvSpPr>
          <p:spPr>
            <a:xfrm>
              <a:off x="6471546" y="2784601"/>
              <a:ext cx="429665" cy="43962"/>
            </a:xfrm>
            <a:custGeom>
              <a:avLst/>
              <a:gdLst/>
              <a:ahLst/>
              <a:cxnLst/>
              <a:rect l="l" t="t" r="r" b="b"/>
              <a:pathLst>
                <a:path w="24786" h="2536" fill="none" extrusionOk="0">
                  <a:moveTo>
                    <a:pt x="1" y="2369"/>
                  </a:moveTo>
                  <a:cubicBezTo>
                    <a:pt x="8307" y="2535"/>
                    <a:pt x="16646" y="1735"/>
                    <a:pt x="24785" y="0"/>
                  </a:cubicBezTo>
                </a:path>
              </a:pathLst>
            </a:custGeom>
            <a:noFill/>
            <a:ln w="10850" cap="rnd"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54"/>
            <p:cNvSpPr/>
            <p:nvPr/>
          </p:nvSpPr>
          <p:spPr>
            <a:xfrm>
              <a:off x="6199174" y="2803099"/>
              <a:ext cx="239986" cy="21409"/>
            </a:xfrm>
            <a:custGeom>
              <a:avLst/>
              <a:gdLst/>
              <a:ahLst/>
              <a:cxnLst/>
              <a:rect l="l" t="t" r="r" b="b"/>
              <a:pathLst>
                <a:path w="13844" h="1235" fill="none" extrusionOk="0">
                  <a:moveTo>
                    <a:pt x="1" y="1"/>
                  </a:moveTo>
                  <a:cubicBezTo>
                    <a:pt x="4604" y="668"/>
                    <a:pt x="9207" y="1102"/>
                    <a:pt x="13844" y="1235"/>
                  </a:cubicBezTo>
                </a:path>
              </a:pathLst>
            </a:custGeom>
            <a:noFill/>
            <a:ln w="10850" cap="rnd"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54"/>
            <p:cNvSpPr/>
            <p:nvPr/>
          </p:nvSpPr>
          <p:spPr>
            <a:xfrm>
              <a:off x="6162161" y="2796165"/>
              <a:ext cx="17942" cy="3484"/>
            </a:xfrm>
            <a:custGeom>
              <a:avLst/>
              <a:gdLst/>
              <a:ahLst/>
              <a:cxnLst/>
              <a:rect l="l" t="t" r="r" b="b"/>
              <a:pathLst>
                <a:path w="1035" h="201" fill="none" extrusionOk="0">
                  <a:moveTo>
                    <a:pt x="1" y="0"/>
                  </a:moveTo>
                  <a:cubicBezTo>
                    <a:pt x="1" y="0"/>
                    <a:pt x="368" y="101"/>
                    <a:pt x="1035" y="201"/>
                  </a:cubicBezTo>
                </a:path>
              </a:pathLst>
            </a:custGeom>
            <a:noFill/>
            <a:ln w="10850" cap="rnd"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54"/>
            <p:cNvSpPr/>
            <p:nvPr/>
          </p:nvSpPr>
          <p:spPr>
            <a:xfrm>
              <a:off x="6224034" y="2807728"/>
              <a:ext cx="4074" cy="64209"/>
            </a:xfrm>
            <a:custGeom>
              <a:avLst/>
              <a:gdLst/>
              <a:ahLst/>
              <a:cxnLst/>
              <a:rect l="l" t="t" r="r" b="b"/>
              <a:pathLst>
                <a:path w="235" h="3704" fill="none" extrusionOk="0">
                  <a:moveTo>
                    <a:pt x="234" y="1"/>
                  </a:moveTo>
                  <a:lnTo>
                    <a:pt x="1" y="3703"/>
                  </a:lnTo>
                </a:path>
              </a:pathLst>
            </a:custGeom>
            <a:noFill/>
            <a:ln w="10850" cap="rnd"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54"/>
            <p:cNvSpPr/>
            <p:nvPr/>
          </p:nvSpPr>
          <p:spPr>
            <a:xfrm>
              <a:off x="6299794" y="2817558"/>
              <a:ext cx="1751" cy="79238"/>
            </a:xfrm>
            <a:custGeom>
              <a:avLst/>
              <a:gdLst/>
              <a:ahLst/>
              <a:cxnLst/>
              <a:rect l="l" t="t" r="r" b="b"/>
              <a:pathLst>
                <a:path w="101" h="4571" fill="none" extrusionOk="0">
                  <a:moveTo>
                    <a:pt x="101" y="1"/>
                  </a:moveTo>
                  <a:lnTo>
                    <a:pt x="1" y="4571"/>
                  </a:lnTo>
                </a:path>
              </a:pathLst>
            </a:custGeom>
            <a:noFill/>
            <a:ln w="10850" cap="rnd"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54"/>
            <p:cNvSpPr/>
            <p:nvPr/>
          </p:nvSpPr>
          <p:spPr>
            <a:xfrm>
              <a:off x="6383078" y="2891012"/>
              <a:ext cx="589" cy="13885"/>
            </a:xfrm>
            <a:custGeom>
              <a:avLst/>
              <a:gdLst/>
              <a:ahLst/>
              <a:cxnLst/>
              <a:rect l="l" t="t" r="r" b="b"/>
              <a:pathLst>
                <a:path w="34" h="801" fill="none" extrusionOk="0">
                  <a:moveTo>
                    <a:pt x="33" y="0"/>
                  </a:moveTo>
                  <a:lnTo>
                    <a:pt x="0" y="801"/>
                  </a:lnTo>
                </a:path>
              </a:pathLst>
            </a:custGeom>
            <a:noFill/>
            <a:ln w="10850" cap="rnd"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54"/>
            <p:cNvSpPr/>
            <p:nvPr/>
          </p:nvSpPr>
          <p:spPr>
            <a:xfrm>
              <a:off x="6384223" y="2823348"/>
              <a:ext cx="2340" cy="48590"/>
            </a:xfrm>
            <a:custGeom>
              <a:avLst/>
              <a:gdLst/>
              <a:ahLst/>
              <a:cxnLst/>
              <a:rect l="l" t="t" r="r" b="b"/>
              <a:pathLst>
                <a:path w="135" h="2803" fill="none" extrusionOk="0">
                  <a:moveTo>
                    <a:pt x="134" y="0"/>
                  </a:moveTo>
                  <a:lnTo>
                    <a:pt x="1" y="2802"/>
                  </a:lnTo>
                </a:path>
              </a:pathLst>
            </a:custGeom>
            <a:noFill/>
            <a:ln w="10850" cap="rnd"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54"/>
            <p:cNvSpPr/>
            <p:nvPr/>
          </p:nvSpPr>
          <p:spPr>
            <a:xfrm>
              <a:off x="6781520" y="2852265"/>
              <a:ext cx="17" cy="56096"/>
            </a:xfrm>
            <a:custGeom>
              <a:avLst/>
              <a:gdLst/>
              <a:ahLst/>
              <a:cxnLst/>
              <a:rect l="l" t="t" r="r" b="b"/>
              <a:pathLst>
                <a:path w="1" h="3236" fill="none" extrusionOk="0">
                  <a:moveTo>
                    <a:pt x="0" y="3236"/>
                  </a:moveTo>
                  <a:lnTo>
                    <a:pt x="0" y="0"/>
                  </a:lnTo>
                </a:path>
              </a:pathLst>
            </a:custGeom>
            <a:noFill/>
            <a:ln w="10850" cap="rnd"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54"/>
            <p:cNvSpPr/>
            <p:nvPr/>
          </p:nvSpPr>
          <p:spPr>
            <a:xfrm>
              <a:off x="6824306" y="2811785"/>
              <a:ext cx="17" cy="63619"/>
            </a:xfrm>
            <a:custGeom>
              <a:avLst/>
              <a:gdLst/>
              <a:ahLst/>
              <a:cxnLst/>
              <a:rect l="l" t="t" r="r" b="b"/>
              <a:pathLst>
                <a:path w="1" h="3670" fill="none" extrusionOk="0">
                  <a:moveTo>
                    <a:pt x="1" y="0"/>
                  </a:moveTo>
                  <a:lnTo>
                    <a:pt x="1" y="3669"/>
                  </a:lnTo>
                </a:path>
              </a:pathLst>
            </a:custGeom>
            <a:noFill/>
            <a:ln w="10850" cap="rnd"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54"/>
            <p:cNvSpPr/>
            <p:nvPr/>
          </p:nvSpPr>
          <p:spPr>
            <a:xfrm>
              <a:off x="6872311" y="2794431"/>
              <a:ext cx="17" cy="73448"/>
            </a:xfrm>
            <a:custGeom>
              <a:avLst/>
              <a:gdLst/>
              <a:ahLst/>
              <a:cxnLst/>
              <a:rect l="l" t="t" r="r" b="b"/>
              <a:pathLst>
                <a:path w="1" h="4237" fill="none" extrusionOk="0">
                  <a:moveTo>
                    <a:pt x="0" y="0"/>
                  </a:moveTo>
                  <a:lnTo>
                    <a:pt x="0" y="4237"/>
                  </a:lnTo>
                </a:path>
              </a:pathLst>
            </a:custGeom>
            <a:noFill/>
            <a:ln w="10850" cap="rnd"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54"/>
            <p:cNvSpPr/>
            <p:nvPr/>
          </p:nvSpPr>
          <p:spPr>
            <a:xfrm>
              <a:off x="6655450" y="2823348"/>
              <a:ext cx="17" cy="58419"/>
            </a:xfrm>
            <a:custGeom>
              <a:avLst/>
              <a:gdLst/>
              <a:ahLst/>
              <a:cxnLst/>
              <a:rect l="l" t="t" r="r" b="b"/>
              <a:pathLst>
                <a:path w="1" h="3370" fill="none" extrusionOk="0">
                  <a:moveTo>
                    <a:pt x="0" y="0"/>
                  </a:moveTo>
                  <a:lnTo>
                    <a:pt x="0" y="3369"/>
                  </a:lnTo>
                </a:path>
              </a:pathLst>
            </a:custGeom>
            <a:noFill/>
            <a:ln w="10850" cap="rnd"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54"/>
            <p:cNvSpPr/>
            <p:nvPr/>
          </p:nvSpPr>
          <p:spPr>
            <a:xfrm>
              <a:off x="6835298" y="2103941"/>
              <a:ext cx="29504" cy="100058"/>
            </a:xfrm>
            <a:custGeom>
              <a:avLst/>
              <a:gdLst/>
              <a:ahLst/>
              <a:cxnLst/>
              <a:rect l="l" t="t" r="r" b="b"/>
              <a:pathLst>
                <a:path w="1702" h="5772" extrusionOk="0">
                  <a:moveTo>
                    <a:pt x="901" y="1"/>
                  </a:moveTo>
                  <a:cubicBezTo>
                    <a:pt x="901" y="1769"/>
                    <a:pt x="0" y="4171"/>
                    <a:pt x="0" y="4171"/>
                  </a:cubicBezTo>
                  <a:lnTo>
                    <a:pt x="734" y="5772"/>
                  </a:lnTo>
                  <a:cubicBezTo>
                    <a:pt x="1068" y="4938"/>
                    <a:pt x="1301" y="4070"/>
                    <a:pt x="1435" y="3203"/>
                  </a:cubicBezTo>
                  <a:cubicBezTo>
                    <a:pt x="1702" y="1669"/>
                    <a:pt x="901" y="1"/>
                    <a:pt x="901" y="1"/>
                  </a:cubicBezTo>
                  <a:close/>
                </a:path>
              </a:pathLst>
            </a:custGeom>
            <a:solidFill>
              <a:srgbClr val="263238"/>
            </a:solidFill>
            <a:ln w="10850" cap="rnd"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54"/>
            <p:cNvSpPr/>
            <p:nvPr/>
          </p:nvSpPr>
          <p:spPr>
            <a:xfrm>
              <a:off x="6265104" y="1674276"/>
              <a:ext cx="544146" cy="330804"/>
            </a:xfrm>
            <a:custGeom>
              <a:avLst/>
              <a:gdLst/>
              <a:ahLst/>
              <a:cxnLst/>
              <a:rect l="l" t="t" r="r" b="b"/>
              <a:pathLst>
                <a:path w="31390" h="19083" extrusionOk="0">
                  <a:moveTo>
                    <a:pt x="15778" y="0"/>
                  </a:moveTo>
                  <a:lnTo>
                    <a:pt x="8640" y="1602"/>
                  </a:lnTo>
                  <a:cubicBezTo>
                    <a:pt x="8640" y="1602"/>
                    <a:pt x="8398" y="1562"/>
                    <a:pt x="8058" y="1562"/>
                  </a:cubicBezTo>
                  <a:cubicBezTo>
                    <a:pt x="7411" y="1562"/>
                    <a:pt x="6409" y="1705"/>
                    <a:pt x="6038" y="2536"/>
                  </a:cubicBezTo>
                  <a:cubicBezTo>
                    <a:pt x="5504" y="3803"/>
                    <a:pt x="4337" y="6105"/>
                    <a:pt x="4337" y="6105"/>
                  </a:cubicBezTo>
                  <a:cubicBezTo>
                    <a:pt x="4337" y="6105"/>
                    <a:pt x="2602" y="6105"/>
                    <a:pt x="2035" y="7139"/>
                  </a:cubicBezTo>
                  <a:cubicBezTo>
                    <a:pt x="1501" y="8173"/>
                    <a:pt x="0" y="9074"/>
                    <a:pt x="634" y="10708"/>
                  </a:cubicBezTo>
                  <a:cubicBezTo>
                    <a:pt x="1301" y="12309"/>
                    <a:pt x="8340" y="18547"/>
                    <a:pt x="14177" y="18981"/>
                  </a:cubicBezTo>
                  <a:cubicBezTo>
                    <a:pt x="15004" y="19047"/>
                    <a:pt x="15832" y="19083"/>
                    <a:pt x="16650" y="19083"/>
                  </a:cubicBezTo>
                  <a:cubicBezTo>
                    <a:pt x="21606" y="19083"/>
                    <a:pt x="26235" y="17761"/>
                    <a:pt x="28554" y="13810"/>
                  </a:cubicBezTo>
                  <a:cubicBezTo>
                    <a:pt x="31289" y="9207"/>
                    <a:pt x="31389" y="6772"/>
                    <a:pt x="30522" y="5171"/>
                  </a:cubicBezTo>
                  <a:cubicBezTo>
                    <a:pt x="29655" y="3570"/>
                    <a:pt x="28687" y="3203"/>
                    <a:pt x="28687" y="3203"/>
                  </a:cubicBezTo>
                  <a:cubicBezTo>
                    <a:pt x="28621" y="2235"/>
                    <a:pt x="28087" y="1335"/>
                    <a:pt x="27253" y="801"/>
                  </a:cubicBezTo>
                  <a:cubicBezTo>
                    <a:pt x="26634" y="363"/>
                    <a:pt x="25876" y="144"/>
                    <a:pt x="25117" y="144"/>
                  </a:cubicBezTo>
                  <a:cubicBezTo>
                    <a:pt x="24894" y="144"/>
                    <a:pt x="24671" y="163"/>
                    <a:pt x="24451" y="201"/>
                  </a:cubicBezTo>
                  <a:lnTo>
                    <a:pt x="15778" y="0"/>
                  </a:lnTo>
                  <a:close/>
                </a:path>
              </a:pathLst>
            </a:custGeom>
            <a:solidFill>
              <a:srgbClr val="407BFF"/>
            </a:solidFill>
            <a:ln w="10850" cap="rnd"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54"/>
            <p:cNvSpPr/>
            <p:nvPr/>
          </p:nvSpPr>
          <p:spPr>
            <a:xfrm>
              <a:off x="6569288" y="1704927"/>
              <a:ext cx="145735" cy="145059"/>
            </a:xfrm>
            <a:custGeom>
              <a:avLst/>
              <a:gdLst/>
              <a:ahLst/>
              <a:cxnLst/>
              <a:rect l="l" t="t" r="r" b="b"/>
              <a:pathLst>
                <a:path w="8407" h="8368" extrusionOk="0">
                  <a:moveTo>
                    <a:pt x="7339" y="0"/>
                  </a:moveTo>
                  <a:lnTo>
                    <a:pt x="0" y="8039"/>
                  </a:lnTo>
                  <a:cubicBezTo>
                    <a:pt x="0" y="8039"/>
                    <a:pt x="246" y="8367"/>
                    <a:pt x="1044" y="8367"/>
                  </a:cubicBezTo>
                  <a:cubicBezTo>
                    <a:pt x="1493" y="8367"/>
                    <a:pt x="2116" y="8264"/>
                    <a:pt x="2969" y="7939"/>
                  </a:cubicBezTo>
                  <a:cubicBezTo>
                    <a:pt x="5371" y="7039"/>
                    <a:pt x="8406" y="2936"/>
                    <a:pt x="8339" y="1468"/>
                  </a:cubicBezTo>
                  <a:cubicBezTo>
                    <a:pt x="8306" y="34"/>
                    <a:pt x="7339" y="0"/>
                    <a:pt x="7339" y="0"/>
                  </a:cubicBezTo>
                  <a:close/>
                </a:path>
              </a:pathLst>
            </a:custGeom>
            <a:solidFill>
              <a:srgbClr val="263238"/>
            </a:solidFill>
            <a:ln w="10850" cap="rnd"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54"/>
            <p:cNvSpPr/>
            <p:nvPr/>
          </p:nvSpPr>
          <p:spPr>
            <a:xfrm>
              <a:off x="6345476" y="1788193"/>
              <a:ext cx="186213" cy="143430"/>
            </a:xfrm>
            <a:custGeom>
              <a:avLst/>
              <a:gdLst/>
              <a:ahLst/>
              <a:cxnLst/>
              <a:rect l="l" t="t" r="r" b="b"/>
              <a:pathLst>
                <a:path w="10742" h="8274" fill="none" extrusionOk="0">
                  <a:moveTo>
                    <a:pt x="1" y="1"/>
                  </a:moveTo>
                  <a:cubicBezTo>
                    <a:pt x="168" y="1402"/>
                    <a:pt x="935" y="2703"/>
                    <a:pt x="2069" y="3570"/>
                  </a:cubicBezTo>
                  <a:cubicBezTo>
                    <a:pt x="4004" y="5038"/>
                    <a:pt x="10742" y="6906"/>
                    <a:pt x="9541" y="7573"/>
                  </a:cubicBezTo>
                  <a:cubicBezTo>
                    <a:pt x="8340" y="8273"/>
                    <a:pt x="6072" y="6772"/>
                    <a:pt x="5305" y="6072"/>
                  </a:cubicBezTo>
                </a:path>
              </a:pathLst>
            </a:custGeom>
            <a:noFill/>
            <a:ln w="10850" cap="rnd"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54"/>
            <p:cNvSpPr/>
            <p:nvPr/>
          </p:nvSpPr>
          <p:spPr>
            <a:xfrm>
              <a:off x="6762433" y="1772001"/>
              <a:ext cx="7541" cy="29522"/>
            </a:xfrm>
            <a:custGeom>
              <a:avLst/>
              <a:gdLst/>
              <a:ahLst/>
              <a:cxnLst/>
              <a:rect l="l" t="t" r="r" b="b"/>
              <a:pathLst>
                <a:path w="435" h="1703" fill="none" extrusionOk="0">
                  <a:moveTo>
                    <a:pt x="0" y="1702"/>
                  </a:moveTo>
                  <a:cubicBezTo>
                    <a:pt x="234" y="1168"/>
                    <a:pt x="367" y="568"/>
                    <a:pt x="434" y="1"/>
                  </a:cubicBezTo>
                </a:path>
              </a:pathLst>
            </a:custGeom>
            <a:noFill/>
            <a:ln w="10850" cap="rnd"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54"/>
            <p:cNvSpPr/>
            <p:nvPr/>
          </p:nvSpPr>
          <p:spPr>
            <a:xfrm>
              <a:off x="6591254" y="1830408"/>
              <a:ext cx="157298" cy="73466"/>
            </a:xfrm>
            <a:custGeom>
              <a:avLst/>
              <a:gdLst/>
              <a:ahLst/>
              <a:cxnLst/>
              <a:rect l="l" t="t" r="r" b="b"/>
              <a:pathLst>
                <a:path w="9074" h="4238" fill="none" extrusionOk="0">
                  <a:moveTo>
                    <a:pt x="1" y="2836"/>
                  </a:moveTo>
                  <a:cubicBezTo>
                    <a:pt x="1" y="2836"/>
                    <a:pt x="2069" y="4237"/>
                    <a:pt x="5738" y="2836"/>
                  </a:cubicBezTo>
                  <a:cubicBezTo>
                    <a:pt x="7139" y="2303"/>
                    <a:pt x="8307" y="1302"/>
                    <a:pt x="9074" y="1"/>
                  </a:cubicBezTo>
                </a:path>
              </a:pathLst>
            </a:custGeom>
            <a:noFill/>
            <a:ln w="10850" cap="rnd"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54"/>
            <p:cNvSpPr/>
            <p:nvPr/>
          </p:nvSpPr>
          <p:spPr>
            <a:xfrm>
              <a:off x="6403310" y="1462044"/>
              <a:ext cx="321530" cy="381665"/>
            </a:xfrm>
            <a:custGeom>
              <a:avLst/>
              <a:gdLst/>
              <a:ahLst/>
              <a:cxnLst/>
              <a:rect l="l" t="t" r="r" b="b"/>
              <a:pathLst>
                <a:path w="18548" h="22017" extrusionOk="0">
                  <a:moveTo>
                    <a:pt x="12810" y="0"/>
                  </a:moveTo>
                  <a:cubicBezTo>
                    <a:pt x="10642" y="2102"/>
                    <a:pt x="8206" y="3937"/>
                    <a:pt x="5605" y="5471"/>
                  </a:cubicBezTo>
                  <a:cubicBezTo>
                    <a:pt x="1602" y="7739"/>
                    <a:pt x="1" y="7873"/>
                    <a:pt x="1" y="7873"/>
                  </a:cubicBezTo>
                  <a:cubicBezTo>
                    <a:pt x="1" y="7873"/>
                    <a:pt x="801" y="12543"/>
                    <a:pt x="935" y="14144"/>
                  </a:cubicBezTo>
                  <a:cubicBezTo>
                    <a:pt x="1068" y="15712"/>
                    <a:pt x="6005" y="19881"/>
                    <a:pt x="7473" y="20949"/>
                  </a:cubicBezTo>
                  <a:cubicBezTo>
                    <a:pt x="8451" y="21660"/>
                    <a:pt x="9252" y="22016"/>
                    <a:pt x="10112" y="22016"/>
                  </a:cubicBezTo>
                  <a:cubicBezTo>
                    <a:pt x="10541" y="22016"/>
                    <a:pt x="10986" y="21927"/>
                    <a:pt x="11475" y="21749"/>
                  </a:cubicBezTo>
                  <a:cubicBezTo>
                    <a:pt x="12943" y="21216"/>
                    <a:pt x="17346" y="15612"/>
                    <a:pt x="17880" y="14010"/>
                  </a:cubicBezTo>
                  <a:cubicBezTo>
                    <a:pt x="18414" y="12409"/>
                    <a:pt x="18547" y="7072"/>
                    <a:pt x="18547" y="7072"/>
                  </a:cubicBezTo>
                  <a:cubicBezTo>
                    <a:pt x="18547" y="7072"/>
                    <a:pt x="12810" y="4404"/>
                    <a:pt x="12810" y="0"/>
                  </a:cubicBezTo>
                  <a:close/>
                </a:path>
              </a:pathLst>
            </a:custGeom>
            <a:solidFill>
              <a:srgbClr val="FFFFFF"/>
            </a:solidFill>
            <a:ln w="10850" cap="rnd"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54"/>
            <p:cNvSpPr/>
            <p:nvPr/>
          </p:nvSpPr>
          <p:spPr>
            <a:xfrm>
              <a:off x="6545572" y="1737311"/>
              <a:ext cx="50324" cy="16208"/>
            </a:xfrm>
            <a:custGeom>
              <a:avLst/>
              <a:gdLst/>
              <a:ahLst/>
              <a:cxnLst/>
              <a:rect l="l" t="t" r="r" b="b"/>
              <a:pathLst>
                <a:path w="2903" h="935" fill="none" extrusionOk="0">
                  <a:moveTo>
                    <a:pt x="0" y="834"/>
                  </a:moveTo>
                  <a:cubicBezTo>
                    <a:pt x="0" y="834"/>
                    <a:pt x="1969" y="0"/>
                    <a:pt x="2903" y="934"/>
                  </a:cubicBezTo>
                </a:path>
              </a:pathLst>
            </a:custGeom>
            <a:noFill/>
            <a:ln w="10850" cap="rnd"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54"/>
            <p:cNvSpPr/>
            <p:nvPr/>
          </p:nvSpPr>
          <p:spPr>
            <a:xfrm>
              <a:off x="6377288" y="1598516"/>
              <a:ext cx="35866" cy="69409"/>
            </a:xfrm>
            <a:custGeom>
              <a:avLst/>
              <a:gdLst/>
              <a:ahLst/>
              <a:cxnLst/>
              <a:rect l="l" t="t" r="r" b="b"/>
              <a:pathLst>
                <a:path w="2069" h="4004" extrusionOk="0">
                  <a:moveTo>
                    <a:pt x="1" y="1"/>
                  </a:moveTo>
                  <a:cubicBezTo>
                    <a:pt x="1" y="1"/>
                    <a:pt x="668" y="2269"/>
                    <a:pt x="1001" y="3036"/>
                  </a:cubicBezTo>
                  <a:cubicBezTo>
                    <a:pt x="1201" y="3503"/>
                    <a:pt x="1602" y="3870"/>
                    <a:pt x="2069" y="4004"/>
                  </a:cubicBezTo>
                  <a:lnTo>
                    <a:pt x="1502" y="1"/>
                  </a:lnTo>
                  <a:close/>
                </a:path>
              </a:pathLst>
            </a:custGeom>
            <a:solidFill>
              <a:srgbClr val="FFFFFF"/>
            </a:solidFill>
            <a:ln w="10850" cap="rnd"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54"/>
            <p:cNvSpPr/>
            <p:nvPr/>
          </p:nvSpPr>
          <p:spPr>
            <a:xfrm>
              <a:off x="6717324" y="1584647"/>
              <a:ext cx="22570" cy="91373"/>
            </a:xfrm>
            <a:custGeom>
              <a:avLst/>
              <a:gdLst/>
              <a:ahLst/>
              <a:cxnLst/>
              <a:rect l="l" t="t" r="r" b="b"/>
              <a:pathLst>
                <a:path w="1302" h="5271" extrusionOk="0">
                  <a:moveTo>
                    <a:pt x="434" y="0"/>
                  </a:moveTo>
                  <a:lnTo>
                    <a:pt x="1" y="5271"/>
                  </a:lnTo>
                  <a:cubicBezTo>
                    <a:pt x="501" y="4637"/>
                    <a:pt x="868" y="3870"/>
                    <a:pt x="1068" y="3102"/>
                  </a:cubicBezTo>
                  <a:cubicBezTo>
                    <a:pt x="1201" y="2235"/>
                    <a:pt x="1301" y="1368"/>
                    <a:pt x="1301" y="500"/>
                  </a:cubicBezTo>
                  <a:lnTo>
                    <a:pt x="434" y="0"/>
                  </a:lnTo>
                  <a:close/>
                </a:path>
              </a:pathLst>
            </a:custGeom>
            <a:solidFill>
              <a:srgbClr val="FFFFFF"/>
            </a:solidFill>
            <a:ln w="10850" cap="rnd"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54"/>
            <p:cNvSpPr/>
            <p:nvPr/>
          </p:nvSpPr>
          <p:spPr>
            <a:xfrm>
              <a:off x="6486594" y="1604879"/>
              <a:ext cx="18514" cy="35294"/>
            </a:xfrm>
            <a:custGeom>
              <a:avLst/>
              <a:gdLst/>
              <a:ahLst/>
              <a:cxnLst/>
              <a:rect l="l" t="t" r="r" b="b"/>
              <a:pathLst>
                <a:path w="1068" h="2036" extrusionOk="0">
                  <a:moveTo>
                    <a:pt x="534" y="1"/>
                  </a:moveTo>
                  <a:cubicBezTo>
                    <a:pt x="234" y="1"/>
                    <a:pt x="0" y="434"/>
                    <a:pt x="0" y="1001"/>
                  </a:cubicBezTo>
                  <a:cubicBezTo>
                    <a:pt x="0" y="1568"/>
                    <a:pt x="234" y="2035"/>
                    <a:pt x="534" y="2035"/>
                  </a:cubicBezTo>
                  <a:cubicBezTo>
                    <a:pt x="834" y="2035"/>
                    <a:pt x="1067" y="1568"/>
                    <a:pt x="1067" y="1001"/>
                  </a:cubicBezTo>
                  <a:cubicBezTo>
                    <a:pt x="1067" y="434"/>
                    <a:pt x="834" y="1"/>
                    <a:pt x="53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54"/>
            <p:cNvSpPr/>
            <p:nvPr/>
          </p:nvSpPr>
          <p:spPr>
            <a:xfrm>
              <a:off x="6621332" y="1604879"/>
              <a:ext cx="19103" cy="35294"/>
            </a:xfrm>
            <a:custGeom>
              <a:avLst/>
              <a:gdLst/>
              <a:ahLst/>
              <a:cxnLst/>
              <a:rect l="l" t="t" r="r" b="b"/>
              <a:pathLst>
                <a:path w="1102" h="2036" extrusionOk="0">
                  <a:moveTo>
                    <a:pt x="534" y="1"/>
                  </a:moveTo>
                  <a:cubicBezTo>
                    <a:pt x="267" y="1"/>
                    <a:pt x="0" y="434"/>
                    <a:pt x="0" y="1001"/>
                  </a:cubicBezTo>
                  <a:cubicBezTo>
                    <a:pt x="0" y="1568"/>
                    <a:pt x="234" y="2035"/>
                    <a:pt x="534" y="2035"/>
                  </a:cubicBezTo>
                  <a:cubicBezTo>
                    <a:pt x="834" y="2035"/>
                    <a:pt x="1101" y="1568"/>
                    <a:pt x="1101" y="1001"/>
                  </a:cubicBezTo>
                  <a:cubicBezTo>
                    <a:pt x="1101" y="434"/>
                    <a:pt x="834" y="1"/>
                    <a:pt x="53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54"/>
            <p:cNvSpPr/>
            <p:nvPr/>
          </p:nvSpPr>
          <p:spPr>
            <a:xfrm>
              <a:off x="6527646" y="1674276"/>
              <a:ext cx="78649" cy="35294"/>
            </a:xfrm>
            <a:custGeom>
              <a:avLst/>
              <a:gdLst/>
              <a:ahLst/>
              <a:cxnLst/>
              <a:rect l="l" t="t" r="r" b="b"/>
              <a:pathLst>
                <a:path w="4537" h="2036" fill="none" extrusionOk="0">
                  <a:moveTo>
                    <a:pt x="334" y="0"/>
                  </a:moveTo>
                  <a:cubicBezTo>
                    <a:pt x="334" y="0"/>
                    <a:pt x="0" y="968"/>
                    <a:pt x="434" y="1268"/>
                  </a:cubicBezTo>
                  <a:cubicBezTo>
                    <a:pt x="668" y="1468"/>
                    <a:pt x="1001" y="1535"/>
                    <a:pt x="1301" y="1502"/>
                  </a:cubicBezTo>
                  <a:cubicBezTo>
                    <a:pt x="1635" y="1802"/>
                    <a:pt x="2035" y="2002"/>
                    <a:pt x="2502" y="2035"/>
                  </a:cubicBezTo>
                  <a:cubicBezTo>
                    <a:pt x="2869" y="2035"/>
                    <a:pt x="3236" y="1835"/>
                    <a:pt x="3470" y="1502"/>
                  </a:cubicBezTo>
                  <a:cubicBezTo>
                    <a:pt x="3770" y="1768"/>
                    <a:pt x="4270" y="1568"/>
                    <a:pt x="4337" y="1168"/>
                  </a:cubicBezTo>
                  <a:cubicBezTo>
                    <a:pt x="4537" y="434"/>
                    <a:pt x="4103" y="201"/>
                    <a:pt x="4103" y="201"/>
                  </a:cubicBezTo>
                </a:path>
              </a:pathLst>
            </a:custGeom>
            <a:noFill/>
            <a:ln w="10850" cap="rnd"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54"/>
            <p:cNvSpPr/>
            <p:nvPr/>
          </p:nvSpPr>
          <p:spPr>
            <a:xfrm>
              <a:off x="6459983" y="1561503"/>
              <a:ext cx="63619" cy="18531"/>
            </a:xfrm>
            <a:custGeom>
              <a:avLst/>
              <a:gdLst/>
              <a:ahLst/>
              <a:cxnLst/>
              <a:rect l="l" t="t" r="r" b="b"/>
              <a:pathLst>
                <a:path w="3670" h="1069" fill="none" extrusionOk="0">
                  <a:moveTo>
                    <a:pt x="1" y="1068"/>
                  </a:moveTo>
                  <a:lnTo>
                    <a:pt x="3670" y="1"/>
                  </a:lnTo>
                </a:path>
              </a:pathLst>
            </a:custGeom>
            <a:noFill/>
            <a:ln w="20850" cap="rnd"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54"/>
            <p:cNvSpPr/>
            <p:nvPr/>
          </p:nvSpPr>
          <p:spPr>
            <a:xfrm>
              <a:off x="6598777" y="1548206"/>
              <a:ext cx="71715" cy="22570"/>
            </a:xfrm>
            <a:custGeom>
              <a:avLst/>
              <a:gdLst/>
              <a:ahLst/>
              <a:cxnLst/>
              <a:rect l="l" t="t" r="r" b="b"/>
              <a:pathLst>
                <a:path w="4137" h="1302" fill="none" extrusionOk="0">
                  <a:moveTo>
                    <a:pt x="0" y="1302"/>
                  </a:moveTo>
                  <a:cubicBezTo>
                    <a:pt x="0" y="1302"/>
                    <a:pt x="2068" y="1"/>
                    <a:pt x="4137" y="1201"/>
                  </a:cubicBezTo>
                </a:path>
              </a:pathLst>
            </a:custGeom>
            <a:noFill/>
            <a:ln w="20850" cap="rnd"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54"/>
            <p:cNvSpPr/>
            <p:nvPr/>
          </p:nvSpPr>
          <p:spPr>
            <a:xfrm>
              <a:off x="6456515" y="1653455"/>
              <a:ext cx="46857" cy="5807"/>
            </a:xfrm>
            <a:custGeom>
              <a:avLst/>
              <a:gdLst/>
              <a:ahLst/>
              <a:cxnLst/>
              <a:rect l="l" t="t" r="r" b="b"/>
              <a:pathLst>
                <a:path w="2703" h="335" fill="none" extrusionOk="0">
                  <a:moveTo>
                    <a:pt x="0" y="1"/>
                  </a:moveTo>
                  <a:lnTo>
                    <a:pt x="2702" y="334"/>
                  </a:lnTo>
                </a:path>
              </a:pathLst>
            </a:custGeom>
            <a:noFill/>
            <a:ln w="5000" cap="rnd"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54"/>
            <p:cNvSpPr/>
            <p:nvPr/>
          </p:nvSpPr>
          <p:spPr>
            <a:xfrm>
              <a:off x="6616131" y="1649416"/>
              <a:ext cx="54363" cy="9846"/>
            </a:xfrm>
            <a:custGeom>
              <a:avLst/>
              <a:gdLst/>
              <a:ahLst/>
              <a:cxnLst/>
              <a:rect l="l" t="t" r="r" b="b"/>
              <a:pathLst>
                <a:path w="3136" h="568" fill="none" extrusionOk="0">
                  <a:moveTo>
                    <a:pt x="3136" y="0"/>
                  </a:moveTo>
                  <a:lnTo>
                    <a:pt x="0" y="567"/>
                  </a:lnTo>
                </a:path>
              </a:pathLst>
            </a:custGeom>
            <a:noFill/>
            <a:ln w="5000" cap="rnd"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54"/>
            <p:cNvSpPr/>
            <p:nvPr/>
          </p:nvSpPr>
          <p:spPr>
            <a:xfrm>
              <a:off x="6477926" y="2125889"/>
              <a:ext cx="178082" cy="298422"/>
            </a:xfrm>
            <a:custGeom>
              <a:avLst/>
              <a:gdLst/>
              <a:ahLst/>
              <a:cxnLst/>
              <a:rect l="l" t="t" r="r" b="b"/>
              <a:pathLst>
                <a:path w="10273" h="17215" extrusionOk="0">
                  <a:moveTo>
                    <a:pt x="1011" y="1"/>
                  </a:moveTo>
                  <a:cubicBezTo>
                    <a:pt x="438" y="1"/>
                    <a:pt x="1" y="488"/>
                    <a:pt x="33" y="1070"/>
                  </a:cubicBezTo>
                  <a:lnTo>
                    <a:pt x="800" y="16448"/>
                  </a:lnTo>
                  <a:cubicBezTo>
                    <a:pt x="867" y="16881"/>
                    <a:pt x="1267" y="17215"/>
                    <a:pt x="1734" y="17215"/>
                  </a:cubicBezTo>
                  <a:lnTo>
                    <a:pt x="8539" y="17215"/>
                  </a:lnTo>
                  <a:cubicBezTo>
                    <a:pt x="9006" y="17215"/>
                    <a:pt x="9406" y="16881"/>
                    <a:pt x="9473" y="16448"/>
                  </a:cubicBezTo>
                  <a:lnTo>
                    <a:pt x="10240" y="1070"/>
                  </a:lnTo>
                  <a:cubicBezTo>
                    <a:pt x="10273" y="488"/>
                    <a:pt x="9836" y="1"/>
                    <a:pt x="9293" y="1"/>
                  </a:cubicBezTo>
                  <a:cubicBezTo>
                    <a:pt x="9275" y="1"/>
                    <a:pt x="9258" y="1"/>
                    <a:pt x="9240" y="2"/>
                  </a:cubicBezTo>
                  <a:lnTo>
                    <a:pt x="1067" y="2"/>
                  </a:lnTo>
                  <a:cubicBezTo>
                    <a:pt x="1048" y="1"/>
                    <a:pt x="1029" y="1"/>
                    <a:pt x="1011" y="1"/>
                  </a:cubicBezTo>
                  <a:close/>
                </a:path>
              </a:pathLst>
            </a:custGeom>
            <a:solidFill>
              <a:srgbClr val="263238"/>
            </a:solidFill>
            <a:ln w="10850" cap="rnd"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54"/>
            <p:cNvSpPr/>
            <p:nvPr/>
          </p:nvSpPr>
          <p:spPr>
            <a:xfrm>
              <a:off x="6349532" y="2162503"/>
              <a:ext cx="204137" cy="301144"/>
            </a:xfrm>
            <a:custGeom>
              <a:avLst/>
              <a:gdLst/>
              <a:ahLst/>
              <a:cxnLst/>
              <a:rect l="l" t="t" r="r" b="b"/>
              <a:pathLst>
                <a:path w="11776" h="17372" extrusionOk="0">
                  <a:moveTo>
                    <a:pt x="9669" y="1"/>
                  </a:moveTo>
                  <a:cubicBezTo>
                    <a:pt x="8634" y="1"/>
                    <a:pt x="6044" y="1198"/>
                    <a:pt x="5404" y="1560"/>
                  </a:cubicBezTo>
                  <a:cubicBezTo>
                    <a:pt x="4637" y="1993"/>
                    <a:pt x="4103" y="2627"/>
                    <a:pt x="3336" y="5896"/>
                  </a:cubicBezTo>
                  <a:cubicBezTo>
                    <a:pt x="2736" y="8265"/>
                    <a:pt x="1935" y="10566"/>
                    <a:pt x="968" y="12801"/>
                  </a:cubicBezTo>
                  <a:cubicBezTo>
                    <a:pt x="0" y="14869"/>
                    <a:pt x="734" y="17371"/>
                    <a:pt x="734" y="17371"/>
                  </a:cubicBezTo>
                  <a:cubicBezTo>
                    <a:pt x="734" y="17371"/>
                    <a:pt x="4003" y="15937"/>
                    <a:pt x="4971" y="15303"/>
                  </a:cubicBezTo>
                  <a:cubicBezTo>
                    <a:pt x="5938" y="14669"/>
                    <a:pt x="5838" y="12935"/>
                    <a:pt x="6038" y="12167"/>
                  </a:cubicBezTo>
                  <a:cubicBezTo>
                    <a:pt x="6272" y="11400"/>
                    <a:pt x="7439" y="10966"/>
                    <a:pt x="8206" y="10766"/>
                  </a:cubicBezTo>
                  <a:cubicBezTo>
                    <a:pt x="8973" y="10533"/>
                    <a:pt x="10708" y="10099"/>
                    <a:pt x="11042" y="9365"/>
                  </a:cubicBezTo>
                  <a:cubicBezTo>
                    <a:pt x="11155" y="9076"/>
                    <a:pt x="11059" y="8986"/>
                    <a:pt x="10843" y="8986"/>
                  </a:cubicBezTo>
                  <a:cubicBezTo>
                    <a:pt x="10485" y="8986"/>
                    <a:pt x="9797" y="9232"/>
                    <a:pt x="9174" y="9232"/>
                  </a:cubicBezTo>
                  <a:cubicBezTo>
                    <a:pt x="8206" y="9232"/>
                    <a:pt x="6171" y="9899"/>
                    <a:pt x="6171" y="9899"/>
                  </a:cubicBezTo>
                  <a:lnTo>
                    <a:pt x="6705" y="8932"/>
                  </a:lnTo>
                  <a:cubicBezTo>
                    <a:pt x="6705" y="8932"/>
                    <a:pt x="9941" y="8164"/>
                    <a:pt x="10374" y="7731"/>
                  </a:cubicBezTo>
                  <a:cubicBezTo>
                    <a:pt x="10808" y="7297"/>
                    <a:pt x="11342" y="6530"/>
                    <a:pt x="9741" y="6530"/>
                  </a:cubicBezTo>
                  <a:cubicBezTo>
                    <a:pt x="8340" y="6630"/>
                    <a:pt x="6972" y="6830"/>
                    <a:pt x="5604" y="7197"/>
                  </a:cubicBezTo>
                  <a:cubicBezTo>
                    <a:pt x="5771" y="6830"/>
                    <a:pt x="5971" y="6497"/>
                    <a:pt x="6272" y="6230"/>
                  </a:cubicBezTo>
                  <a:cubicBezTo>
                    <a:pt x="6605" y="5996"/>
                    <a:pt x="10475" y="5262"/>
                    <a:pt x="11142" y="4695"/>
                  </a:cubicBezTo>
                  <a:cubicBezTo>
                    <a:pt x="11775" y="4162"/>
                    <a:pt x="11475" y="3528"/>
                    <a:pt x="10508" y="3528"/>
                  </a:cubicBezTo>
                  <a:cubicBezTo>
                    <a:pt x="9507" y="3528"/>
                    <a:pt x="5938" y="4362"/>
                    <a:pt x="5938" y="4362"/>
                  </a:cubicBezTo>
                  <a:lnTo>
                    <a:pt x="6272" y="3194"/>
                  </a:lnTo>
                  <a:cubicBezTo>
                    <a:pt x="6272" y="3194"/>
                    <a:pt x="8873" y="1893"/>
                    <a:pt x="9507" y="1460"/>
                  </a:cubicBezTo>
                  <a:cubicBezTo>
                    <a:pt x="10174" y="1026"/>
                    <a:pt x="10374" y="793"/>
                    <a:pt x="10074" y="159"/>
                  </a:cubicBezTo>
                  <a:cubicBezTo>
                    <a:pt x="10019" y="48"/>
                    <a:pt x="9875" y="1"/>
                    <a:pt x="9669" y="1"/>
                  </a:cubicBezTo>
                  <a:close/>
                </a:path>
              </a:pathLst>
            </a:custGeom>
            <a:solidFill>
              <a:srgbClr val="FFFFFF"/>
            </a:solidFill>
            <a:ln w="10850" cap="rnd"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54"/>
            <p:cNvSpPr/>
            <p:nvPr/>
          </p:nvSpPr>
          <p:spPr>
            <a:xfrm>
              <a:off x="5983475" y="2322171"/>
              <a:ext cx="390332" cy="175690"/>
            </a:xfrm>
            <a:custGeom>
              <a:avLst/>
              <a:gdLst/>
              <a:ahLst/>
              <a:cxnLst/>
              <a:rect l="l" t="t" r="r" b="b"/>
              <a:pathLst>
                <a:path w="22517" h="10135" extrusionOk="0">
                  <a:moveTo>
                    <a:pt x="7258" y="1"/>
                  </a:moveTo>
                  <a:cubicBezTo>
                    <a:pt x="6841" y="1"/>
                    <a:pt x="6443" y="47"/>
                    <a:pt x="6071" y="155"/>
                  </a:cubicBezTo>
                  <a:lnTo>
                    <a:pt x="2369" y="989"/>
                  </a:lnTo>
                  <a:cubicBezTo>
                    <a:pt x="1635" y="1857"/>
                    <a:pt x="0" y="4792"/>
                    <a:pt x="968" y="6827"/>
                  </a:cubicBezTo>
                  <a:cubicBezTo>
                    <a:pt x="1935" y="8895"/>
                    <a:pt x="6705" y="9862"/>
                    <a:pt x="10508" y="10096"/>
                  </a:cubicBezTo>
                  <a:cubicBezTo>
                    <a:pt x="11022" y="10123"/>
                    <a:pt x="11619" y="10135"/>
                    <a:pt x="12267" y="10135"/>
                  </a:cubicBezTo>
                  <a:cubicBezTo>
                    <a:pt x="16371" y="10135"/>
                    <a:pt x="22516" y="9662"/>
                    <a:pt x="22516" y="9662"/>
                  </a:cubicBezTo>
                  <a:cubicBezTo>
                    <a:pt x="22516" y="9662"/>
                    <a:pt x="22283" y="8061"/>
                    <a:pt x="21983" y="6627"/>
                  </a:cubicBezTo>
                  <a:cubicBezTo>
                    <a:pt x="21649" y="5226"/>
                    <a:pt x="22183" y="3291"/>
                    <a:pt x="22183" y="3291"/>
                  </a:cubicBezTo>
                  <a:cubicBezTo>
                    <a:pt x="22183" y="3291"/>
                    <a:pt x="14711" y="1890"/>
                    <a:pt x="12543" y="1256"/>
                  </a:cubicBezTo>
                  <a:cubicBezTo>
                    <a:pt x="10840" y="724"/>
                    <a:pt x="8903" y="1"/>
                    <a:pt x="7258"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54"/>
            <p:cNvSpPr/>
            <p:nvPr/>
          </p:nvSpPr>
          <p:spPr>
            <a:xfrm>
              <a:off x="5983475" y="2315601"/>
              <a:ext cx="390332" cy="185051"/>
            </a:xfrm>
            <a:custGeom>
              <a:avLst/>
              <a:gdLst/>
              <a:ahLst/>
              <a:cxnLst/>
              <a:rect l="l" t="t" r="r" b="b"/>
              <a:pathLst>
                <a:path w="22517" h="10675" fill="none" extrusionOk="0">
                  <a:moveTo>
                    <a:pt x="2369" y="1368"/>
                  </a:moveTo>
                  <a:cubicBezTo>
                    <a:pt x="1635" y="2236"/>
                    <a:pt x="0" y="5171"/>
                    <a:pt x="968" y="7206"/>
                  </a:cubicBezTo>
                  <a:cubicBezTo>
                    <a:pt x="1935" y="9274"/>
                    <a:pt x="6705" y="10241"/>
                    <a:pt x="10508" y="10475"/>
                  </a:cubicBezTo>
                  <a:cubicBezTo>
                    <a:pt x="14277" y="10675"/>
                    <a:pt x="22516" y="10041"/>
                    <a:pt x="22516" y="10041"/>
                  </a:cubicBezTo>
                  <a:cubicBezTo>
                    <a:pt x="22516" y="10041"/>
                    <a:pt x="22283" y="8440"/>
                    <a:pt x="21983" y="7006"/>
                  </a:cubicBezTo>
                  <a:cubicBezTo>
                    <a:pt x="21649" y="5605"/>
                    <a:pt x="22183" y="3670"/>
                    <a:pt x="22183" y="3670"/>
                  </a:cubicBezTo>
                  <a:cubicBezTo>
                    <a:pt x="22183" y="3670"/>
                    <a:pt x="14711" y="2269"/>
                    <a:pt x="12543" y="1635"/>
                  </a:cubicBezTo>
                  <a:cubicBezTo>
                    <a:pt x="10408" y="968"/>
                    <a:pt x="7906" y="1"/>
                    <a:pt x="6071" y="534"/>
                  </a:cubicBezTo>
                </a:path>
              </a:pathLst>
            </a:custGeom>
            <a:noFill/>
            <a:ln w="10850" cap="rnd"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54"/>
            <p:cNvSpPr/>
            <p:nvPr/>
          </p:nvSpPr>
          <p:spPr>
            <a:xfrm>
              <a:off x="6113012" y="2305771"/>
              <a:ext cx="69409" cy="30094"/>
            </a:xfrm>
            <a:custGeom>
              <a:avLst/>
              <a:gdLst/>
              <a:ahLst/>
              <a:cxnLst/>
              <a:rect l="l" t="t" r="r" b="b"/>
              <a:pathLst>
                <a:path w="4004" h="1736" fill="none" extrusionOk="0">
                  <a:moveTo>
                    <a:pt x="0" y="101"/>
                  </a:moveTo>
                  <a:cubicBezTo>
                    <a:pt x="0" y="101"/>
                    <a:pt x="2802" y="1"/>
                    <a:pt x="4003" y="1735"/>
                  </a:cubicBezTo>
                </a:path>
              </a:pathLst>
            </a:custGeom>
            <a:noFill/>
            <a:ln w="10850" cap="rnd"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54"/>
            <p:cNvSpPr/>
            <p:nvPr/>
          </p:nvSpPr>
          <p:spPr>
            <a:xfrm>
              <a:off x="6565804" y="2162503"/>
              <a:ext cx="204726" cy="301144"/>
            </a:xfrm>
            <a:custGeom>
              <a:avLst/>
              <a:gdLst/>
              <a:ahLst/>
              <a:cxnLst/>
              <a:rect l="l" t="t" r="r" b="b"/>
              <a:pathLst>
                <a:path w="11810" h="17372" extrusionOk="0">
                  <a:moveTo>
                    <a:pt x="2141" y="1"/>
                  </a:moveTo>
                  <a:cubicBezTo>
                    <a:pt x="1935" y="1"/>
                    <a:pt x="1791" y="48"/>
                    <a:pt x="1736" y="159"/>
                  </a:cubicBezTo>
                  <a:cubicBezTo>
                    <a:pt x="1402" y="793"/>
                    <a:pt x="1635" y="1026"/>
                    <a:pt x="2269" y="1460"/>
                  </a:cubicBezTo>
                  <a:cubicBezTo>
                    <a:pt x="2903" y="1893"/>
                    <a:pt x="5505" y="3194"/>
                    <a:pt x="5505" y="3194"/>
                  </a:cubicBezTo>
                  <a:lnTo>
                    <a:pt x="5838" y="4362"/>
                  </a:lnTo>
                  <a:cubicBezTo>
                    <a:pt x="5838" y="4362"/>
                    <a:pt x="2269" y="3528"/>
                    <a:pt x="1302" y="3528"/>
                  </a:cubicBezTo>
                  <a:cubicBezTo>
                    <a:pt x="335" y="3528"/>
                    <a:pt x="1" y="4162"/>
                    <a:pt x="635" y="4695"/>
                  </a:cubicBezTo>
                  <a:cubicBezTo>
                    <a:pt x="1302" y="5262"/>
                    <a:pt x="5205" y="5996"/>
                    <a:pt x="5505" y="6230"/>
                  </a:cubicBezTo>
                  <a:cubicBezTo>
                    <a:pt x="5805" y="6497"/>
                    <a:pt x="6005" y="6830"/>
                    <a:pt x="6172" y="7197"/>
                  </a:cubicBezTo>
                  <a:cubicBezTo>
                    <a:pt x="4838" y="6830"/>
                    <a:pt x="3437" y="6630"/>
                    <a:pt x="2069" y="6530"/>
                  </a:cubicBezTo>
                  <a:cubicBezTo>
                    <a:pt x="435" y="6530"/>
                    <a:pt x="968" y="7297"/>
                    <a:pt x="1402" y="7731"/>
                  </a:cubicBezTo>
                  <a:cubicBezTo>
                    <a:pt x="1836" y="8164"/>
                    <a:pt x="5071" y="8932"/>
                    <a:pt x="5071" y="8932"/>
                  </a:cubicBezTo>
                  <a:lnTo>
                    <a:pt x="5638" y="9899"/>
                  </a:lnTo>
                  <a:cubicBezTo>
                    <a:pt x="5638" y="9899"/>
                    <a:pt x="3570" y="9265"/>
                    <a:pt x="2603" y="9265"/>
                  </a:cubicBezTo>
                  <a:cubicBezTo>
                    <a:pt x="1967" y="9265"/>
                    <a:pt x="1265" y="8996"/>
                    <a:pt x="922" y="8996"/>
                  </a:cubicBezTo>
                  <a:cubicBezTo>
                    <a:pt x="725" y="8996"/>
                    <a:pt x="646" y="9085"/>
                    <a:pt x="768" y="9365"/>
                  </a:cubicBezTo>
                  <a:cubicBezTo>
                    <a:pt x="1068" y="10133"/>
                    <a:pt x="2803" y="10533"/>
                    <a:pt x="3570" y="10766"/>
                  </a:cubicBezTo>
                  <a:cubicBezTo>
                    <a:pt x="4337" y="10966"/>
                    <a:pt x="5505" y="11400"/>
                    <a:pt x="5738" y="12167"/>
                  </a:cubicBezTo>
                  <a:cubicBezTo>
                    <a:pt x="5939" y="12935"/>
                    <a:pt x="5838" y="14669"/>
                    <a:pt x="6806" y="15303"/>
                  </a:cubicBezTo>
                  <a:cubicBezTo>
                    <a:pt x="7807" y="15937"/>
                    <a:pt x="11042" y="17371"/>
                    <a:pt x="11042" y="17371"/>
                  </a:cubicBezTo>
                  <a:cubicBezTo>
                    <a:pt x="11042" y="17371"/>
                    <a:pt x="11809" y="14869"/>
                    <a:pt x="10809" y="12801"/>
                  </a:cubicBezTo>
                  <a:cubicBezTo>
                    <a:pt x="9841" y="10566"/>
                    <a:pt x="9041" y="8265"/>
                    <a:pt x="8440" y="5896"/>
                  </a:cubicBezTo>
                  <a:cubicBezTo>
                    <a:pt x="7673" y="2627"/>
                    <a:pt x="7139" y="1993"/>
                    <a:pt x="6372" y="1560"/>
                  </a:cubicBezTo>
                  <a:cubicBezTo>
                    <a:pt x="5760" y="1198"/>
                    <a:pt x="3175" y="1"/>
                    <a:pt x="2141" y="1"/>
                  </a:cubicBezTo>
                  <a:close/>
                </a:path>
              </a:pathLst>
            </a:custGeom>
            <a:solidFill>
              <a:srgbClr val="FFFFFF"/>
            </a:solidFill>
            <a:ln w="10850" cap="rnd"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54"/>
            <p:cNvSpPr/>
            <p:nvPr/>
          </p:nvSpPr>
          <p:spPr>
            <a:xfrm>
              <a:off x="6745669" y="2322171"/>
              <a:ext cx="390332" cy="175690"/>
            </a:xfrm>
            <a:custGeom>
              <a:avLst/>
              <a:gdLst/>
              <a:ahLst/>
              <a:cxnLst/>
              <a:rect l="l" t="t" r="r" b="b"/>
              <a:pathLst>
                <a:path w="22517" h="10135" extrusionOk="0">
                  <a:moveTo>
                    <a:pt x="15291" y="1"/>
                  </a:moveTo>
                  <a:cubicBezTo>
                    <a:pt x="13645" y="1"/>
                    <a:pt x="11703" y="724"/>
                    <a:pt x="9974" y="1256"/>
                  </a:cubicBezTo>
                  <a:cubicBezTo>
                    <a:pt x="7806" y="1890"/>
                    <a:pt x="334" y="3291"/>
                    <a:pt x="334" y="3291"/>
                  </a:cubicBezTo>
                  <a:cubicBezTo>
                    <a:pt x="334" y="3291"/>
                    <a:pt x="867" y="5226"/>
                    <a:pt x="567" y="6627"/>
                  </a:cubicBezTo>
                  <a:cubicBezTo>
                    <a:pt x="234" y="8061"/>
                    <a:pt x="0" y="9662"/>
                    <a:pt x="0" y="9662"/>
                  </a:cubicBezTo>
                  <a:cubicBezTo>
                    <a:pt x="0" y="9662"/>
                    <a:pt x="6145" y="10135"/>
                    <a:pt x="10271" y="10135"/>
                  </a:cubicBezTo>
                  <a:cubicBezTo>
                    <a:pt x="10922" y="10135"/>
                    <a:pt x="11523" y="10123"/>
                    <a:pt x="12042" y="10096"/>
                  </a:cubicBezTo>
                  <a:cubicBezTo>
                    <a:pt x="15811" y="9862"/>
                    <a:pt x="20581" y="8895"/>
                    <a:pt x="21549" y="6827"/>
                  </a:cubicBezTo>
                  <a:cubicBezTo>
                    <a:pt x="22516" y="4792"/>
                    <a:pt x="20915" y="1857"/>
                    <a:pt x="20148" y="989"/>
                  </a:cubicBezTo>
                  <a:lnTo>
                    <a:pt x="16478" y="155"/>
                  </a:lnTo>
                  <a:cubicBezTo>
                    <a:pt x="16107" y="47"/>
                    <a:pt x="15709" y="1"/>
                    <a:pt x="15291"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54"/>
            <p:cNvSpPr/>
            <p:nvPr/>
          </p:nvSpPr>
          <p:spPr>
            <a:xfrm>
              <a:off x="6745669" y="2315601"/>
              <a:ext cx="390332" cy="185051"/>
            </a:xfrm>
            <a:custGeom>
              <a:avLst/>
              <a:gdLst/>
              <a:ahLst/>
              <a:cxnLst/>
              <a:rect l="l" t="t" r="r" b="b"/>
              <a:pathLst>
                <a:path w="22517" h="10675" fill="none" extrusionOk="0">
                  <a:moveTo>
                    <a:pt x="20148" y="1368"/>
                  </a:moveTo>
                  <a:cubicBezTo>
                    <a:pt x="20915" y="2236"/>
                    <a:pt x="22516" y="5171"/>
                    <a:pt x="21549" y="7206"/>
                  </a:cubicBezTo>
                  <a:cubicBezTo>
                    <a:pt x="20581" y="9274"/>
                    <a:pt x="15811" y="10241"/>
                    <a:pt x="12042" y="10475"/>
                  </a:cubicBezTo>
                  <a:cubicBezTo>
                    <a:pt x="8239" y="10675"/>
                    <a:pt x="0" y="10041"/>
                    <a:pt x="0" y="10041"/>
                  </a:cubicBezTo>
                  <a:cubicBezTo>
                    <a:pt x="0" y="10041"/>
                    <a:pt x="234" y="8440"/>
                    <a:pt x="567" y="7006"/>
                  </a:cubicBezTo>
                  <a:cubicBezTo>
                    <a:pt x="867" y="5605"/>
                    <a:pt x="334" y="3670"/>
                    <a:pt x="334" y="3670"/>
                  </a:cubicBezTo>
                  <a:cubicBezTo>
                    <a:pt x="334" y="3670"/>
                    <a:pt x="7806" y="2269"/>
                    <a:pt x="9974" y="1635"/>
                  </a:cubicBezTo>
                  <a:cubicBezTo>
                    <a:pt x="12142" y="968"/>
                    <a:pt x="14644" y="1"/>
                    <a:pt x="16478" y="534"/>
                  </a:cubicBezTo>
                </a:path>
              </a:pathLst>
            </a:custGeom>
            <a:noFill/>
            <a:ln w="10850" cap="rnd"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3" name="Google Shape;543;p54"/>
          <p:cNvSpPr/>
          <p:nvPr/>
        </p:nvSpPr>
        <p:spPr>
          <a:xfrm>
            <a:off x="7327363" y="775134"/>
            <a:ext cx="612200" cy="596465"/>
          </a:xfrm>
          <a:custGeom>
            <a:avLst/>
            <a:gdLst/>
            <a:ahLst/>
            <a:cxnLst/>
            <a:rect l="l" t="t" r="r" b="b"/>
            <a:pathLst>
              <a:path w="40230" h="39196" fill="none" extrusionOk="0">
                <a:moveTo>
                  <a:pt x="1" y="1"/>
                </a:moveTo>
                <a:lnTo>
                  <a:pt x="40229" y="1"/>
                </a:lnTo>
                <a:lnTo>
                  <a:pt x="40229" y="39195"/>
                </a:lnTo>
                <a:lnTo>
                  <a:pt x="1" y="39195"/>
                </a:lnTo>
                <a:close/>
              </a:path>
            </a:pathLst>
          </a:custGeom>
          <a:no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54"/>
          <p:cNvSpPr/>
          <p:nvPr/>
        </p:nvSpPr>
        <p:spPr>
          <a:xfrm>
            <a:off x="7348680" y="905583"/>
            <a:ext cx="565498" cy="431492"/>
          </a:xfrm>
          <a:custGeom>
            <a:avLst/>
            <a:gdLst/>
            <a:ahLst/>
            <a:cxnLst/>
            <a:rect l="l" t="t" r="r" b="b"/>
            <a:pathLst>
              <a:path w="37161" h="28355" fill="none" extrusionOk="0">
                <a:moveTo>
                  <a:pt x="1" y="1"/>
                </a:moveTo>
                <a:lnTo>
                  <a:pt x="37160" y="1"/>
                </a:lnTo>
                <a:lnTo>
                  <a:pt x="37160" y="28354"/>
                </a:lnTo>
                <a:lnTo>
                  <a:pt x="1" y="28354"/>
                </a:lnTo>
                <a:close/>
              </a:path>
            </a:pathLst>
          </a:custGeom>
          <a:no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54"/>
          <p:cNvSpPr/>
          <p:nvPr/>
        </p:nvSpPr>
        <p:spPr>
          <a:xfrm>
            <a:off x="7362390" y="806099"/>
            <a:ext cx="31485" cy="70061"/>
          </a:xfrm>
          <a:custGeom>
            <a:avLst/>
            <a:gdLst/>
            <a:ahLst/>
            <a:cxnLst/>
            <a:rect l="l" t="t" r="r" b="b"/>
            <a:pathLst>
              <a:path w="2069" h="4604" extrusionOk="0">
                <a:moveTo>
                  <a:pt x="0" y="1"/>
                </a:moveTo>
                <a:lnTo>
                  <a:pt x="0" y="4604"/>
                </a:lnTo>
                <a:lnTo>
                  <a:pt x="267" y="4604"/>
                </a:lnTo>
                <a:lnTo>
                  <a:pt x="300" y="468"/>
                </a:lnTo>
                <a:lnTo>
                  <a:pt x="1735" y="4570"/>
                </a:lnTo>
                <a:lnTo>
                  <a:pt x="2068" y="4570"/>
                </a:lnTo>
                <a:lnTo>
                  <a:pt x="2068" y="1"/>
                </a:lnTo>
                <a:lnTo>
                  <a:pt x="1801" y="1"/>
                </a:lnTo>
                <a:lnTo>
                  <a:pt x="1801" y="3870"/>
                </a:lnTo>
                <a:lnTo>
                  <a:pt x="400"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54"/>
          <p:cNvSpPr/>
          <p:nvPr/>
        </p:nvSpPr>
        <p:spPr>
          <a:xfrm>
            <a:off x="7401466" y="806099"/>
            <a:ext cx="27939" cy="70061"/>
          </a:xfrm>
          <a:custGeom>
            <a:avLst/>
            <a:gdLst/>
            <a:ahLst/>
            <a:cxnLst/>
            <a:rect l="l" t="t" r="r" b="b"/>
            <a:pathLst>
              <a:path w="1836" h="4604" extrusionOk="0">
                <a:moveTo>
                  <a:pt x="1" y="1"/>
                </a:moveTo>
                <a:lnTo>
                  <a:pt x="1" y="4604"/>
                </a:lnTo>
                <a:lnTo>
                  <a:pt x="1835" y="4604"/>
                </a:lnTo>
                <a:lnTo>
                  <a:pt x="1835" y="4304"/>
                </a:lnTo>
                <a:lnTo>
                  <a:pt x="301" y="4304"/>
                </a:lnTo>
                <a:lnTo>
                  <a:pt x="301" y="2402"/>
                </a:lnTo>
                <a:lnTo>
                  <a:pt x="1568" y="2402"/>
                </a:lnTo>
                <a:lnTo>
                  <a:pt x="1568" y="2135"/>
                </a:lnTo>
                <a:lnTo>
                  <a:pt x="301" y="2135"/>
                </a:lnTo>
                <a:lnTo>
                  <a:pt x="301" y="267"/>
                </a:lnTo>
                <a:lnTo>
                  <a:pt x="1835" y="267"/>
                </a:lnTo>
                <a:lnTo>
                  <a:pt x="1835"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54"/>
          <p:cNvSpPr/>
          <p:nvPr/>
        </p:nvSpPr>
        <p:spPr>
          <a:xfrm>
            <a:off x="7435976" y="806099"/>
            <a:ext cx="53824" cy="70579"/>
          </a:xfrm>
          <a:custGeom>
            <a:avLst/>
            <a:gdLst/>
            <a:ahLst/>
            <a:cxnLst/>
            <a:rect l="l" t="t" r="r" b="b"/>
            <a:pathLst>
              <a:path w="3537" h="4638" extrusionOk="0">
                <a:moveTo>
                  <a:pt x="1" y="1"/>
                </a:moveTo>
                <a:lnTo>
                  <a:pt x="735" y="4604"/>
                </a:lnTo>
                <a:lnTo>
                  <a:pt x="1135" y="4604"/>
                </a:lnTo>
                <a:lnTo>
                  <a:pt x="1769" y="868"/>
                </a:lnTo>
                <a:lnTo>
                  <a:pt x="2403" y="4637"/>
                </a:lnTo>
                <a:lnTo>
                  <a:pt x="2803" y="4637"/>
                </a:lnTo>
                <a:lnTo>
                  <a:pt x="3537" y="34"/>
                </a:lnTo>
                <a:lnTo>
                  <a:pt x="3270" y="34"/>
                </a:lnTo>
                <a:lnTo>
                  <a:pt x="2603" y="4204"/>
                </a:lnTo>
                <a:lnTo>
                  <a:pt x="1969" y="34"/>
                </a:lnTo>
                <a:lnTo>
                  <a:pt x="1635" y="34"/>
                </a:lnTo>
                <a:lnTo>
                  <a:pt x="968" y="4204"/>
                </a:lnTo>
                <a:lnTo>
                  <a:pt x="301"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54"/>
          <p:cNvSpPr/>
          <p:nvPr/>
        </p:nvSpPr>
        <p:spPr>
          <a:xfrm>
            <a:off x="7512620" y="806099"/>
            <a:ext cx="29461" cy="70061"/>
          </a:xfrm>
          <a:custGeom>
            <a:avLst/>
            <a:gdLst/>
            <a:ahLst/>
            <a:cxnLst/>
            <a:rect l="l" t="t" r="r" b="b"/>
            <a:pathLst>
              <a:path w="1936" h="4604" extrusionOk="0">
                <a:moveTo>
                  <a:pt x="935" y="267"/>
                </a:moveTo>
                <a:cubicBezTo>
                  <a:pt x="1469" y="267"/>
                  <a:pt x="1635" y="601"/>
                  <a:pt x="1635" y="1101"/>
                </a:cubicBezTo>
                <a:lnTo>
                  <a:pt x="1635" y="1635"/>
                </a:lnTo>
                <a:cubicBezTo>
                  <a:pt x="1635" y="2202"/>
                  <a:pt x="1402" y="2436"/>
                  <a:pt x="868" y="2436"/>
                </a:cubicBezTo>
                <a:lnTo>
                  <a:pt x="301" y="2402"/>
                </a:lnTo>
                <a:lnTo>
                  <a:pt x="301" y="267"/>
                </a:lnTo>
                <a:close/>
                <a:moveTo>
                  <a:pt x="1" y="1"/>
                </a:moveTo>
                <a:lnTo>
                  <a:pt x="1" y="4604"/>
                </a:lnTo>
                <a:lnTo>
                  <a:pt x="301" y="4604"/>
                </a:lnTo>
                <a:lnTo>
                  <a:pt x="301" y="2702"/>
                </a:lnTo>
                <a:lnTo>
                  <a:pt x="868" y="2702"/>
                </a:lnTo>
                <a:cubicBezTo>
                  <a:pt x="1602" y="2702"/>
                  <a:pt x="1936" y="2336"/>
                  <a:pt x="1936" y="1602"/>
                </a:cubicBezTo>
                <a:lnTo>
                  <a:pt x="1936" y="1101"/>
                </a:lnTo>
                <a:cubicBezTo>
                  <a:pt x="1936" y="434"/>
                  <a:pt x="1669" y="1"/>
                  <a:pt x="935"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54"/>
          <p:cNvSpPr/>
          <p:nvPr/>
        </p:nvSpPr>
        <p:spPr>
          <a:xfrm>
            <a:off x="7548668" y="805597"/>
            <a:ext cx="30983" cy="71081"/>
          </a:xfrm>
          <a:custGeom>
            <a:avLst/>
            <a:gdLst/>
            <a:ahLst/>
            <a:cxnLst/>
            <a:rect l="l" t="t" r="r" b="b"/>
            <a:pathLst>
              <a:path w="2036" h="4671" extrusionOk="0">
                <a:moveTo>
                  <a:pt x="1001" y="267"/>
                </a:moveTo>
                <a:cubicBezTo>
                  <a:pt x="1501" y="267"/>
                  <a:pt x="1735" y="634"/>
                  <a:pt x="1735" y="1134"/>
                </a:cubicBezTo>
                <a:lnTo>
                  <a:pt x="1735" y="3536"/>
                </a:lnTo>
                <a:cubicBezTo>
                  <a:pt x="1735" y="4036"/>
                  <a:pt x="1501" y="4403"/>
                  <a:pt x="1001" y="4403"/>
                </a:cubicBezTo>
                <a:cubicBezTo>
                  <a:pt x="501" y="4403"/>
                  <a:pt x="300" y="4036"/>
                  <a:pt x="300" y="3536"/>
                </a:cubicBezTo>
                <a:lnTo>
                  <a:pt x="300" y="1134"/>
                </a:lnTo>
                <a:cubicBezTo>
                  <a:pt x="300" y="634"/>
                  <a:pt x="501" y="267"/>
                  <a:pt x="1001" y="267"/>
                </a:cubicBezTo>
                <a:close/>
                <a:moveTo>
                  <a:pt x="1001" y="0"/>
                </a:moveTo>
                <a:cubicBezTo>
                  <a:pt x="300" y="0"/>
                  <a:pt x="0" y="467"/>
                  <a:pt x="0" y="1134"/>
                </a:cubicBezTo>
                <a:lnTo>
                  <a:pt x="0" y="3503"/>
                </a:lnTo>
                <a:cubicBezTo>
                  <a:pt x="0" y="4170"/>
                  <a:pt x="300" y="4670"/>
                  <a:pt x="1001" y="4670"/>
                </a:cubicBezTo>
                <a:cubicBezTo>
                  <a:pt x="1701" y="4670"/>
                  <a:pt x="2035" y="4170"/>
                  <a:pt x="2035" y="3503"/>
                </a:cubicBezTo>
                <a:lnTo>
                  <a:pt x="2035" y="1134"/>
                </a:lnTo>
                <a:cubicBezTo>
                  <a:pt x="2035" y="467"/>
                  <a:pt x="1701" y="0"/>
                  <a:pt x="100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54"/>
          <p:cNvSpPr/>
          <p:nvPr/>
        </p:nvSpPr>
        <p:spPr>
          <a:xfrm>
            <a:off x="7586221" y="805566"/>
            <a:ext cx="30481" cy="71111"/>
          </a:xfrm>
          <a:custGeom>
            <a:avLst/>
            <a:gdLst/>
            <a:ahLst/>
            <a:cxnLst/>
            <a:rect l="l" t="t" r="r" b="b"/>
            <a:pathLst>
              <a:path w="2003" h="4673" extrusionOk="0">
                <a:moveTo>
                  <a:pt x="1060" y="1"/>
                </a:moveTo>
                <a:cubicBezTo>
                  <a:pt x="1041" y="1"/>
                  <a:pt x="1021" y="1"/>
                  <a:pt x="1001" y="2"/>
                </a:cubicBezTo>
                <a:cubicBezTo>
                  <a:pt x="301" y="2"/>
                  <a:pt x="1" y="436"/>
                  <a:pt x="1" y="1136"/>
                </a:cubicBezTo>
                <a:cubicBezTo>
                  <a:pt x="1" y="2404"/>
                  <a:pt x="1669" y="2437"/>
                  <a:pt x="1669" y="3538"/>
                </a:cubicBezTo>
                <a:cubicBezTo>
                  <a:pt x="1669" y="4005"/>
                  <a:pt x="1502" y="4372"/>
                  <a:pt x="1001" y="4372"/>
                </a:cubicBezTo>
                <a:cubicBezTo>
                  <a:pt x="468" y="4372"/>
                  <a:pt x="301" y="4038"/>
                  <a:pt x="301" y="3538"/>
                </a:cubicBezTo>
                <a:lnTo>
                  <a:pt x="301" y="3271"/>
                </a:lnTo>
                <a:lnTo>
                  <a:pt x="1" y="3271"/>
                </a:lnTo>
                <a:lnTo>
                  <a:pt x="1" y="3505"/>
                </a:lnTo>
                <a:cubicBezTo>
                  <a:pt x="1" y="4172"/>
                  <a:pt x="301" y="4672"/>
                  <a:pt x="1001" y="4672"/>
                </a:cubicBezTo>
                <a:cubicBezTo>
                  <a:pt x="1702" y="4672"/>
                  <a:pt x="2002" y="4205"/>
                  <a:pt x="2002" y="3538"/>
                </a:cubicBezTo>
                <a:cubicBezTo>
                  <a:pt x="2002" y="2237"/>
                  <a:pt x="334" y="2237"/>
                  <a:pt x="334" y="1103"/>
                </a:cubicBezTo>
                <a:cubicBezTo>
                  <a:pt x="334" y="636"/>
                  <a:pt x="534" y="269"/>
                  <a:pt x="1035" y="269"/>
                </a:cubicBezTo>
                <a:cubicBezTo>
                  <a:pt x="1535" y="269"/>
                  <a:pt x="1702" y="636"/>
                  <a:pt x="1702" y="1103"/>
                </a:cubicBezTo>
                <a:lnTo>
                  <a:pt x="1702" y="1236"/>
                </a:lnTo>
                <a:lnTo>
                  <a:pt x="2002" y="1236"/>
                </a:lnTo>
                <a:lnTo>
                  <a:pt x="2002" y="1136"/>
                </a:lnTo>
                <a:cubicBezTo>
                  <a:pt x="2002" y="521"/>
                  <a:pt x="1688" y="1"/>
                  <a:pt x="106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54"/>
          <p:cNvSpPr/>
          <p:nvPr/>
        </p:nvSpPr>
        <p:spPr>
          <a:xfrm>
            <a:off x="7621751" y="806099"/>
            <a:ext cx="33007" cy="70061"/>
          </a:xfrm>
          <a:custGeom>
            <a:avLst/>
            <a:gdLst/>
            <a:ahLst/>
            <a:cxnLst/>
            <a:rect l="l" t="t" r="r" b="b"/>
            <a:pathLst>
              <a:path w="2169" h="4604" extrusionOk="0">
                <a:moveTo>
                  <a:pt x="1" y="1"/>
                </a:moveTo>
                <a:lnTo>
                  <a:pt x="1" y="267"/>
                </a:lnTo>
                <a:lnTo>
                  <a:pt x="935" y="267"/>
                </a:lnTo>
                <a:lnTo>
                  <a:pt x="935" y="4604"/>
                </a:lnTo>
                <a:lnTo>
                  <a:pt x="1235" y="4604"/>
                </a:lnTo>
                <a:lnTo>
                  <a:pt x="1235" y="267"/>
                </a:lnTo>
                <a:lnTo>
                  <a:pt x="2169" y="267"/>
                </a:lnTo>
                <a:lnTo>
                  <a:pt x="2169"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54"/>
          <p:cNvSpPr/>
          <p:nvPr/>
        </p:nvSpPr>
        <p:spPr>
          <a:xfrm>
            <a:off x="7348680" y="972580"/>
            <a:ext cx="564995" cy="364490"/>
          </a:xfrm>
          <a:custGeom>
            <a:avLst/>
            <a:gdLst/>
            <a:ahLst/>
            <a:cxnLst/>
            <a:rect l="l" t="t" r="r" b="b"/>
            <a:pathLst>
              <a:path w="37128" h="23952" fill="none" extrusionOk="0">
                <a:moveTo>
                  <a:pt x="1" y="23951"/>
                </a:moveTo>
                <a:lnTo>
                  <a:pt x="18414" y="4904"/>
                </a:lnTo>
                <a:lnTo>
                  <a:pt x="26620" y="8207"/>
                </a:lnTo>
                <a:lnTo>
                  <a:pt x="33991" y="1"/>
                </a:lnTo>
                <a:lnTo>
                  <a:pt x="37127" y="3003"/>
                </a:lnTo>
              </a:path>
            </a:pathLst>
          </a:custGeom>
          <a:no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54"/>
          <p:cNvSpPr/>
          <p:nvPr/>
        </p:nvSpPr>
        <p:spPr>
          <a:xfrm>
            <a:off x="7396399" y="964454"/>
            <a:ext cx="131981" cy="132514"/>
          </a:xfrm>
          <a:custGeom>
            <a:avLst/>
            <a:gdLst/>
            <a:ahLst/>
            <a:cxnLst/>
            <a:rect l="l" t="t" r="r" b="b"/>
            <a:pathLst>
              <a:path w="8673" h="8708" fill="none" extrusionOk="0">
                <a:moveTo>
                  <a:pt x="5237" y="501"/>
                </a:moveTo>
                <a:cubicBezTo>
                  <a:pt x="7372" y="1002"/>
                  <a:pt x="8673" y="3137"/>
                  <a:pt x="8173" y="5271"/>
                </a:cubicBezTo>
                <a:cubicBezTo>
                  <a:pt x="7672" y="7373"/>
                  <a:pt x="5571" y="8707"/>
                  <a:pt x="3436" y="8207"/>
                </a:cubicBezTo>
                <a:cubicBezTo>
                  <a:pt x="1301" y="7706"/>
                  <a:pt x="0" y="5572"/>
                  <a:pt x="500" y="3437"/>
                </a:cubicBezTo>
                <a:cubicBezTo>
                  <a:pt x="1001" y="1335"/>
                  <a:pt x="3136" y="1"/>
                  <a:pt x="5237" y="501"/>
                </a:cubicBezTo>
                <a:close/>
              </a:path>
            </a:pathLst>
          </a:custGeom>
          <a:noFill/>
          <a:ln w="1000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54"/>
          <p:cNvSpPr/>
          <p:nvPr/>
        </p:nvSpPr>
        <p:spPr>
          <a:xfrm>
            <a:off x="7390563" y="2345863"/>
            <a:ext cx="454525" cy="454500"/>
          </a:xfrm>
          <a:custGeom>
            <a:avLst/>
            <a:gdLst/>
            <a:ahLst/>
            <a:cxnLst/>
            <a:rect l="l" t="t" r="r" b="b"/>
            <a:pathLst>
              <a:path w="18181" h="18180" extrusionOk="0">
                <a:moveTo>
                  <a:pt x="9107" y="0"/>
                </a:moveTo>
                <a:cubicBezTo>
                  <a:pt x="4070" y="0"/>
                  <a:pt x="1" y="4070"/>
                  <a:pt x="1" y="9107"/>
                </a:cubicBezTo>
                <a:cubicBezTo>
                  <a:pt x="1" y="14110"/>
                  <a:pt x="4070" y="18180"/>
                  <a:pt x="9107" y="18180"/>
                </a:cubicBezTo>
                <a:cubicBezTo>
                  <a:pt x="14111" y="18180"/>
                  <a:pt x="18181" y="14110"/>
                  <a:pt x="18181" y="9107"/>
                </a:cubicBezTo>
                <a:cubicBezTo>
                  <a:pt x="18181" y="4070"/>
                  <a:pt x="14111" y="0"/>
                  <a:pt x="9107" y="0"/>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54"/>
          <p:cNvSpPr/>
          <p:nvPr/>
        </p:nvSpPr>
        <p:spPr>
          <a:xfrm>
            <a:off x="7499513" y="2440513"/>
            <a:ext cx="233000" cy="228975"/>
          </a:xfrm>
          <a:custGeom>
            <a:avLst/>
            <a:gdLst/>
            <a:ahLst/>
            <a:cxnLst/>
            <a:rect l="l" t="t" r="r" b="b"/>
            <a:pathLst>
              <a:path w="9320" h="9159" extrusionOk="0">
                <a:moveTo>
                  <a:pt x="4733" y="0"/>
                </a:moveTo>
                <a:cubicBezTo>
                  <a:pt x="4491" y="0"/>
                  <a:pt x="4249" y="150"/>
                  <a:pt x="4216" y="450"/>
                </a:cubicBezTo>
                <a:cubicBezTo>
                  <a:pt x="4216" y="450"/>
                  <a:pt x="4216" y="484"/>
                  <a:pt x="4216" y="484"/>
                </a:cubicBezTo>
                <a:cubicBezTo>
                  <a:pt x="2414" y="751"/>
                  <a:pt x="1047" y="2285"/>
                  <a:pt x="1047" y="4153"/>
                </a:cubicBezTo>
                <a:lnTo>
                  <a:pt x="1047" y="7822"/>
                </a:lnTo>
                <a:lnTo>
                  <a:pt x="947" y="7822"/>
                </a:lnTo>
                <a:cubicBezTo>
                  <a:pt x="925" y="7821"/>
                  <a:pt x="904" y="7820"/>
                  <a:pt x="884" y="7820"/>
                </a:cubicBezTo>
                <a:cubicBezTo>
                  <a:pt x="0" y="7820"/>
                  <a:pt x="0" y="9159"/>
                  <a:pt x="884" y="9159"/>
                </a:cubicBezTo>
                <a:cubicBezTo>
                  <a:pt x="904" y="9159"/>
                  <a:pt x="925" y="9158"/>
                  <a:pt x="947" y="9157"/>
                </a:cubicBezTo>
                <a:lnTo>
                  <a:pt x="8519" y="9157"/>
                </a:lnTo>
                <a:cubicBezTo>
                  <a:pt x="9319" y="9090"/>
                  <a:pt x="9319" y="7889"/>
                  <a:pt x="8519" y="7822"/>
                </a:cubicBezTo>
                <a:lnTo>
                  <a:pt x="8419" y="7822"/>
                </a:lnTo>
                <a:lnTo>
                  <a:pt x="8419" y="4153"/>
                </a:lnTo>
                <a:cubicBezTo>
                  <a:pt x="8419" y="2285"/>
                  <a:pt x="7051" y="751"/>
                  <a:pt x="5250" y="484"/>
                </a:cubicBezTo>
                <a:lnTo>
                  <a:pt x="5250" y="450"/>
                </a:lnTo>
                <a:cubicBezTo>
                  <a:pt x="5216" y="150"/>
                  <a:pt x="4975" y="0"/>
                  <a:pt x="473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54"/>
          <p:cNvSpPr/>
          <p:nvPr/>
        </p:nvSpPr>
        <p:spPr>
          <a:xfrm>
            <a:off x="7704963" y="2343138"/>
            <a:ext cx="166800" cy="151725"/>
          </a:xfrm>
          <a:custGeom>
            <a:avLst/>
            <a:gdLst/>
            <a:ahLst/>
            <a:cxnLst/>
            <a:rect l="l" t="t" r="r" b="b"/>
            <a:pathLst>
              <a:path w="6672" h="6069" extrusionOk="0">
                <a:moveTo>
                  <a:pt x="3304" y="0"/>
                </a:moveTo>
                <a:cubicBezTo>
                  <a:pt x="3083" y="0"/>
                  <a:pt x="2859" y="25"/>
                  <a:pt x="2636" y="76"/>
                </a:cubicBezTo>
                <a:cubicBezTo>
                  <a:pt x="1001" y="476"/>
                  <a:pt x="1" y="2111"/>
                  <a:pt x="367" y="3745"/>
                </a:cubicBezTo>
                <a:cubicBezTo>
                  <a:pt x="708" y="5136"/>
                  <a:pt x="1943" y="6068"/>
                  <a:pt x="3311" y="6068"/>
                </a:cubicBezTo>
                <a:cubicBezTo>
                  <a:pt x="3550" y="6068"/>
                  <a:pt x="3793" y="6040"/>
                  <a:pt x="4037" y="5980"/>
                </a:cubicBezTo>
                <a:cubicBezTo>
                  <a:pt x="5638" y="5613"/>
                  <a:pt x="6672" y="3979"/>
                  <a:pt x="6272" y="2344"/>
                </a:cubicBezTo>
                <a:cubicBezTo>
                  <a:pt x="5927" y="937"/>
                  <a:pt x="4669" y="0"/>
                  <a:pt x="3304" y="0"/>
                </a:cubicBezTo>
                <a:close/>
              </a:path>
            </a:pathLst>
          </a:custGeom>
          <a:solidFill>
            <a:srgbClr val="407BFF"/>
          </a:solidFill>
          <a:ln w="10000" cap="rnd"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54"/>
          <p:cNvSpPr/>
          <p:nvPr/>
        </p:nvSpPr>
        <p:spPr>
          <a:xfrm>
            <a:off x="7769188" y="2372488"/>
            <a:ext cx="42450" cy="85975"/>
          </a:xfrm>
          <a:custGeom>
            <a:avLst/>
            <a:gdLst/>
            <a:ahLst/>
            <a:cxnLst/>
            <a:rect l="l" t="t" r="r" b="b"/>
            <a:pathLst>
              <a:path w="1698" h="3439" extrusionOk="0">
                <a:moveTo>
                  <a:pt x="859" y="1"/>
                </a:moveTo>
                <a:cubicBezTo>
                  <a:pt x="840" y="1"/>
                  <a:pt x="820" y="1"/>
                  <a:pt x="801" y="3"/>
                </a:cubicBezTo>
                <a:cubicBezTo>
                  <a:pt x="300" y="3"/>
                  <a:pt x="33" y="303"/>
                  <a:pt x="33" y="870"/>
                </a:cubicBezTo>
                <a:lnTo>
                  <a:pt x="33" y="1203"/>
                </a:lnTo>
                <a:lnTo>
                  <a:pt x="534" y="1203"/>
                </a:lnTo>
                <a:lnTo>
                  <a:pt x="534" y="803"/>
                </a:lnTo>
                <a:cubicBezTo>
                  <a:pt x="534" y="570"/>
                  <a:pt x="634" y="470"/>
                  <a:pt x="801" y="470"/>
                </a:cubicBezTo>
                <a:cubicBezTo>
                  <a:pt x="967" y="470"/>
                  <a:pt x="1067" y="570"/>
                  <a:pt x="1067" y="870"/>
                </a:cubicBezTo>
                <a:cubicBezTo>
                  <a:pt x="1067" y="1871"/>
                  <a:pt x="0" y="2037"/>
                  <a:pt x="0" y="3038"/>
                </a:cubicBezTo>
                <a:lnTo>
                  <a:pt x="0" y="3438"/>
                </a:lnTo>
                <a:lnTo>
                  <a:pt x="1568" y="3438"/>
                </a:lnTo>
                <a:lnTo>
                  <a:pt x="1568" y="2971"/>
                </a:lnTo>
                <a:lnTo>
                  <a:pt x="534" y="2971"/>
                </a:lnTo>
                <a:cubicBezTo>
                  <a:pt x="534" y="2938"/>
                  <a:pt x="534" y="2905"/>
                  <a:pt x="534" y="2905"/>
                </a:cubicBezTo>
                <a:cubicBezTo>
                  <a:pt x="534" y="2338"/>
                  <a:pt x="1601" y="1937"/>
                  <a:pt x="1601" y="870"/>
                </a:cubicBezTo>
                <a:cubicBezTo>
                  <a:pt x="1697" y="389"/>
                  <a:pt x="1331" y="1"/>
                  <a:pt x="85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54"/>
          <p:cNvSpPr/>
          <p:nvPr/>
        </p:nvSpPr>
        <p:spPr>
          <a:xfrm>
            <a:off x="5161850" y="1565350"/>
            <a:ext cx="454500" cy="454500"/>
          </a:xfrm>
          <a:custGeom>
            <a:avLst/>
            <a:gdLst/>
            <a:ahLst/>
            <a:cxnLst/>
            <a:rect l="l" t="t" r="r" b="b"/>
            <a:pathLst>
              <a:path w="18180" h="18180" extrusionOk="0">
                <a:moveTo>
                  <a:pt x="9107" y="0"/>
                </a:moveTo>
                <a:cubicBezTo>
                  <a:pt x="4070" y="0"/>
                  <a:pt x="0" y="4070"/>
                  <a:pt x="0" y="9073"/>
                </a:cubicBezTo>
                <a:cubicBezTo>
                  <a:pt x="0" y="14110"/>
                  <a:pt x="4070" y="18180"/>
                  <a:pt x="9107" y="18180"/>
                </a:cubicBezTo>
                <a:cubicBezTo>
                  <a:pt x="14110" y="18180"/>
                  <a:pt x="18180" y="14110"/>
                  <a:pt x="18180" y="9073"/>
                </a:cubicBezTo>
                <a:cubicBezTo>
                  <a:pt x="18180" y="4070"/>
                  <a:pt x="14110" y="0"/>
                  <a:pt x="9107" y="0"/>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54"/>
          <p:cNvSpPr/>
          <p:nvPr/>
        </p:nvSpPr>
        <p:spPr>
          <a:xfrm>
            <a:off x="5274425" y="1658750"/>
            <a:ext cx="229350" cy="230175"/>
          </a:xfrm>
          <a:custGeom>
            <a:avLst/>
            <a:gdLst/>
            <a:ahLst/>
            <a:cxnLst/>
            <a:rect l="l" t="t" r="r" b="b"/>
            <a:pathLst>
              <a:path w="9174" h="9207" extrusionOk="0">
                <a:moveTo>
                  <a:pt x="4570" y="0"/>
                </a:moveTo>
                <a:cubicBezTo>
                  <a:pt x="4320" y="0"/>
                  <a:pt x="4070" y="167"/>
                  <a:pt x="4070" y="500"/>
                </a:cubicBezTo>
                <a:lnTo>
                  <a:pt x="4070" y="567"/>
                </a:lnTo>
                <a:cubicBezTo>
                  <a:pt x="2269" y="801"/>
                  <a:pt x="901" y="2368"/>
                  <a:pt x="901" y="4203"/>
                </a:cubicBezTo>
                <a:lnTo>
                  <a:pt x="901" y="7872"/>
                </a:lnTo>
                <a:lnTo>
                  <a:pt x="801" y="7872"/>
                </a:lnTo>
                <a:cubicBezTo>
                  <a:pt x="1" y="7939"/>
                  <a:pt x="1" y="9140"/>
                  <a:pt x="801" y="9207"/>
                </a:cubicBezTo>
                <a:lnTo>
                  <a:pt x="8373" y="9207"/>
                </a:lnTo>
                <a:cubicBezTo>
                  <a:pt x="9174" y="9140"/>
                  <a:pt x="9174" y="7939"/>
                  <a:pt x="8373" y="7872"/>
                </a:cubicBezTo>
                <a:lnTo>
                  <a:pt x="8273" y="7872"/>
                </a:lnTo>
                <a:lnTo>
                  <a:pt x="8273" y="4170"/>
                </a:lnTo>
                <a:cubicBezTo>
                  <a:pt x="8273" y="2335"/>
                  <a:pt x="6905" y="801"/>
                  <a:pt x="5071" y="567"/>
                </a:cubicBezTo>
                <a:lnTo>
                  <a:pt x="5071" y="500"/>
                </a:lnTo>
                <a:cubicBezTo>
                  <a:pt x="5071" y="167"/>
                  <a:pt x="4821" y="0"/>
                  <a:pt x="4570"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54"/>
          <p:cNvSpPr/>
          <p:nvPr/>
        </p:nvSpPr>
        <p:spPr>
          <a:xfrm>
            <a:off x="5351975" y="1893075"/>
            <a:ext cx="75075" cy="33375"/>
          </a:xfrm>
          <a:custGeom>
            <a:avLst/>
            <a:gdLst/>
            <a:ahLst/>
            <a:cxnLst/>
            <a:rect l="l" t="t" r="r" b="b"/>
            <a:pathLst>
              <a:path w="3003" h="1335" extrusionOk="0">
                <a:moveTo>
                  <a:pt x="1" y="0"/>
                </a:moveTo>
                <a:cubicBezTo>
                  <a:pt x="67" y="768"/>
                  <a:pt x="735" y="1335"/>
                  <a:pt x="1502" y="1335"/>
                </a:cubicBezTo>
                <a:cubicBezTo>
                  <a:pt x="2269" y="1335"/>
                  <a:pt x="2903" y="768"/>
                  <a:pt x="300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54"/>
          <p:cNvSpPr/>
          <p:nvPr/>
        </p:nvSpPr>
        <p:spPr>
          <a:xfrm>
            <a:off x="7732525" y="3654325"/>
            <a:ext cx="454525" cy="454525"/>
          </a:xfrm>
          <a:custGeom>
            <a:avLst/>
            <a:gdLst/>
            <a:ahLst/>
            <a:cxnLst/>
            <a:rect l="l" t="t" r="r" b="b"/>
            <a:pathLst>
              <a:path w="18181" h="18181" extrusionOk="0">
                <a:moveTo>
                  <a:pt x="9107" y="1"/>
                </a:moveTo>
                <a:cubicBezTo>
                  <a:pt x="4070" y="1"/>
                  <a:pt x="0" y="4071"/>
                  <a:pt x="0" y="9107"/>
                </a:cubicBezTo>
                <a:cubicBezTo>
                  <a:pt x="0" y="14111"/>
                  <a:pt x="4070" y="18181"/>
                  <a:pt x="9107" y="18181"/>
                </a:cubicBezTo>
                <a:cubicBezTo>
                  <a:pt x="14110" y="18181"/>
                  <a:pt x="18180" y="14111"/>
                  <a:pt x="18180" y="9107"/>
                </a:cubicBezTo>
                <a:cubicBezTo>
                  <a:pt x="18180" y="4071"/>
                  <a:pt x="14110" y="1"/>
                  <a:pt x="9107" y="1"/>
                </a:cubicBezTo>
                <a:close/>
              </a:path>
            </a:pathLst>
          </a:custGeom>
          <a:solidFill>
            <a:srgbClr val="FFFFFF"/>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54"/>
          <p:cNvSpPr/>
          <p:nvPr/>
        </p:nvSpPr>
        <p:spPr>
          <a:xfrm>
            <a:off x="7855100" y="3731900"/>
            <a:ext cx="209350" cy="299400"/>
          </a:xfrm>
          <a:custGeom>
            <a:avLst/>
            <a:gdLst/>
            <a:ahLst/>
            <a:cxnLst/>
            <a:rect l="l" t="t" r="r" b="b"/>
            <a:pathLst>
              <a:path w="8374" h="11976" extrusionOk="0">
                <a:moveTo>
                  <a:pt x="4176" y="2747"/>
                </a:moveTo>
                <a:cubicBezTo>
                  <a:pt x="4920" y="2747"/>
                  <a:pt x="5638" y="3322"/>
                  <a:pt x="5638" y="4203"/>
                </a:cubicBezTo>
                <a:cubicBezTo>
                  <a:pt x="5638" y="5004"/>
                  <a:pt x="5004" y="5671"/>
                  <a:pt x="4204" y="5671"/>
                </a:cubicBezTo>
                <a:cubicBezTo>
                  <a:pt x="2903" y="5671"/>
                  <a:pt x="2236" y="4103"/>
                  <a:pt x="3170" y="3169"/>
                </a:cubicBezTo>
                <a:cubicBezTo>
                  <a:pt x="3461" y="2878"/>
                  <a:pt x="3821" y="2747"/>
                  <a:pt x="4176" y="2747"/>
                </a:cubicBezTo>
                <a:close/>
                <a:moveTo>
                  <a:pt x="4204" y="0"/>
                </a:moveTo>
                <a:cubicBezTo>
                  <a:pt x="1869" y="0"/>
                  <a:pt x="1" y="1868"/>
                  <a:pt x="1" y="4203"/>
                </a:cubicBezTo>
                <a:cubicBezTo>
                  <a:pt x="1" y="6505"/>
                  <a:pt x="4204" y="11975"/>
                  <a:pt x="4204" y="11975"/>
                </a:cubicBezTo>
                <a:cubicBezTo>
                  <a:pt x="4204" y="11975"/>
                  <a:pt x="8374" y="6505"/>
                  <a:pt x="8374" y="4203"/>
                </a:cubicBezTo>
                <a:cubicBezTo>
                  <a:pt x="8374" y="1868"/>
                  <a:pt x="6506" y="0"/>
                  <a:pt x="420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54"/>
          <p:cNvSpPr/>
          <p:nvPr/>
        </p:nvSpPr>
        <p:spPr>
          <a:xfrm>
            <a:off x="4351274" y="2800376"/>
            <a:ext cx="1152489" cy="1122867"/>
          </a:xfrm>
          <a:custGeom>
            <a:avLst/>
            <a:gdLst/>
            <a:ahLst/>
            <a:cxnLst/>
            <a:rect l="l" t="t" r="r" b="b"/>
            <a:pathLst>
              <a:path w="40230" h="39196" fill="none" extrusionOk="0">
                <a:moveTo>
                  <a:pt x="1" y="1"/>
                </a:moveTo>
                <a:lnTo>
                  <a:pt x="40229" y="1"/>
                </a:lnTo>
                <a:lnTo>
                  <a:pt x="40229" y="39195"/>
                </a:lnTo>
                <a:lnTo>
                  <a:pt x="1" y="39195"/>
                </a:lnTo>
                <a:close/>
              </a:path>
            </a:pathLst>
          </a:custGeom>
          <a:no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54"/>
          <p:cNvSpPr/>
          <p:nvPr/>
        </p:nvSpPr>
        <p:spPr>
          <a:xfrm>
            <a:off x="4391406" y="3045951"/>
            <a:ext cx="1064570" cy="812300"/>
          </a:xfrm>
          <a:custGeom>
            <a:avLst/>
            <a:gdLst/>
            <a:ahLst/>
            <a:cxnLst/>
            <a:rect l="l" t="t" r="r" b="b"/>
            <a:pathLst>
              <a:path w="37161" h="28355" fill="none" extrusionOk="0">
                <a:moveTo>
                  <a:pt x="1" y="1"/>
                </a:moveTo>
                <a:lnTo>
                  <a:pt x="37160" y="1"/>
                </a:lnTo>
                <a:lnTo>
                  <a:pt x="37160" y="28354"/>
                </a:lnTo>
                <a:lnTo>
                  <a:pt x="1" y="28354"/>
                </a:lnTo>
                <a:close/>
              </a:path>
            </a:pathLst>
          </a:custGeom>
          <a:no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54"/>
          <p:cNvSpPr/>
          <p:nvPr/>
        </p:nvSpPr>
        <p:spPr>
          <a:xfrm>
            <a:off x="4417215" y="2858669"/>
            <a:ext cx="59272" cy="131893"/>
          </a:xfrm>
          <a:custGeom>
            <a:avLst/>
            <a:gdLst/>
            <a:ahLst/>
            <a:cxnLst/>
            <a:rect l="l" t="t" r="r" b="b"/>
            <a:pathLst>
              <a:path w="2069" h="4604" extrusionOk="0">
                <a:moveTo>
                  <a:pt x="0" y="1"/>
                </a:moveTo>
                <a:lnTo>
                  <a:pt x="0" y="4604"/>
                </a:lnTo>
                <a:lnTo>
                  <a:pt x="267" y="4604"/>
                </a:lnTo>
                <a:lnTo>
                  <a:pt x="300" y="468"/>
                </a:lnTo>
                <a:lnTo>
                  <a:pt x="1735" y="4570"/>
                </a:lnTo>
                <a:lnTo>
                  <a:pt x="2068" y="4570"/>
                </a:lnTo>
                <a:lnTo>
                  <a:pt x="2068" y="1"/>
                </a:lnTo>
                <a:lnTo>
                  <a:pt x="1801" y="1"/>
                </a:lnTo>
                <a:lnTo>
                  <a:pt x="1801" y="3870"/>
                </a:lnTo>
                <a:lnTo>
                  <a:pt x="400"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54"/>
          <p:cNvSpPr/>
          <p:nvPr/>
        </p:nvSpPr>
        <p:spPr>
          <a:xfrm>
            <a:off x="4490777" y="2858669"/>
            <a:ext cx="52597" cy="131893"/>
          </a:xfrm>
          <a:custGeom>
            <a:avLst/>
            <a:gdLst/>
            <a:ahLst/>
            <a:cxnLst/>
            <a:rect l="l" t="t" r="r" b="b"/>
            <a:pathLst>
              <a:path w="1836" h="4604" extrusionOk="0">
                <a:moveTo>
                  <a:pt x="1" y="1"/>
                </a:moveTo>
                <a:lnTo>
                  <a:pt x="1" y="4604"/>
                </a:lnTo>
                <a:lnTo>
                  <a:pt x="1835" y="4604"/>
                </a:lnTo>
                <a:lnTo>
                  <a:pt x="1835" y="4304"/>
                </a:lnTo>
                <a:lnTo>
                  <a:pt x="301" y="4304"/>
                </a:lnTo>
                <a:lnTo>
                  <a:pt x="301" y="2402"/>
                </a:lnTo>
                <a:lnTo>
                  <a:pt x="1568" y="2402"/>
                </a:lnTo>
                <a:lnTo>
                  <a:pt x="1568" y="2135"/>
                </a:lnTo>
                <a:lnTo>
                  <a:pt x="301" y="2135"/>
                </a:lnTo>
                <a:lnTo>
                  <a:pt x="301" y="267"/>
                </a:lnTo>
                <a:lnTo>
                  <a:pt x="1835" y="267"/>
                </a:lnTo>
                <a:lnTo>
                  <a:pt x="1835"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54"/>
          <p:cNvSpPr/>
          <p:nvPr/>
        </p:nvSpPr>
        <p:spPr>
          <a:xfrm>
            <a:off x="4555744" y="2858669"/>
            <a:ext cx="101326" cy="132867"/>
          </a:xfrm>
          <a:custGeom>
            <a:avLst/>
            <a:gdLst/>
            <a:ahLst/>
            <a:cxnLst/>
            <a:rect l="l" t="t" r="r" b="b"/>
            <a:pathLst>
              <a:path w="3537" h="4638" extrusionOk="0">
                <a:moveTo>
                  <a:pt x="1" y="1"/>
                </a:moveTo>
                <a:lnTo>
                  <a:pt x="735" y="4604"/>
                </a:lnTo>
                <a:lnTo>
                  <a:pt x="1135" y="4604"/>
                </a:lnTo>
                <a:lnTo>
                  <a:pt x="1769" y="868"/>
                </a:lnTo>
                <a:lnTo>
                  <a:pt x="2403" y="4637"/>
                </a:lnTo>
                <a:lnTo>
                  <a:pt x="2803" y="4637"/>
                </a:lnTo>
                <a:lnTo>
                  <a:pt x="3537" y="34"/>
                </a:lnTo>
                <a:lnTo>
                  <a:pt x="3270" y="34"/>
                </a:lnTo>
                <a:lnTo>
                  <a:pt x="2603" y="4204"/>
                </a:lnTo>
                <a:lnTo>
                  <a:pt x="1969" y="34"/>
                </a:lnTo>
                <a:lnTo>
                  <a:pt x="1635" y="34"/>
                </a:lnTo>
                <a:lnTo>
                  <a:pt x="968" y="4204"/>
                </a:lnTo>
                <a:lnTo>
                  <a:pt x="301"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54"/>
          <p:cNvSpPr/>
          <p:nvPr/>
        </p:nvSpPr>
        <p:spPr>
          <a:xfrm>
            <a:off x="4700031" y="2858669"/>
            <a:ext cx="55462" cy="131893"/>
          </a:xfrm>
          <a:custGeom>
            <a:avLst/>
            <a:gdLst/>
            <a:ahLst/>
            <a:cxnLst/>
            <a:rect l="l" t="t" r="r" b="b"/>
            <a:pathLst>
              <a:path w="1936" h="4604" extrusionOk="0">
                <a:moveTo>
                  <a:pt x="935" y="267"/>
                </a:moveTo>
                <a:cubicBezTo>
                  <a:pt x="1469" y="267"/>
                  <a:pt x="1635" y="601"/>
                  <a:pt x="1635" y="1101"/>
                </a:cubicBezTo>
                <a:lnTo>
                  <a:pt x="1635" y="1635"/>
                </a:lnTo>
                <a:cubicBezTo>
                  <a:pt x="1635" y="2202"/>
                  <a:pt x="1402" y="2436"/>
                  <a:pt x="868" y="2436"/>
                </a:cubicBezTo>
                <a:lnTo>
                  <a:pt x="301" y="2402"/>
                </a:lnTo>
                <a:lnTo>
                  <a:pt x="301" y="267"/>
                </a:lnTo>
                <a:close/>
                <a:moveTo>
                  <a:pt x="1" y="1"/>
                </a:moveTo>
                <a:lnTo>
                  <a:pt x="1" y="4604"/>
                </a:lnTo>
                <a:lnTo>
                  <a:pt x="301" y="4604"/>
                </a:lnTo>
                <a:lnTo>
                  <a:pt x="301" y="2702"/>
                </a:lnTo>
                <a:lnTo>
                  <a:pt x="868" y="2702"/>
                </a:lnTo>
                <a:cubicBezTo>
                  <a:pt x="1602" y="2702"/>
                  <a:pt x="1936" y="2336"/>
                  <a:pt x="1936" y="1602"/>
                </a:cubicBezTo>
                <a:lnTo>
                  <a:pt x="1936" y="1101"/>
                </a:lnTo>
                <a:cubicBezTo>
                  <a:pt x="1936" y="434"/>
                  <a:pt x="1669" y="1"/>
                  <a:pt x="935"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54"/>
          <p:cNvSpPr/>
          <p:nvPr/>
        </p:nvSpPr>
        <p:spPr>
          <a:xfrm>
            <a:off x="4767892" y="2857723"/>
            <a:ext cx="58326" cy="133812"/>
          </a:xfrm>
          <a:custGeom>
            <a:avLst/>
            <a:gdLst/>
            <a:ahLst/>
            <a:cxnLst/>
            <a:rect l="l" t="t" r="r" b="b"/>
            <a:pathLst>
              <a:path w="2036" h="4671" extrusionOk="0">
                <a:moveTo>
                  <a:pt x="1001" y="267"/>
                </a:moveTo>
                <a:cubicBezTo>
                  <a:pt x="1501" y="267"/>
                  <a:pt x="1735" y="634"/>
                  <a:pt x="1735" y="1134"/>
                </a:cubicBezTo>
                <a:lnTo>
                  <a:pt x="1735" y="3536"/>
                </a:lnTo>
                <a:cubicBezTo>
                  <a:pt x="1735" y="4036"/>
                  <a:pt x="1501" y="4403"/>
                  <a:pt x="1001" y="4403"/>
                </a:cubicBezTo>
                <a:cubicBezTo>
                  <a:pt x="501" y="4403"/>
                  <a:pt x="300" y="4036"/>
                  <a:pt x="300" y="3536"/>
                </a:cubicBezTo>
                <a:lnTo>
                  <a:pt x="300" y="1134"/>
                </a:lnTo>
                <a:cubicBezTo>
                  <a:pt x="300" y="634"/>
                  <a:pt x="501" y="267"/>
                  <a:pt x="1001" y="267"/>
                </a:cubicBezTo>
                <a:close/>
                <a:moveTo>
                  <a:pt x="1001" y="0"/>
                </a:moveTo>
                <a:cubicBezTo>
                  <a:pt x="300" y="0"/>
                  <a:pt x="0" y="467"/>
                  <a:pt x="0" y="1134"/>
                </a:cubicBezTo>
                <a:lnTo>
                  <a:pt x="0" y="3503"/>
                </a:lnTo>
                <a:cubicBezTo>
                  <a:pt x="0" y="4170"/>
                  <a:pt x="300" y="4670"/>
                  <a:pt x="1001" y="4670"/>
                </a:cubicBezTo>
                <a:cubicBezTo>
                  <a:pt x="1701" y="4670"/>
                  <a:pt x="2035" y="4170"/>
                  <a:pt x="2035" y="3503"/>
                </a:cubicBezTo>
                <a:lnTo>
                  <a:pt x="2035" y="1134"/>
                </a:lnTo>
                <a:cubicBezTo>
                  <a:pt x="2035" y="467"/>
                  <a:pt x="1701" y="0"/>
                  <a:pt x="100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54"/>
          <p:cNvSpPr/>
          <p:nvPr/>
        </p:nvSpPr>
        <p:spPr>
          <a:xfrm>
            <a:off x="4838589" y="2857666"/>
            <a:ext cx="57381" cy="133870"/>
          </a:xfrm>
          <a:custGeom>
            <a:avLst/>
            <a:gdLst/>
            <a:ahLst/>
            <a:cxnLst/>
            <a:rect l="l" t="t" r="r" b="b"/>
            <a:pathLst>
              <a:path w="2003" h="4673" extrusionOk="0">
                <a:moveTo>
                  <a:pt x="1060" y="1"/>
                </a:moveTo>
                <a:cubicBezTo>
                  <a:pt x="1041" y="1"/>
                  <a:pt x="1021" y="1"/>
                  <a:pt x="1001" y="2"/>
                </a:cubicBezTo>
                <a:cubicBezTo>
                  <a:pt x="301" y="2"/>
                  <a:pt x="1" y="436"/>
                  <a:pt x="1" y="1136"/>
                </a:cubicBezTo>
                <a:cubicBezTo>
                  <a:pt x="1" y="2404"/>
                  <a:pt x="1669" y="2437"/>
                  <a:pt x="1669" y="3538"/>
                </a:cubicBezTo>
                <a:cubicBezTo>
                  <a:pt x="1669" y="4005"/>
                  <a:pt x="1502" y="4372"/>
                  <a:pt x="1001" y="4372"/>
                </a:cubicBezTo>
                <a:cubicBezTo>
                  <a:pt x="468" y="4372"/>
                  <a:pt x="301" y="4038"/>
                  <a:pt x="301" y="3538"/>
                </a:cubicBezTo>
                <a:lnTo>
                  <a:pt x="301" y="3271"/>
                </a:lnTo>
                <a:lnTo>
                  <a:pt x="1" y="3271"/>
                </a:lnTo>
                <a:lnTo>
                  <a:pt x="1" y="3505"/>
                </a:lnTo>
                <a:cubicBezTo>
                  <a:pt x="1" y="4172"/>
                  <a:pt x="301" y="4672"/>
                  <a:pt x="1001" y="4672"/>
                </a:cubicBezTo>
                <a:cubicBezTo>
                  <a:pt x="1702" y="4672"/>
                  <a:pt x="2002" y="4205"/>
                  <a:pt x="2002" y="3538"/>
                </a:cubicBezTo>
                <a:cubicBezTo>
                  <a:pt x="2002" y="2237"/>
                  <a:pt x="334" y="2237"/>
                  <a:pt x="334" y="1103"/>
                </a:cubicBezTo>
                <a:cubicBezTo>
                  <a:pt x="334" y="636"/>
                  <a:pt x="534" y="269"/>
                  <a:pt x="1035" y="269"/>
                </a:cubicBezTo>
                <a:cubicBezTo>
                  <a:pt x="1535" y="269"/>
                  <a:pt x="1702" y="636"/>
                  <a:pt x="1702" y="1103"/>
                </a:cubicBezTo>
                <a:lnTo>
                  <a:pt x="1702" y="1236"/>
                </a:lnTo>
                <a:lnTo>
                  <a:pt x="2002" y="1236"/>
                </a:lnTo>
                <a:lnTo>
                  <a:pt x="2002" y="1136"/>
                </a:lnTo>
                <a:cubicBezTo>
                  <a:pt x="2002" y="521"/>
                  <a:pt x="1688" y="1"/>
                  <a:pt x="106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54"/>
          <p:cNvSpPr/>
          <p:nvPr/>
        </p:nvSpPr>
        <p:spPr>
          <a:xfrm>
            <a:off x="4905475" y="2858669"/>
            <a:ext cx="62136" cy="131893"/>
          </a:xfrm>
          <a:custGeom>
            <a:avLst/>
            <a:gdLst/>
            <a:ahLst/>
            <a:cxnLst/>
            <a:rect l="l" t="t" r="r" b="b"/>
            <a:pathLst>
              <a:path w="2169" h="4604" extrusionOk="0">
                <a:moveTo>
                  <a:pt x="1" y="1"/>
                </a:moveTo>
                <a:lnTo>
                  <a:pt x="1" y="267"/>
                </a:lnTo>
                <a:lnTo>
                  <a:pt x="935" y="267"/>
                </a:lnTo>
                <a:lnTo>
                  <a:pt x="935" y="4604"/>
                </a:lnTo>
                <a:lnTo>
                  <a:pt x="1235" y="4604"/>
                </a:lnTo>
                <a:lnTo>
                  <a:pt x="1235" y="267"/>
                </a:lnTo>
                <a:lnTo>
                  <a:pt x="2169" y="267"/>
                </a:lnTo>
                <a:lnTo>
                  <a:pt x="2169"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54"/>
          <p:cNvSpPr/>
          <p:nvPr/>
        </p:nvSpPr>
        <p:spPr>
          <a:xfrm>
            <a:off x="4391406" y="3172075"/>
            <a:ext cx="1063624" cy="686165"/>
          </a:xfrm>
          <a:custGeom>
            <a:avLst/>
            <a:gdLst/>
            <a:ahLst/>
            <a:cxnLst/>
            <a:rect l="l" t="t" r="r" b="b"/>
            <a:pathLst>
              <a:path w="37128" h="23952" fill="none" extrusionOk="0">
                <a:moveTo>
                  <a:pt x="1" y="23951"/>
                </a:moveTo>
                <a:lnTo>
                  <a:pt x="18414" y="4904"/>
                </a:lnTo>
                <a:lnTo>
                  <a:pt x="26620" y="8207"/>
                </a:lnTo>
                <a:lnTo>
                  <a:pt x="33991" y="1"/>
                </a:lnTo>
                <a:lnTo>
                  <a:pt x="37127" y="3003"/>
                </a:lnTo>
              </a:path>
            </a:pathLst>
          </a:custGeom>
          <a:noFill/>
          <a:ln w="1085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54"/>
          <p:cNvSpPr/>
          <p:nvPr/>
        </p:nvSpPr>
        <p:spPr>
          <a:xfrm>
            <a:off x="4481238" y="3156779"/>
            <a:ext cx="248460" cy="249462"/>
          </a:xfrm>
          <a:custGeom>
            <a:avLst/>
            <a:gdLst/>
            <a:ahLst/>
            <a:cxnLst/>
            <a:rect l="l" t="t" r="r" b="b"/>
            <a:pathLst>
              <a:path w="8673" h="8708" fill="none" extrusionOk="0">
                <a:moveTo>
                  <a:pt x="5237" y="501"/>
                </a:moveTo>
                <a:cubicBezTo>
                  <a:pt x="7372" y="1002"/>
                  <a:pt x="8673" y="3137"/>
                  <a:pt x="8173" y="5271"/>
                </a:cubicBezTo>
                <a:cubicBezTo>
                  <a:pt x="7672" y="7373"/>
                  <a:pt x="5571" y="8707"/>
                  <a:pt x="3436" y="8207"/>
                </a:cubicBezTo>
                <a:cubicBezTo>
                  <a:pt x="1301" y="7706"/>
                  <a:pt x="0" y="5572"/>
                  <a:pt x="500" y="3437"/>
                </a:cubicBezTo>
                <a:cubicBezTo>
                  <a:pt x="1001" y="1335"/>
                  <a:pt x="3136" y="1"/>
                  <a:pt x="5237" y="501"/>
                </a:cubicBezTo>
                <a:close/>
              </a:path>
            </a:pathLst>
          </a:custGeom>
          <a:noFill/>
          <a:ln w="10000" cap="flat" cmpd="sng">
            <a:solidFill>
              <a:srgbClr val="263238"/>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54"/>
          <p:cNvSpPr/>
          <p:nvPr/>
        </p:nvSpPr>
        <p:spPr>
          <a:xfrm>
            <a:off x="5777875" y="879300"/>
            <a:ext cx="956550" cy="302825"/>
          </a:xfrm>
          <a:custGeom>
            <a:avLst/>
            <a:gdLst/>
            <a:ahLst/>
            <a:cxnLst/>
            <a:rect l="l" t="t" r="r" b="b"/>
            <a:pathLst>
              <a:path w="38262" h="12113" extrusionOk="0">
                <a:moveTo>
                  <a:pt x="14184" y="1"/>
                </a:moveTo>
                <a:cubicBezTo>
                  <a:pt x="14095" y="1"/>
                  <a:pt x="14004" y="2"/>
                  <a:pt x="13911" y="4"/>
                </a:cubicBezTo>
                <a:cubicBezTo>
                  <a:pt x="7773" y="137"/>
                  <a:pt x="7473" y="4340"/>
                  <a:pt x="7473" y="4340"/>
                </a:cubicBezTo>
                <a:cubicBezTo>
                  <a:pt x="2970" y="6275"/>
                  <a:pt x="5238" y="8210"/>
                  <a:pt x="4637" y="8977"/>
                </a:cubicBezTo>
                <a:cubicBezTo>
                  <a:pt x="4037" y="9711"/>
                  <a:pt x="3270" y="8977"/>
                  <a:pt x="1635" y="9878"/>
                </a:cubicBezTo>
                <a:cubicBezTo>
                  <a:pt x="1" y="10778"/>
                  <a:pt x="468" y="12113"/>
                  <a:pt x="468" y="12113"/>
                </a:cubicBezTo>
                <a:lnTo>
                  <a:pt x="38261" y="12113"/>
                </a:lnTo>
                <a:cubicBezTo>
                  <a:pt x="38261" y="12113"/>
                  <a:pt x="37227" y="11379"/>
                  <a:pt x="36327" y="10778"/>
                </a:cubicBezTo>
                <a:cubicBezTo>
                  <a:pt x="36038" y="10578"/>
                  <a:pt x="35678" y="10512"/>
                  <a:pt x="35299" y="10512"/>
                </a:cubicBezTo>
                <a:cubicBezTo>
                  <a:pt x="34540" y="10512"/>
                  <a:pt x="33703" y="10778"/>
                  <a:pt x="33191" y="10778"/>
                </a:cubicBezTo>
                <a:cubicBezTo>
                  <a:pt x="32457" y="10778"/>
                  <a:pt x="32457" y="9878"/>
                  <a:pt x="30789" y="8810"/>
                </a:cubicBezTo>
                <a:cubicBezTo>
                  <a:pt x="30387" y="8556"/>
                  <a:pt x="29975" y="8463"/>
                  <a:pt x="29563" y="8463"/>
                </a:cubicBezTo>
                <a:cubicBezTo>
                  <a:pt x="28442" y="8463"/>
                  <a:pt x="27317" y="9148"/>
                  <a:pt x="26376" y="9148"/>
                </a:cubicBezTo>
                <a:cubicBezTo>
                  <a:pt x="26254" y="9148"/>
                  <a:pt x="26135" y="9136"/>
                  <a:pt x="26019" y="9111"/>
                </a:cubicBezTo>
                <a:cubicBezTo>
                  <a:pt x="24685" y="8844"/>
                  <a:pt x="25419" y="6742"/>
                  <a:pt x="23784" y="5675"/>
                </a:cubicBezTo>
                <a:cubicBezTo>
                  <a:pt x="23355" y="5403"/>
                  <a:pt x="23006" y="5315"/>
                  <a:pt x="22695" y="5315"/>
                </a:cubicBezTo>
                <a:cubicBezTo>
                  <a:pt x="22133" y="5315"/>
                  <a:pt x="21694" y="5600"/>
                  <a:pt x="21124" y="5600"/>
                </a:cubicBezTo>
                <a:cubicBezTo>
                  <a:pt x="20809" y="5600"/>
                  <a:pt x="20453" y="5513"/>
                  <a:pt x="20015" y="5241"/>
                </a:cubicBezTo>
                <a:cubicBezTo>
                  <a:pt x="18373" y="4190"/>
                  <a:pt x="19965" y="1"/>
                  <a:pt x="141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88"/>
                                        </p:tgtEl>
                                        <p:attrNameLst>
                                          <p:attrName>style.visibility</p:attrName>
                                        </p:attrNameLst>
                                      </p:cBhvr>
                                      <p:to>
                                        <p:strVal val="visible"/>
                                      </p:to>
                                    </p:set>
                                    <p:anim calcmode="lin" valueType="num">
                                      <p:cBhvr additive="base">
                                        <p:cTn id="7" dur="1000"/>
                                        <p:tgtEl>
                                          <p:spTgt spid="488"/>
                                        </p:tgtEl>
                                        <p:attrNameLst>
                                          <p:attrName>ppt_w</p:attrName>
                                        </p:attrNameLst>
                                      </p:cBhvr>
                                      <p:tavLst>
                                        <p:tav tm="0">
                                          <p:val>
                                            <p:strVal val="0"/>
                                          </p:val>
                                        </p:tav>
                                        <p:tav tm="100000">
                                          <p:val>
                                            <p:strVal val="#ppt_w"/>
                                          </p:val>
                                        </p:tav>
                                      </p:tavLst>
                                    </p:anim>
                                    <p:anim calcmode="lin" valueType="num">
                                      <p:cBhvr additive="base">
                                        <p:cTn id="8" dur="1000"/>
                                        <p:tgtEl>
                                          <p:spTgt spid="488"/>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55"/>
          <p:cNvSpPr txBox="1">
            <a:spLocks noGrp="1"/>
          </p:cNvSpPr>
          <p:nvPr>
            <p:ph type="title"/>
          </p:nvPr>
        </p:nvSpPr>
        <p:spPr>
          <a:xfrm>
            <a:off x="91250" y="5347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a:solidFill>
                  <a:schemeClr val="lt1"/>
                </a:solidFill>
                <a:latin typeface="Impact"/>
                <a:ea typeface="Impact"/>
                <a:cs typeface="Impact"/>
                <a:sym typeface="Impact"/>
              </a:rPr>
              <a:t>I DIRITTI UMANI NEGATI  </a:t>
            </a:r>
            <a:endParaRPr>
              <a:solidFill>
                <a:schemeClr val="lt1"/>
              </a:solidFill>
              <a:latin typeface="Impact"/>
              <a:ea typeface="Impact"/>
              <a:cs typeface="Impact"/>
              <a:sym typeface="Impact"/>
            </a:endParaRPr>
          </a:p>
        </p:txBody>
      </p:sp>
      <p:sp>
        <p:nvSpPr>
          <p:cNvPr id="580" name="Google Shape;580;p55"/>
          <p:cNvSpPr txBox="1">
            <a:spLocks noGrp="1"/>
          </p:cNvSpPr>
          <p:nvPr>
            <p:ph type="body" idx="1"/>
          </p:nvPr>
        </p:nvSpPr>
        <p:spPr>
          <a:xfrm>
            <a:off x="91250" y="1000275"/>
            <a:ext cx="4920000" cy="2865600"/>
          </a:xfrm>
          <a:prstGeom prst="rect">
            <a:avLst/>
          </a:prstGeom>
        </p:spPr>
        <p:txBody>
          <a:bodyPr spcFirstLastPara="1" wrap="square" lIns="0" tIns="91425" rIns="91425" bIns="91425" anchor="t" anchorCtr="0">
            <a:noAutofit/>
          </a:bodyPr>
          <a:lstStyle/>
          <a:p>
            <a:pPr marL="0" lvl="0" indent="0" algn="l" rtl="0">
              <a:lnSpc>
                <a:spcPct val="95000"/>
              </a:lnSpc>
              <a:spcBef>
                <a:spcPts val="0"/>
              </a:spcBef>
              <a:spcAft>
                <a:spcPts val="0"/>
              </a:spcAft>
              <a:buSzPts val="688"/>
              <a:buNone/>
            </a:pPr>
            <a:r>
              <a:rPr lang="it" sz="1831" dirty="0">
                <a:solidFill>
                  <a:schemeClr val="lt1"/>
                </a:solidFill>
                <a:latin typeface="Comfortaa SemiBold"/>
                <a:ea typeface="Comfortaa SemiBold"/>
                <a:cs typeface="Comfortaa SemiBold"/>
                <a:sym typeface="Comfortaa SemiBold"/>
              </a:rPr>
              <a:t>Per diritti umani si intendono tutti quei “privilegi” attraverso i quali qualunque individuo che ne gode ha il permesso di fare o di avere un dato comportamento.</a:t>
            </a:r>
            <a:endParaRPr sz="1831" dirty="0">
              <a:solidFill>
                <a:schemeClr val="lt1"/>
              </a:solidFill>
              <a:latin typeface="Comfortaa SemiBold"/>
              <a:ea typeface="Comfortaa SemiBold"/>
              <a:cs typeface="Comfortaa SemiBold"/>
              <a:sym typeface="Comfortaa SemiBold"/>
            </a:endParaRPr>
          </a:p>
          <a:p>
            <a:pPr marL="0" lvl="0" indent="0" algn="l" rtl="0">
              <a:lnSpc>
                <a:spcPct val="95000"/>
              </a:lnSpc>
              <a:spcBef>
                <a:spcPts val="1200"/>
              </a:spcBef>
              <a:spcAft>
                <a:spcPts val="0"/>
              </a:spcAft>
              <a:buSzPts val="688"/>
              <a:buNone/>
            </a:pPr>
            <a:r>
              <a:rPr lang="it" sz="1831" dirty="0">
                <a:solidFill>
                  <a:schemeClr val="lt1"/>
                </a:solidFill>
                <a:latin typeface="Comfortaa SemiBold"/>
                <a:ea typeface="Comfortaa SemiBold"/>
                <a:cs typeface="Comfortaa SemiBold"/>
                <a:sym typeface="Comfortaa SemiBold"/>
              </a:rPr>
              <a:t>Ecco perché la tutela di questi diritti è </a:t>
            </a:r>
            <a:r>
              <a:rPr lang="it" sz="1831" dirty="0" smtClean="0">
                <a:solidFill>
                  <a:schemeClr val="lt1"/>
                </a:solidFill>
                <a:latin typeface="Comfortaa SemiBold"/>
                <a:ea typeface="Comfortaa SemiBold"/>
                <a:cs typeface="Comfortaa SemiBold"/>
                <a:sym typeface="Comfortaa SemiBold"/>
              </a:rPr>
              <a:t>fondamentale, </a:t>
            </a:r>
            <a:r>
              <a:rPr lang="it" sz="1831" dirty="0">
                <a:solidFill>
                  <a:schemeClr val="lt1"/>
                </a:solidFill>
                <a:latin typeface="Comfortaa SemiBold"/>
                <a:ea typeface="Comfortaa SemiBold"/>
                <a:cs typeface="Comfortaa SemiBold"/>
                <a:sym typeface="Comfortaa SemiBold"/>
              </a:rPr>
              <a:t>poiché essi garantiscono a tutti gli individui di essere protetti e ancor di più di vivere in modo civile ed in pace gli uni con gli altri.</a:t>
            </a:r>
            <a:endParaRPr sz="1831" dirty="0">
              <a:solidFill>
                <a:schemeClr val="lt1"/>
              </a:solidFill>
              <a:latin typeface="Comfortaa SemiBold"/>
              <a:ea typeface="Comfortaa SemiBold"/>
              <a:cs typeface="Comfortaa SemiBold"/>
              <a:sym typeface="Comfortaa SemiBold"/>
            </a:endParaRPr>
          </a:p>
          <a:p>
            <a:pPr marL="0" lvl="0" indent="0" algn="l" rtl="0">
              <a:lnSpc>
                <a:spcPct val="95000"/>
              </a:lnSpc>
              <a:spcBef>
                <a:spcPts val="1200"/>
              </a:spcBef>
              <a:spcAft>
                <a:spcPts val="0"/>
              </a:spcAft>
              <a:buClr>
                <a:schemeClr val="dk1"/>
              </a:buClr>
              <a:buSzPts val="688"/>
              <a:buFont typeface="Arial"/>
              <a:buNone/>
            </a:pPr>
            <a:endParaRPr sz="1731" dirty="0">
              <a:solidFill>
                <a:schemeClr val="lt1"/>
              </a:solidFill>
              <a:latin typeface="Comic Sans MS"/>
              <a:ea typeface="Comic Sans MS"/>
              <a:cs typeface="Comic Sans MS"/>
              <a:sym typeface="Comic Sans MS"/>
            </a:endParaRPr>
          </a:p>
          <a:p>
            <a:pPr marL="0" lvl="0" indent="0" algn="l" rtl="0">
              <a:lnSpc>
                <a:spcPct val="95000"/>
              </a:lnSpc>
              <a:spcBef>
                <a:spcPts val="1200"/>
              </a:spcBef>
              <a:spcAft>
                <a:spcPts val="1200"/>
              </a:spcAft>
              <a:buSzPts val="688"/>
              <a:buNone/>
            </a:pPr>
            <a:endParaRPr sz="1125" dirty="0">
              <a:solidFill>
                <a:schemeClr val="lt1"/>
              </a:solidFill>
              <a:latin typeface="Comic Sans MS"/>
              <a:ea typeface="Comic Sans MS"/>
              <a:cs typeface="Comic Sans MS"/>
              <a:sym typeface="Comic Sans MS"/>
            </a:endParaRPr>
          </a:p>
        </p:txBody>
      </p:sp>
      <p:sp>
        <p:nvSpPr>
          <p:cNvPr id="581" name="Google Shape;581;p55"/>
          <p:cNvSpPr txBox="1"/>
          <p:nvPr/>
        </p:nvSpPr>
        <p:spPr>
          <a:xfrm>
            <a:off x="4937813" y="3352200"/>
            <a:ext cx="4279500" cy="1791300"/>
          </a:xfrm>
          <a:prstGeom prst="rect">
            <a:avLst/>
          </a:prstGeom>
          <a:noFill/>
          <a:ln>
            <a:noFill/>
          </a:ln>
        </p:spPr>
        <p:txBody>
          <a:bodyPr spcFirstLastPara="1" wrap="square" lIns="91425" tIns="91425" rIns="91425" bIns="91425" anchor="t" anchorCtr="0">
            <a:spAutoFit/>
          </a:bodyPr>
          <a:lstStyle/>
          <a:p>
            <a:pPr marL="0" lvl="0" indent="0" algn="l" rtl="0">
              <a:lnSpc>
                <a:spcPct val="95000"/>
              </a:lnSpc>
              <a:spcBef>
                <a:spcPts val="0"/>
              </a:spcBef>
              <a:spcAft>
                <a:spcPts val="1200"/>
              </a:spcAft>
              <a:buClr>
                <a:schemeClr val="dk1"/>
              </a:buClr>
              <a:buSzPts val="688"/>
              <a:buFont typeface="Arial"/>
              <a:buNone/>
            </a:pPr>
            <a:r>
              <a:rPr lang="it" sz="1831">
                <a:solidFill>
                  <a:schemeClr val="lt1"/>
                </a:solidFill>
                <a:latin typeface="Comfortaa SemiBold"/>
                <a:ea typeface="Comfortaa SemiBold"/>
                <a:cs typeface="Comfortaa SemiBold"/>
                <a:sym typeface="Comfortaa SemiBold"/>
              </a:rPr>
              <a:t>ma purtroppo la realtà è ben diversa in quanto molti paesi ancora oggi  si rifiutano di accettare tali diritti che appunto non vengono rispettati violando così la dignità umana.</a:t>
            </a:r>
            <a:endParaRPr sz="1500">
              <a:latin typeface="Comfortaa SemiBold"/>
              <a:ea typeface="Comfortaa SemiBold"/>
              <a:cs typeface="Comfortaa SemiBold"/>
              <a:sym typeface="Comfortaa SemiBold"/>
            </a:endParaRPr>
          </a:p>
        </p:txBody>
      </p:sp>
      <p:sp>
        <p:nvSpPr>
          <p:cNvPr id="582" name="Google Shape;582;p55"/>
          <p:cNvSpPr/>
          <p:nvPr/>
        </p:nvSpPr>
        <p:spPr>
          <a:xfrm rot="10800000" flipH="1">
            <a:off x="2219200" y="3865925"/>
            <a:ext cx="2189700" cy="1058100"/>
          </a:xfrm>
          <a:prstGeom prst="bentArrow">
            <a:avLst>
              <a:gd name="adj1" fmla="val 11598"/>
              <a:gd name="adj2" fmla="val 24532"/>
              <a:gd name="adj3" fmla="val 16430"/>
              <a:gd name="adj4" fmla="val 43750"/>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83" name="Google Shape;583;p55"/>
          <p:cNvPicPr preferRelativeResize="0"/>
          <p:nvPr/>
        </p:nvPicPr>
        <p:blipFill>
          <a:blip r:embed="rId3">
            <a:alphaModFix/>
          </a:blip>
          <a:stretch>
            <a:fillRect/>
          </a:stretch>
        </p:blipFill>
        <p:spPr>
          <a:xfrm>
            <a:off x="3203737" y="195225"/>
            <a:ext cx="1368263" cy="912175"/>
          </a:xfrm>
          <a:prstGeom prst="rect">
            <a:avLst/>
          </a:prstGeom>
          <a:noFill/>
          <a:ln>
            <a:noFill/>
          </a:ln>
        </p:spPr>
      </p:pic>
      <p:sp>
        <p:nvSpPr>
          <p:cNvPr id="584" name="Google Shape;584;p55"/>
          <p:cNvSpPr/>
          <p:nvPr/>
        </p:nvSpPr>
        <p:spPr>
          <a:xfrm>
            <a:off x="5237050" y="82575"/>
            <a:ext cx="3832926" cy="3178075"/>
          </a:xfrm>
          <a:custGeom>
            <a:avLst/>
            <a:gdLst/>
            <a:ahLst/>
            <a:cxnLst/>
            <a:rect l="l" t="t" r="r" b="b"/>
            <a:pathLst>
              <a:path w="157216" h="127123" extrusionOk="0">
                <a:moveTo>
                  <a:pt x="80551" y="36518"/>
                </a:moveTo>
                <a:cubicBezTo>
                  <a:pt x="62305" y="37786"/>
                  <a:pt x="30119" y="3711"/>
                  <a:pt x="17206" y="7725"/>
                </a:cubicBezTo>
                <a:cubicBezTo>
                  <a:pt x="4293" y="11739"/>
                  <a:pt x="-5131" y="40707"/>
                  <a:pt x="3071" y="60600"/>
                </a:cubicBezTo>
                <a:cubicBezTo>
                  <a:pt x="11273" y="80494"/>
                  <a:pt x="41103" y="128651"/>
                  <a:pt x="66416" y="127086"/>
                </a:cubicBezTo>
                <a:cubicBezTo>
                  <a:pt x="91730" y="125521"/>
                  <a:pt x="144908" y="72371"/>
                  <a:pt x="154952" y="51209"/>
                </a:cubicBezTo>
                <a:cubicBezTo>
                  <a:pt x="164997" y="30047"/>
                  <a:pt x="139083" y="2564"/>
                  <a:pt x="126683" y="115"/>
                </a:cubicBezTo>
                <a:cubicBezTo>
                  <a:pt x="114283" y="-2333"/>
                  <a:pt x="98797" y="35250"/>
                  <a:pt x="80551" y="36518"/>
                </a:cubicBezTo>
                <a:close/>
              </a:path>
            </a:pathLst>
          </a:custGeom>
          <a:gradFill>
            <a:gsLst>
              <a:gs pos="0">
                <a:srgbClr val="DFE9FB"/>
              </a:gs>
              <a:gs pos="100000">
                <a:srgbClr val="6E9BE7"/>
              </a:gs>
            </a:gsLst>
            <a:lin ang="5400012" scaled="0"/>
          </a:gradFill>
          <a:ln>
            <a:noFill/>
          </a:ln>
        </p:spPr>
      </p:sp>
      <p:pic>
        <p:nvPicPr>
          <p:cNvPr id="585" name="Google Shape;585;p55"/>
          <p:cNvPicPr preferRelativeResize="0"/>
          <p:nvPr/>
        </p:nvPicPr>
        <p:blipFill rotWithShape="1">
          <a:blip r:embed="rId4">
            <a:alphaModFix/>
          </a:blip>
          <a:srcRect r="2610"/>
          <a:stretch/>
        </p:blipFill>
        <p:spPr>
          <a:xfrm>
            <a:off x="4746725" y="312800"/>
            <a:ext cx="4397175" cy="3276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9"/>
                                        </p:tgtEl>
                                        <p:attrNameLst>
                                          <p:attrName>style.visibility</p:attrName>
                                        </p:attrNameLst>
                                      </p:cBhvr>
                                      <p:to>
                                        <p:strVal val="visible"/>
                                      </p:to>
                                    </p:set>
                                    <p:animEffect transition="in" filter="fade">
                                      <p:cBhvr>
                                        <p:cTn id="7" dur="1000"/>
                                        <p:tgtEl>
                                          <p:spTgt spid="5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83"/>
                                        </p:tgtEl>
                                        <p:attrNameLst>
                                          <p:attrName>style.visibility</p:attrName>
                                        </p:attrNameLst>
                                      </p:cBhvr>
                                      <p:to>
                                        <p:strVal val="visible"/>
                                      </p:to>
                                    </p:set>
                                    <p:animEffect transition="in" filter="fade">
                                      <p:cBhvr>
                                        <p:cTn id="12" dur="1000"/>
                                        <p:tgtEl>
                                          <p:spTgt spid="583"/>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584"/>
                                        </p:tgtEl>
                                        <p:attrNameLst>
                                          <p:attrName>style.visibility</p:attrName>
                                        </p:attrNameLst>
                                      </p:cBhvr>
                                      <p:to>
                                        <p:strVal val="visible"/>
                                      </p:to>
                                    </p:set>
                                    <p:anim calcmode="lin" valueType="num">
                                      <p:cBhvr additive="base">
                                        <p:cTn id="17" dur="2100"/>
                                        <p:tgtEl>
                                          <p:spTgt spid="584"/>
                                        </p:tgtEl>
                                        <p:attrNameLst>
                                          <p:attrName>ppt_w</p:attrName>
                                        </p:attrNameLst>
                                      </p:cBhvr>
                                      <p:tavLst>
                                        <p:tav tm="0">
                                          <p:val>
                                            <p:strVal val="0"/>
                                          </p:val>
                                        </p:tav>
                                        <p:tav tm="100000">
                                          <p:val>
                                            <p:strVal val="#ppt_w"/>
                                          </p:val>
                                        </p:tav>
                                      </p:tavLst>
                                    </p:anim>
                                    <p:anim calcmode="lin" valueType="num">
                                      <p:cBhvr additive="base">
                                        <p:cTn id="18" dur="2100"/>
                                        <p:tgtEl>
                                          <p:spTgt spid="584"/>
                                        </p:tgtEl>
                                        <p:attrNameLst>
                                          <p:attrName>ppt_h</p:attrName>
                                        </p:attrNameLst>
                                      </p:cBhvr>
                                      <p:tavLst>
                                        <p:tav tm="0">
                                          <p:val>
                                            <p:str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85"/>
                                        </p:tgtEl>
                                        <p:attrNameLst>
                                          <p:attrName>style.visibility</p:attrName>
                                        </p:attrNameLst>
                                      </p:cBhvr>
                                      <p:to>
                                        <p:strVal val="visible"/>
                                      </p:to>
                                    </p:set>
                                    <p:animEffect transition="in" filter="fade">
                                      <p:cBhvr>
                                        <p:cTn id="23" dur="1000"/>
                                        <p:tgtEl>
                                          <p:spTgt spid="58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80"/>
                                        </p:tgtEl>
                                        <p:attrNameLst>
                                          <p:attrName>style.visibility</p:attrName>
                                        </p:attrNameLst>
                                      </p:cBhvr>
                                      <p:to>
                                        <p:strVal val="visible"/>
                                      </p:to>
                                    </p:set>
                                    <p:animEffect transition="in" filter="fade">
                                      <p:cBhvr>
                                        <p:cTn id="28" dur="1000"/>
                                        <p:tgtEl>
                                          <p:spTgt spid="58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82"/>
                                        </p:tgtEl>
                                        <p:attrNameLst>
                                          <p:attrName>style.visibility</p:attrName>
                                        </p:attrNameLst>
                                      </p:cBhvr>
                                      <p:to>
                                        <p:strVal val="visible"/>
                                      </p:to>
                                    </p:set>
                                    <p:animEffect transition="in" filter="fade">
                                      <p:cBhvr>
                                        <p:cTn id="33" dur="1000"/>
                                        <p:tgtEl>
                                          <p:spTgt spid="58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81"/>
                                        </p:tgtEl>
                                        <p:attrNameLst>
                                          <p:attrName>style.visibility</p:attrName>
                                        </p:attrNameLst>
                                      </p:cBhvr>
                                      <p:to>
                                        <p:strVal val="visible"/>
                                      </p:to>
                                    </p:set>
                                    <p:animEffect transition="in" filter="fade">
                                      <p:cBhvr>
                                        <p:cTn id="38" dur="1000"/>
                                        <p:tgtEl>
                                          <p:spTgt spid="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56"/>
          <p:cNvSpPr txBox="1">
            <a:spLocks noGrp="1"/>
          </p:cNvSpPr>
          <p:nvPr>
            <p:ph type="title"/>
          </p:nvPr>
        </p:nvSpPr>
        <p:spPr>
          <a:xfrm>
            <a:off x="1612925" y="442088"/>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a:latin typeface="Impact"/>
                <a:ea typeface="Impact"/>
                <a:cs typeface="Impact"/>
                <a:sym typeface="Impact"/>
              </a:rPr>
              <a:t> </a:t>
            </a:r>
            <a:r>
              <a:rPr lang="it">
                <a:solidFill>
                  <a:schemeClr val="lt1"/>
                </a:solidFill>
                <a:latin typeface="Impact"/>
                <a:ea typeface="Impact"/>
                <a:cs typeface="Impact"/>
                <a:sym typeface="Impact"/>
              </a:rPr>
              <a:t>DICHIARAZIONE UNIVERSALE DEI DIRITTI UMANI</a:t>
            </a:r>
            <a:endParaRPr>
              <a:latin typeface="Impact"/>
              <a:ea typeface="Impact"/>
              <a:cs typeface="Impact"/>
              <a:sym typeface="Impact"/>
            </a:endParaRPr>
          </a:p>
        </p:txBody>
      </p:sp>
      <p:sp>
        <p:nvSpPr>
          <p:cNvPr id="591" name="Google Shape;591;p56"/>
          <p:cNvSpPr txBox="1">
            <a:spLocks noGrp="1"/>
          </p:cNvSpPr>
          <p:nvPr>
            <p:ph type="body" idx="1"/>
          </p:nvPr>
        </p:nvSpPr>
        <p:spPr>
          <a:xfrm>
            <a:off x="1871750" y="822450"/>
            <a:ext cx="7076100" cy="17493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it">
                <a:solidFill>
                  <a:schemeClr val="lt1"/>
                </a:solidFill>
                <a:latin typeface="Comfortaa SemiBold"/>
                <a:ea typeface="Comfortaa SemiBold"/>
                <a:cs typeface="Comfortaa SemiBold"/>
                <a:sym typeface="Comfortaa SemiBold"/>
              </a:rPr>
              <a:t>Tale dichiarazione comprende 30 articoli e fu approvata dall’assemblea generale delle Nazioni Unite il 10 Dicembre 1948, reduci dalla seconda guerra mondiale, per tutelare la libertà e la dignità di tutti gli esseri umani. Non in tutte le realtà, tuttavia, tali diritti sono effettivamente tutelati e garantiti.</a:t>
            </a:r>
            <a:endParaRPr>
              <a:solidFill>
                <a:schemeClr val="lt1"/>
              </a:solidFill>
              <a:latin typeface="Comfortaa SemiBold"/>
              <a:ea typeface="Comfortaa SemiBold"/>
              <a:cs typeface="Comfortaa SemiBold"/>
              <a:sym typeface="Comfortaa SemiBold"/>
            </a:endParaRPr>
          </a:p>
          <a:p>
            <a:pPr marL="0" lvl="0" indent="0" algn="l" rtl="0">
              <a:spcBef>
                <a:spcPts val="1200"/>
              </a:spcBef>
              <a:spcAft>
                <a:spcPts val="0"/>
              </a:spcAft>
              <a:buNone/>
            </a:pPr>
            <a:r>
              <a:rPr lang="it">
                <a:solidFill>
                  <a:schemeClr val="lt1"/>
                </a:solidFill>
                <a:latin typeface="Comfortaa SemiBold"/>
                <a:ea typeface="Comfortaa SemiBold"/>
                <a:cs typeface="Comfortaa SemiBold"/>
                <a:sym typeface="Comfortaa SemiBold"/>
              </a:rPr>
              <a:t> </a:t>
            </a:r>
            <a:endParaRPr>
              <a:solidFill>
                <a:schemeClr val="lt1"/>
              </a:solidFill>
              <a:latin typeface="Comfortaa SemiBold"/>
              <a:ea typeface="Comfortaa SemiBold"/>
              <a:cs typeface="Comfortaa SemiBold"/>
              <a:sym typeface="Comfortaa SemiBold"/>
            </a:endParaRPr>
          </a:p>
          <a:p>
            <a:pPr marL="0" lvl="0" indent="0" algn="l" rtl="0">
              <a:spcBef>
                <a:spcPts val="0"/>
              </a:spcBef>
              <a:spcAft>
                <a:spcPts val="1200"/>
              </a:spcAft>
              <a:buClr>
                <a:schemeClr val="dk1"/>
              </a:buClr>
              <a:buSzPts val="1100"/>
              <a:buFont typeface="Arial"/>
              <a:buNone/>
            </a:pPr>
            <a:endParaRPr>
              <a:solidFill>
                <a:schemeClr val="lt1"/>
              </a:solidFill>
              <a:latin typeface="Comfortaa SemiBold"/>
              <a:ea typeface="Comfortaa SemiBold"/>
              <a:cs typeface="Comfortaa SemiBold"/>
              <a:sym typeface="Comfortaa SemiBold"/>
            </a:endParaRPr>
          </a:p>
        </p:txBody>
      </p:sp>
      <p:pic>
        <p:nvPicPr>
          <p:cNvPr id="592" name="Google Shape;592;p56"/>
          <p:cNvPicPr preferRelativeResize="0"/>
          <p:nvPr/>
        </p:nvPicPr>
        <p:blipFill>
          <a:blip r:embed="rId3">
            <a:alphaModFix/>
          </a:blip>
          <a:stretch>
            <a:fillRect/>
          </a:stretch>
        </p:blipFill>
        <p:spPr>
          <a:xfrm>
            <a:off x="7897425" y="171825"/>
            <a:ext cx="822450" cy="822450"/>
          </a:xfrm>
          <a:prstGeom prst="rect">
            <a:avLst/>
          </a:prstGeom>
          <a:noFill/>
          <a:ln>
            <a:noFill/>
          </a:ln>
        </p:spPr>
      </p:pic>
      <p:sp>
        <p:nvSpPr>
          <p:cNvPr id="593" name="Google Shape;593;p56"/>
          <p:cNvSpPr txBox="1"/>
          <p:nvPr/>
        </p:nvSpPr>
        <p:spPr>
          <a:xfrm>
            <a:off x="73450" y="3023450"/>
            <a:ext cx="4658700" cy="17532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Clr>
                <a:schemeClr val="dk1"/>
              </a:buClr>
              <a:buSzPts val="1100"/>
              <a:buFont typeface="Arial"/>
              <a:buNone/>
            </a:pPr>
            <a:r>
              <a:rPr lang="it" sz="1800">
                <a:solidFill>
                  <a:schemeClr val="lt1"/>
                </a:solidFill>
                <a:latin typeface="Comfortaa SemiBold"/>
                <a:ea typeface="Comfortaa SemiBold"/>
                <a:cs typeface="Comfortaa SemiBold"/>
                <a:sym typeface="Comfortaa SemiBold"/>
              </a:rPr>
              <a:t>Fra  questi articoli vi sono:</a:t>
            </a:r>
            <a:endParaRPr sz="1800">
              <a:solidFill>
                <a:schemeClr val="lt1"/>
              </a:solidFill>
              <a:latin typeface="Comfortaa SemiBold"/>
              <a:ea typeface="Comfortaa SemiBold"/>
              <a:cs typeface="Comfortaa SemiBold"/>
              <a:sym typeface="Comfortaa SemiBold"/>
            </a:endParaRPr>
          </a:p>
          <a:p>
            <a:pPr marL="0" lvl="0" indent="0" algn="l" rtl="0">
              <a:lnSpc>
                <a:spcPct val="115000"/>
              </a:lnSpc>
              <a:spcBef>
                <a:spcPts val="1200"/>
              </a:spcBef>
              <a:spcAft>
                <a:spcPts val="0"/>
              </a:spcAft>
              <a:buClr>
                <a:schemeClr val="dk1"/>
              </a:buClr>
              <a:buSzPts val="1100"/>
              <a:buFont typeface="Arial"/>
              <a:buNone/>
            </a:pPr>
            <a:r>
              <a:rPr lang="it" sz="1600">
                <a:solidFill>
                  <a:schemeClr val="lt1"/>
                </a:solidFill>
                <a:latin typeface="Comfortaa SemiBold"/>
                <a:ea typeface="Comfortaa SemiBold"/>
                <a:cs typeface="Comfortaa SemiBold"/>
                <a:sym typeface="Comfortaa SemiBold"/>
              </a:rPr>
              <a:t>Articolo 1: Siamo tutti liberi ed uguali.</a:t>
            </a:r>
            <a:endParaRPr sz="1600">
              <a:solidFill>
                <a:schemeClr val="lt1"/>
              </a:solidFill>
              <a:latin typeface="Comfortaa SemiBold"/>
              <a:ea typeface="Comfortaa SemiBold"/>
              <a:cs typeface="Comfortaa SemiBold"/>
              <a:sym typeface="Comfortaa SemiBold"/>
            </a:endParaRPr>
          </a:p>
          <a:p>
            <a:pPr marL="0" lvl="0" indent="0" algn="l" rtl="0">
              <a:lnSpc>
                <a:spcPct val="115000"/>
              </a:lnSpc>
              <a:spcBef>
                <a:spcPts val="0"/>
              </a:spcBef>
              <a:spcAft>
                <a:spcPts val="0"/>
              </a:spcAft>
              <a:buClr>
                <a:schemeClr val="dk1"/>
              </a:buClr>
              <a:buSzPts val="1100"/>
              <a:buFont typeface="Arial"/>
              <a:buNone/>
            </a:pPr>
            <a:r>
              <a:rPr lang="it" sz="1600">
                <a:solidFill>
                  <a:schemeClr val="lt1"/>
                </a:solidFill>
                <a:latin typeface="Comfortaa SemiBold"/>
                <a:ea typeface="Comfortaa SemiBold"/>
                <a:cs typeface="Comfortaa SemiBold"/>
                <a:sym typeface="Comfortaa SemiBold"/>
              </a:rPr>
              <a:t>Articolo 2: Non discriminare.</a:t>
            </a:r>
            <a:endParaRPr sz="1600">
              <a:solidFill>
                <a:schemeClr val="lt1"/>
              </a:solidFill>
              <a:latin typeface="Comfortaa SemiBold"/>
              <a:ea typeface="Comfortaa SemiBold"/>
              <a:cs typeface="Comfortaa SemiBold"/>
              <a:sym typeface="Comfortaa SemiBold"/>
            </a:endParaRPr>
          </a:p>
          <a:p>
            <a:pPr marL="0" lvl="0" indent="0" algn="l" rtl="0">
              <a:lnSpc>
                <a:spcPct val="115000"/>
              </a:lnSpc>
              <a:spcBef>
                <a:spcPts val="0"/>
              </a:spcBef>
              <a:spcAft>
                <a:spcPts val="0"/>
              </a:spcAft>
              <a:buClr>
                <a:schemeClr val="dk1"/>
              </a:buClr>
              <a:buSzPts val="1100"/>
              <a:buFont typeface="Arial"/>
              <a:buNone/>
            </a:pPr>
            <a:r>
              <a:rPr lang="it" sz="1600">
                <a:solidFill>
                  <a:schemeClr val="lt1"/>
                </a:solidFill>
                <a:latin typeface="Comfortaa SemiBold"/>
                <a:ea typeface="Comfortaa SemiBold"/>
                <a:cs typeface="Comfortaa SemiBold"/>
                <a:sym typeface="Comfortaa SemiBold"/>
              </a:rPr>
              <a:t>Articolo 18: Libertà di pensiero.</a:t>
            </a:r>
            <a:endParaRPr sz="1600" baseline="30000">
              <a:solidFill>
                <a:schemeClr val="lt1"/>
              </a:solidFill>
              <a:latin typeface="Comfortaa SemiBold"/>
              <a:ea typeface="Comfortaa SemiBold"/>
              <a:cs typeface="Comfortaa SemiBold"/>
              <a:sym typeface="Comfortaa SemiBold"/>
            </a:endParaRPr>
          </a:p>
          <a:p>
            <a:pPr marL="0" lvl="0" indent="0" algn="just" rtl="0">
              <a:lnSpc>
                <a:spcPct val="115000"/>
              </a:lnSpc>
              <a:spcBef>
                <a:spcPts val="0"/>
              </a:spcBef>
              <a:spcAft>
                <a:spcPts val="1200"/>
              </a:spcAft>
              <a:buClr>
                <a:schemeClr val="dk1"/>
              </a:buClr>
              <a:buSzPts val="1100"/>
              <a:buFont typeface="Arial"/>
              <a:buNone/>
            </a:pPr>
            <a:r>
              <a:rPr lang="it" sz="1600">
                <a:solidFill>
                  <a:schemeClr val="lt1"/>
                </a:solidFill>
                <a:latin typeface="Comfortaa SemiBold"/>
                <a:ea typeface="Comfortaa SemiBold"/>
                <a:cs typeface="Comfortaa SemiBold"/>
                <a:sym typeface="Comfortaa SemiBold"/>
              </a:rPr>
              <a:t>Articolo 25: Diritto alla salute.</a:t>
            </a:r>
            <a:endParaRPr sz="1600">
              <a:solidFill>
                <a:schemeClr val="lt1"/>
              </a:solidFill>
              <a:latin typeface="Comfortaa SemiBold"/>
              <a:ea typeface="Comfortaa SemiBold"/>
              <a:cs typeface="Comfortaa SemiBold"/>
              <a:sym typeface="Comfortaa SemiBold"/>
            </a:endParaRPr>
          </a:p>
        </p:txBody>
      </p:sp>
      <p:sp>
        <p:nvSpPr>
          <p:cNvPr id="594" name="Google Shape;594;p56"/>
          <p:cNvSpPr/>
          <p:nvPr/>
        </p:nvSpPr>
        <p:spPr>
          <a:xfrm>
            <a:off x="181913" y="930125"/>
            <a:ext cx="1749075" cy="1533945"/>
          </a:xfrm>
          <a:custGeom>
            <a:avLst/>
            <a:gdLst/>
            <a:ahLst/>
            <a:cxnLst/>
            <a:rect l="l" t="t" r="r" b="b"/>
            <a:pathLst>
              <a:path w="69963" h="99915" extrusionOk="0">
                <a:moveTo>
                  <a:pt x="42680" y="24813"/>
                </a:moveTo>
                <a:cubicBezTo>
                  <a:pt x="35264" y="22283"/>
                  <a:pt x="27760" y="-1451"/>
                  <a:pt x="21216" y="207"/>
                </a:cubicBezTo>
                <a:cubicBezTo>
                  <a:pt x="14672" y="1865"/>
                  <a:pt x="5075" y="23154"/>
                  <a:pt x="3417" y="34759"/>
                </a:cubicBezTo>
                <a:cubicBezTo>
                  <a:pt x="1759" y="46364"/>
                  <a:pt x="11793" y="61197"/>
                  <a:pt x="11269" y="69835"/>
                </a:cubicBezTo>
                <a:cubicBezTo>
                  <a:pt x="10745" y="78473"/>
                  <a:pt x="-1732" y="82050"/>
                  <a:pt x="275" y="86587"/>
                </a:cubicBezTo>
                <a:cubicBezTo>
                  <a:pt x="2282" y="91124"/>
                  <a:pt x="16679" y="97842"/>
                  <a:pt x="23310" y="97057"/>
                </a:cubicBezTo>
                <a:cubicBezTo>
                  <a:pt x="29941" y="96272"/>
                  <a:pt x="34216" y="81439"/>
                  <a:pt x="40062" y="81875"/>
                </a:cubicBezTo>
                <a:cubicBezTo>
                  <a:pt x="45908" y="82311"/>
                  <a:pt x="53673" y="101595"/>
                  <a:pt x="58385" y="99675"/>
                </a:cubicBezTo>
                <a:cubicBezTo>
                  <a:pt x="63097" y="97756"/>
                  <a:pt x="69990" y="78298"/>
                  <a:pt x="68332" y="70358"/>
                </a:cubicBezTo>
                <a:cubicBezTo>
                  <a:pt x="66674" y="62418"/>
                  <a:pt x="48439" y="57445"/>
                  <a:pt x="48439" y="52035"/>
                </a:cubicBezTo>
                <a:cubicBezTo>
                  <a:pt x="48439" y="46625"/>
                  <a:pt x="65453" y="44008"/>
                  <a:pt x="68332" y="37900"/>
                </a:cubicBezTo>
                <a:cubicBezTo>
                  <a:pt x="71211" y="31792"/>
                  <a:pt x="69989" y="17570"/>
                  <a:pt x="65714" y="15389"/>
                </a:cubicBezTo>
                <a:cubicBezTo>
                  <a:pt x="61439" y="13208"/>
                  <a:pt x="50096" y="27343"/>
                  <a:pt x="42680" y="24813"/>
                </a:cubicBezTo>
                <a:close/>
              </a:path>
            </a:pathLst>
          </a:custGeom>
          <a:gradFill>
            <a:gsLst>
              <a:gs pos="0">
                <a:srgbClr val="FFF6DB"/>
              </a:gs>
              <a:gs pos="100000">
                <a:srgbClr val="FAD25C"/>
              </a:gs>
            </a:gsLst>
            <a:lin ang="5400012" scaled="0"/>
          </a:gradFill>
          <a:ln>
            <a:noFill/>
          </a:ln>
        </p:spPr>
      </p:sp>
      <p:pic>
        <p:nvPicPr>
          <p:cNvPr id="595" name="Google Shape;595;p56"/>
          <p:cNvPicPr preferRelativeResize="0"/>
          <p:nvPr/>
        </p:nvPicPr>
        <p:blipFill rotWithShape="1">
          <a:blip r:embed="rId4">
            <a:alphaModFix/>
          </a:blip>
          <a:srcRect l="11178" r="50577"/>
          <a:stretch/>
        </p:blipFill>
        <p:spPr>
          <a:xfrm>
            <a:off x="0" y="171813"/>
            <a:ext cx="1701400" cy="2773800"/>
          </a:xfrm>
          <a:prstGeom prst="rect">
            <a:avLst/>
          </a:prstGeom>
          <a:noFill/>
          <a:ln>
            <a:noFill/>
          </a:ln>
        </p:spPr>
      </p:pic>
      <p:sp>
        <p:nvSpPr>
          <p:cNvPr id="596" name="Google Shape;596;p56"/>
          <p:cNvSpPr/>
          <p:nvPr/>
        </p:nvSpPr>
        <p:spPr>
          <a:xfrm>
            <a:off x="6435533" y="2729528"/>
            <a:ext cx="2625750" cy="2112875"/>
          </a:xfrm>
          <a:custGeom>
            <a:avLst/>
            <a:gdLst/>
            <a:ahLst/>
            <a:cxnLst/>
            <a:rect l="l" t="t" r="r" b="b"/>
            <a:pathLst>
              <a:path w="105030" h="84515" extrusionOk="0">
                <a:moveTo>
                  <a:pt x="59383" y="1764"/>
                </a:moveTo>
                <a:cubicBezTo>
                  <a:pt x="50632" y="-1087"/>
                  <a:pt x="25068" y="-596"/>
                  <a:pt x="19857" y="5303"/>
                </a:cubicBezTo>
                <a:cubicBezTo>
                  <a:pt x="14646" y="11202"/>
                  <a:pt x="28313" y="30081"/>
                  <a:pt x="28116" y="37160"/>
                </a:cubicBezTo>
                <a:cubicBezTo>
                  <a:pt x="27919" y="44239"/>
                  <a:pt x="23298" y="43158"/>
                  <a:pt x="18677" y="47779"/>
                </a:cubicBezTo>
                <a:cubicBezTo>
                  <a:pt x="14056" y="52400"/>
                  <a:pt x="-2364" y="58791"/>
                  <a:pt x="389" y="64887"/>
                </a:cubicBezTo>
                <a:cubicBezTo>
                  <a:pt x="3142" y="70983"/>
                  <a:pt x="28509" y="84060"/>
                  <a:pt x="35195" y="84355"/>
                </a:cubicBezTo>
                <a:cubicBezTo>
                  <a:pt x="41881" y="84650"/>
                  <a:pt x="32934" y="66657"/>
                  <a:pt x="40505" y="66657"/>
                </a:cubicBezTo>
                <a:cubicBezTo>
                  <a:pt x="48076" y="66657"/>
                  <a:pt x="70591" y="85633"/>
                  <a:pt x="80620" y="84355"/>
                </a:cubicBezTo>
                <a:cubicBezTo>
                  <a:pt x="90649" y="83077"/>
                  <a:pt x="102939" y="64493"/>
                  <a:pt x="100678" y="58987"/>
                </a:cubicBezTo>
                <a:cubicBezTo>
                  <a:pt x="98417" y="53481"/>
                  <a:pt x="66560" y="54956"/>
                  <a:pt x="67052" y="51318"/>
                </a:cubicBezTo>
                <a:cubicBezTo>
                  <a:pt x="67544" y="47680"/>
                  <a:pt x="99007" y="44731"/>
                  <a:pt x="103628" y="37160"/>
                </a:cubicBezTo>
                <a:cubicBezTo>
                  <a:pt x="108249" y="29589"/>
                  <a:pt x="99990" y="8351"/>
                  <a:pt x="94779" y="5893"/>
                </a:cubicBezTo>
                <a:cubicBezTo>
                  <a:pt x="89568" y="3435"/>
                  <a:pt x="78260" y="23099"/>
                  <a:pt x="72361" y="22411"/>
                </a:cubicBezTo>
                <a:cubicBezTo>
                  <a:pt x="66462" y="21723"/>
                  <a:pt x="68134" y="4615"/>
                  <a:pt x="59383" y="1764"/>
                </a:cubicBezTo>
                <a:close/>
              </a:path>
            </a:pathLst>
          </a:custGeom>
          <a:gradFill>
            <a:gsLst>
              <a:gs pos="0">
                <a:srgbClr val="DFE9FB"/>
              </a:gs>
              <a:gs pos="100000">
                <a:srgbClr val="6E9BE7"/>
              </a:gs>
            </a:gsLst>
            <a:lin ang="5400012" scaled="0"/>
          </a:gradFill>
          <a:ln>
            <a:noFill/>
          </a:ln>
        </p:spPr>
      </p:sp>
      <p:pic>
        <p:nvPicPr>
          <p:cNvPr id="597" name="Google Shape;597;p56"/>
          <p:cNvPicPr preferRelativeResize="0"/>
          <p:nvPr/>
        </p:nvPicPr>
        <p:blipFill rotWithShape="1">
          <a:blip r:embed="rId5">
            <a:alphaModFix/>
          </a:blip>
          <a:srcRect l="49786" t="-1506" r="9836" b="7909"/>
          <a:stretch/>
        </p:blipFill>
        <p:spPr>
          <a:xfrm>
            <a:off x="7207800" y="2147350"/>
            <a:ext cx="1936200" cy="3069900"/>
          </a:xfrm>
          <a:prstGeom prst="rect">
            <a:avLst/>
          </a:prstGeom>
          <a:noFill/>
          <a:ln>
            <a:noFill/>
          </a:ln>
        </p:spPr>
      </p:pic>
      <p:sp>
        <p:nvSpPr>
          <p:cNvPr id="598" name="Google Shape;598;p56"/>
          <p:cNvSpPr/>
          <p:nvPr/>
        </p:nvSpPr>
        <p:spPr>
          <a:xfrm rot="10800000">
            <a:off x="4423425" y="2881450"/>
            <a:ext cx="2012100" cy="1212000"/>
          </a:xfrm>
          <a:prstGeom prst="bentArrow">
            <a:avLst>
              <a:gd name="adj1" fmla="val 18078"/>
              <a:gd name="adj2" fmla="val 35455"/>
              <a:gd name="adj3" fmla="val 28005"/>
              <a:gd name="adj4" fmla="val 41101"/>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0"/>
                                        </p:tgtEl>
                                        <p:attrNameLst>
                                          <p:attrName>style.visibility</p:attrName>
                                        </p:attrNameLst>
                                      </p:cBhvr>
                                      <p:to>
                                        <p:strVal val="visible"/>
                                      </p:to>
                                    </p:set>
                                    <p:animEffect transition="in" filter="fade">
                                      <p:cBhvr>
                                        <p:cTn id="7" dur="1000"/>
                                        <p:tgtEl>
                                          <p:spTgt spid="5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2"/>
                                        </p:tgtEl>
                                        <p:attrNameLst>
                                          <p:attrName>style.visibility</p:attrName>
                                        </p:attrNameLst>
                                      </p:cBhvr>
                                      <p:to>
                                        <p:strVal val="visible"/>
                                      </p:to>
                                    </p:set>
                                    <p:animEffect transition="in" filter="fade">
                                      <p:cBhvr>
                                        <p:cTn id="12" dur="1000"/>
                                        <p:tgtEl>
                                          <p:spTgt spid="59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94"/>
                                        </p:tgtEl>
                                        <p:attrNameLst>
                                          <p:attrName>style.visibility</p:attrName>
                                        </p:attrNameLst>
                                      </p:cBhvr>
                                      <p:to>
                                        <p:strVal val="visible"/>
                                      </p:to>
                                    </p:set>
                                    <p:animEffect transition="in" filter="fade">
                                      <p:cBhvr>
                                        <p:cTn id="17" dur="1000"/>
                                        <p:tgtEl>
                                          <p:spTgt spid="59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95"/>
                                        </p:tgtEl>
                                        <p:attrNameLst>
                                          <p:attrName>style.visibility</p:attrName>
                                        </p:attrNameLst>
                                      </p:cBhvr>
                                      <p:to>
                                        <p:strVal val="visible"/>
                                      </p:to>
                                    </p:set>
                                    <p:animEffect transition="in" filter="fade">
                                      <p:cBhvr>
                                        <p:cTn id="22" dur="1000"/>
                                        <p:tgtEl>
                                          <p:spTgt spid="5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91"/>
                                        </p:tgtEl>
                                        <p:attrNameLst>
                                          <p:attrName>style.visibility</p:attrName>
                                        </p:attrNameLst>
                                      </p:cBhvr>
                                      <p:to>
                                        <p:strVal val="visible"/>
                                      </p:to>
                                    </p:set>
                                    <p:animEffect transition="in" filter="fade">
                                      <p:cBhvr>
                                        <p:cTn id="27" dur="1000"/>
                                        <p:tgtEl>
                                          <p:spTgt spid="59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98"/>
                                        </p:tgtEl>
                                        <p:attrNameLst>
                                          <p:attrName>style.visibility</p:attrName>
                                        </p:attrNameLst>
                                      </p:cBhvr>
                                      <p:to>
                                        <p:strVal val="visible"/>
                                      </p:to>
                                    </p:set>
                                    <p:animEffect transition="in" filter="fade">
                                      <p:cBhvr>
                                        <p:cTn id="32" dur="1000"/>
                                        <p:tgtEl>
                                          <p:spTgt spid="59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93"/>
                                        </p:tgtEl>
                                        <p:attrNameLst>
                                          <p:attrName>style.visibility</p:attrName>
                                        </p:attrNameLst>
                                      </p:cBhvr>
                                      <p:to>
                                        <p:strVal val="visible"/>
                                      </p:to>
                                    </p:set>
                                    <p:animEffect transition="in" filter="fade">
                                      <p:cBhvr>
                                        <p:cTn id="37" dur="1000"/>
                                        <p:tgtEl>
                                          <p:spTgt spid="59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96"/>
                                        </p:tgtEl>
                                        <p:attrNameLst>
                                          <p:attrName>style.visibility</p:attrName>
                                        </p:attrNameLst>
                                      </p:cBhvr>
                                      <p:to>
                                        <p:strVal val="visible"/>
                                      </p:to>
                                    </p:set>
                                    <p:animEffect transition="in" filter="fade">
                                      <p:cBhvr>
                                        <p:cTn id="42" dur="1000"/>
                                        <p:tgtEl>
                                          <p:spTgt spid="59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97"/>
                                        </p:tgtEl>
                                        <p:attrNameLst>
                                          <p:attrName>style.visibility</p:attrName>
                                        </p:attrNameLst>
                                      </p:cBhvr>
                                      <p:to>
                                        <p:strVal val="visible"/>
                                      </p:to>
                                    </p:set>
                                    <p:animEffect transition="in" filter="fade">
                                      <p:cBhvr>
                                        <p:cTn id="47" dur="1000"/>
                                        <p:tgtEl>
                                          <p:spTgt spid="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5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it" sz="3020">
                <a:solidFill>
                  <a:schemeClr val="lt1"/>
                </a:solidFill>
                <a:latin typeface="Impact"/>
                <a:ea typeface="Impact"/>
                <a:cs typeface="Impact"/>
                <a:sym typeface="Impact"/>
              </a:rPr>
              <a:t>ASSOCIAZIONE DEI DIRITTI UMANI</a:t>
            </a:r>
            <a:endParaRPr sz="3020">
              <a:solidFill>
                <a:schemeClr val="lt1"/>
              </a:solidFill>
              <a:latin typeface="Impact"/>
              <a:ea typeface="Impact"/>
              <a:cs typeface="Impact"/>
              <a:sym typeface="Impact"/>
            </a:endParaRPr>
          </a:p>
        </p:txBody>
      </p:sp>
      <p:sp>
        <p:nvSpPr>
          <p:cNvPr id="604" name="Google Shape;604;p57"/>
          <p:cNvSpPr txBox="1">
            <a:spLocks noGrp="1"/>
          </p:cNvSpPr>
          <p:nvPr>
            <p:ph type="body" idx="1"/>
          </p:nvPr>
        </p:nvSpPr>
        <p:spPr>
          <a:xfrm>
            <a:off x="311700" y="1152475"/>
            <a:ext cx="5600100" cy="3416400"/>
          </a:xfrm>
          <a:prstGeom prst="rect">
            <a:avLst/>
          </a:prstGeom>
        </p:spPr>
        <p:txBody>
          <a:bodyPr spcFirstLastPara="1" wrap="square" lIns="91425" tIns="91425" rIns="91425" bIns="91425" anchor="t" anchorCtr="0">
            <a:normAutofit/>
          </a:bodyPr>
          <a:lstStyle/>
          <a:p>
            <a:pPr marL="457200" lvl="0" indent="-333375" algn="just" rtl="0">
              <a:spcBef>
                <a:spcPts val="0"/>
              </a:spcBef>
              <a:spcAft>
                <a:spcPts val="0"/>
              </a:spcAft>
              <a:buClr>
                <a:srgbClr val="FFFFFF"/>
              </a:buClr>
              <a:buSzPts val="1650"/>
              <a:buFont typeface="Georgia"/>
              <a:buChar char="●"/>
            </a:pPr>
            <a:r>
              <a:rPr lang="it" sz="1650">
                <a:solidFill>
                  <a:srgbClr val="FFFFFF"/>
                </a:solidFill>
                <a:latin typeface="Georgia"/>
                <a:ea typeface="Georgia"/>
                <a:cs typeface="Georgia"/>
                <a:sym typeface="Georgia"/>
              </a:rPr>
              <a:t>L’Associazione Diritti Umani (ADU), nasce ufficialmente il 12 Maggio 2018 a Firenze, per promuovere i principi della Dichiarazione Universale.</a:t>
            </a:r>
            <a:endParaRPr sz="1650">
              <a:solidFill>
                <a:srgbClr val="FFFFFF"/>
              </a:solidFill>
              <a:latin typeface="Georgia"/>
              <a:ea typeface="Georgia"/>
              <a:cs typeface="Georgia"/>
              <a:sym typeface="Georgia"/>
            </a:endParaRPr>
          </a:p>
          <a:p>
            <a:pPr marL="457200" lvl="0" indent="-333375" algn="just" rtl="0">
              <a:spcBef>
                <a:spcPts val="0"/>
              </a:spcBef>
              <a:spcAft>
                <a:spcPts val="0"/>
              </a:spcAft>
              <a:buClr>
                <a:srgbClr val="FFFFFF"/>
              </a:buClr>
              <a:buSzPts val="1650"/>
              <a:buFont typeface="Georgia"/>
              <a:buChar char="●"/>
            </a:pPr>
            <a:r>
              <a:rPr lang="it" sz="1650">
                <a:solidFill>
                  <a:srgbClr val="FFFFFF"/>
                </a:solidFill>
                <a:latin typeface="Georgia"/>
                <a:ea typeface="Georgia"/>
                <a:cs typeface="Georgia"/>
                <a:sym typeface="Georgia"/>
              </a:rPr>
              <a:t>Composta da avvocati, giuristi e da professionisti delle diverse branche del diritto interno, europeo ed internazionale.</a:t>
            </a:r>
            <a:endParaRPr sz="1650">
              <a:solidFill>
                <a:srgbClr val="FFFFFF"/>
              </a:solidFill>
              <a:latin typeface="Georgia"/>
              <a:ea typeface="Georgia"/>
              <a:cs typeface="Georgia"/>
              <a:sym typeface="Georgia"/>
            </a:endParaRPr>
          </a:p>
          <a:p>
            <a:pPr marL="457200" lvl="0" indent="-333375" algn="just" rtl="0">
              <a:spcBef>
                <a:spcPts val="0"/>
              </a:spcBef>
              <a:spcAft>
                <a:spcPts val="0"/>
              </a:spcAft>
              <a:buClr>
                <a:srgbClr val="FFFFFF"/>
              </a:buClr>
              <a:buSzPts val="1650"/>
              <a:buFont typeface="Georgia"/>
              <a:buChar char="●"/>
            </a:pPr>
            <a:r>
              <a:rPr lang="it" sz="1650">
                <a:solidFill>
                  <a:srgbClr val="FFFFFF"/>
                </a:solidFill>
                <a:latin typeface="Georgia"/>
                <a:ea typeface="Georgia"/>
                <a:cs typeface="Georgia"/>
                <a:sym typeface="Georgia"/>
              </a:rPr>
              <a:t>Si occupa di difendere l’individuo salvaguardando i diritti che toccano la persona condannando ogni forma di violenza e di discriminazione.</a:t>
            </a:r>
            <a:endParaRPr sz="1750">
              <a:solidFill>
                <a:schemeClr val="lt1"/>
              </a:solidFill>
              <a:highlight>
                <a:srgbClr val="F6F2F0"/>
              </a:highlight>
              <a:latin typeface="Georgia"/>
              <a:ea typeface="Georgia"/>
              <a:cs typeface="Georgia"/>
              <a:sym typeface="Georgia"/>
            </a:endParaRPr>
          </a:p>
        </p:txBody>
      </p:sp>
      <p:pic>
        <p:nvPicPr>
          <p:cNvPr id="605" name="Google Shape;605;p57"/>
          <p:cNvPicPr preferRelativeResize="0"/>
          <p:nvPr/>
        </p:nvPicPr>
        <p:blipFill rotWithShape="1">
          <a:blip r:embed="rId3">
            <a:alphaModFix/>
          </a:blip>
          <a:srcRect l="124049" t="-22480" r="-124049" b="22480"/>
          <a:stretch/>
        </p:blipFill>
        <p:spPr>
          <a:xfrm>
            <a:off x="6089000" y="798325"/>
            <a:ext cx="2927399" cy="1985083"/>
          </a:xfrm>
          <a:prstGeom prst="rect">
            <a:avLst/>
          </a:prstGeom>
          <a:noFill/>
          <a:ln>
            <a:noFill/>
          </a:ln>
        </p:spPr>
      </p:pic>
      <p:pic>
        <p:nvPicPr>
          <p:cNvPr id="606" name="Google Shape;606;p57"/>
          <p:cNvPicPr preferRelativeResize="0"/>
          <p:nvPr/>
        </p:nvPicPr>
        <p:blipFill>
          <a:blip r:embed="rId4">
            <a:alphaModFix/>
          </a:blip>
          <a:stretch>
            <a:fillRect/>
          </a:stretch>
        </p:blipFill>
        <p:spPr>
          <a:xfrm>
            <a:off x="6186550" y="1602175"/>
            <a:ext cx="2561650" cy="3192925"/>
          </a:xfrm>
          <a:prstGeom prst="rect">
            <a:avLst/>
          </a:prstGeom>
          <a:noFill/>
          <a:ln>
            <a:noFill/>
          </a:ln>
        </p:spPr>
      </p:pic>
      <p:pic>
        <p:nvPicPr>
          <p:cNvPr id="607" name="Google Shape;607;p57"/>
          <p:cNvPicPr preferRelativeResize="0"/>
          <p:nvPr/>
        </p:nvPicPr>
        <p:blipFill>
          <a:blip r:embed="rId3">
            <a:alphaModFix/>
          </a:blip>
          <a:stretch>
            <a:fillRect/>
          </a:stretch>
        </p:blipFill>
        <p:spPr>
          <a:xfrm>
            <a:off x="6186562" y="922350"/>
            <a:ext cx="2561625" cy="17370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5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it" sz="3420">
                <a:solidFill>
                  <a:schemeClr val="lt1"/>
                </a:solidFill>
                <a:latin typeface="Impact"/>
                <a:ea typeface="Impact"/>
                <a:cs typeface="Impact"/>
                <a:sym typeface="Impact"/>
              </a:rPr>
              <a:t>MAHSA AMINI</a:t>
            </a:r>
            <a:endParaRPr sz="3420">
              <a:solidFill>
                <a:schemeClr val="lt1"/>
              </a:solidFill>
              <a:latin typeface="Impact"/>
              <a:ea typeface="Impact"/>
              <a:cs typeface="Impact"/>
              <a:sym typeface="Impact"/>
            </a:endParaRPr>
          </a:p>
        </p:txBody>
      </p:sp>
      <p:sp>
        <p:nvSpPr>
          <p:cNvPr id="613" name="Google Shape;613;p58"/>
          <p:cNvSpPr txBox="1">
            <a:spLocks noGrp="1"/>
          </p:cNvSpPr>
          <p:nvPr>
            <p:ph type="body" idx="1"/>
          </p:nvPr>
        </p:nvSpPr>
        <p:spPr>
          <a:xfrm>
            <a:off x="311700" y="1152475"/>
            <a:ext cx="5687100" cy="14997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it" sz="1600">
                <a:solidFill>
                  <a:schemeClr val="lt1"/>
                </a:solidFill>
                <a:latin typeface="Georgia"/>
                <a:ea typeface="Georgia"/>
                <a:cs typeface="Georgia"/>
                <a:sym typeface="Georgia"/>
              </a:rPr>
              <a:t>Mahsa Amini, ragazza iraniana di 22 anni, il 13 settembre scorso è stata arrestata dalla polizia morale per uso improprio dell’hijab ed è stata brutalmente picchiata presso la stazione di polizia e poi ricoverata d’urgenza all’ospedale dove è arrivata in fin di vita.</a:t>
            </a:r>
            <a:endParaRPr sz="1600">
              <a:solidFill>
                <a:schemeClr val="lt1"/>
              </a:solidFill>
              <a:latin typeface="Georgia"/>
              <a:ea typeface="Georgia"/>
              <a:cs typeface="Georgia"/>
              <a:sym typeface="Georgia"/>
            </a:endParaRPr>
          </a:p>
          <a:p>
            <a:pPr marL="0" lvl="0" indent="0" algn="l" rtl="0">
              <a:spcBef>
                <a:spcPts val="1100"/>
              </a:spcBef>
              <a:spcAft>
                <a:spcPts val="1200"/>
              </a:spcAft>
              <a:buNone/>
            </a:pPr>
            <a:endParaRPr/>
          </a:p>
        </p:txBody>
      </p:sp>
      <p:pic>
        <p:nvPicPr>
          <p:cNvPr id="614" name="Google Shape;614;p58"/>
          <p:cNvPicPr preferRelativeResize="0"/>
          <p:nvPr/>
        </p:nvPicPr>
        <p:blipFill>
          <a:blip r:embed="rId3">
            <a:alphaModFix/>
          </a:blip>
          <a:stretch>
            <a:fillRect/>
          </a:stretch>
        </p:blipFill>
        <p:spPr>
          <a:xfrm>
            <a:off x="387975" y="2786925"/>
            <a:ext cx="2840401" cy="1893600"/>
          </a:xfrm>
          <a:prstGeom prst="rect">
            <a:avLst/>
          </a:prstGeom>
          <a:noFill/>
          <a:ln>
            <a:noFill/>
          </a:ln>
        </p:spPr>
      </p:pic>
      <p:pic>
        <p:nvPicPr>
          <p:cNvPr id="615" name="Google Shape;615;p58"/>
          <p:cNvPicPr preferRelativeResize="0"/>
          <p:nvPr/>
        </p:nvPicPr>
        <p:blipFill rotWithShape="1">
          <a:blip r:embed="rId4">
            <a:alphaModFix/>
          </a:blip>
          <a:srcRect l="25735" t="25700" r="29669"/>
          <a:stretch/>
        </p:blipFill>
        <p:spPr>
          <a:xfrm>
            <a:off x="6172200" y="247875"/>
            <a:ext cx="2528374" cy="2809749"/>
          </a:xfrm>
          <a:prstGeom prst="rect">
            <a:avLst/>
          </a:prstGeom>
          <a:noFill/>
          <a:ln>
            <a:noFill/>
          </a:ln>
        </p:spPr>
      </p:pic>
      <p:sp>
        <p:nvSpPr>
          <p:cNvPr id="616" name="Google Shape;616;p58"/>
          <p:cNvSpPr txBox="1"/>
          <p:nvPr/>
        </p:nvSpPr>
        <p:spPr>
          <a:xfrm>
            <a:off x="3433125" y="3073700"/>
            <a:ext cx="5552400" cy="2517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it" sz="1450">
                <a:solidFill>
                  <a:schemeClr val="lt1"/>
                </a:solidFill>
                <a:latin typeface="Georgia"/>
                <a:ea typeface="Georgia"/>
                <a:cs typeface="Georgia"/>
                <a:sym typeface="Georgia"/>
              </a:rPr>
              <a:t>In paesi come l’Iran vengono negati molti diritti, tra cui:</a:t>
            </a:r>
            <a:endParaRPr sz="1450">
              <a:solidFill>
                <a:schemeClr val="lt1"/>
              </a:solidFill>
              <a:latin typeface="Georgia"/>
              <a:ea typeface="Georgia"/>
              <a:cs typeface="Georgia"/>
              <a:sym typeface="Georgia"/>
            </a:endParaRPr>
          </a:p>
          <a:p>
            <a:pPr marL="0" lvl="0" indent="0" algn="l" rtl="0">
              <a:lnSpc>
                <a:spcPct val="115000"/>
              </a:lnSpc>
              <a:spcBef>
                <a:spcPts val="0"/>
              </a:spcBef>
              <a:spcAft>
                <a:spcPts val="0"/>
              </a:spcAft>
              <a:buClr>
                <a:schemeClr val="dk1"/>
              </a:buClr>
              <a:buSzPts val="1100"/>
              <a:buFont typeface="Arial"/>
              <a:buNone/>
            </a:pPr>
            <a:r>
              <a:rPr lang="it" sz="1450">
                <a:solidFill>
                  <a:schemeClr val="lt1"/>
                </a:solidFill>
                <a:latin typeface="Georgia"/>
                <a:ea typeface="Georgia"/>
                <a:cs typeface="Georgia"/>
                <a:sym typeface="Georgia"/>
              </a:rPr>
              <a:t>Articolo 3 </a:t>
            </a:r>
            <a:r>
              <a:rPr lang="it" sz="1450" b="1">
                <a:solidFill>
                  <a:schemeClr val="lt1"/>
                </a:solidFill>
                <a:latin typeface="Georgia"/>
                <a:ea typeface="Georgia"/>
                <a:cs typeface="Georgia"/>
                <a:sym typeface="Georgia"/>
              </a:rPr>
              <a:t>Diritto alla vita:</a:t>
            </a:r>
            <a:r>
              <a:rPr lang="it" sz="1450">
                <a:solidFill>
                  <a:schemeClr val="lt1"/>
                </a:solidFill>
                <a:latin typeface="Georgia"/>
                <a:ea typeface="Georgia"/>
                <a:cs typeface="Georgia"/>
                <a:sym typeface="Georgia"/>
              </a:rPr>
              <a:t> </a:t>
            </a:r>
            <a:r>
              <a:rPr lang="it" sz="1350" i="1">
                <a:solidFill>
                  <a:schemeClr val="lt1"/>
                </a:solidFill>
                <a:latin typeface="Georgia"/>
                <a:ea typeface="Georgia"/>
                <a:cs typeface="Georgia"/>
                <a:sym typeface="Georgia"/>
              </a:rPr>
              <a:t>ogni individuo ha diritto alla vita, alla libertà ed alla sicurezza della propria persona</a:t>
            </a:r>
            <a:r>
              <a:rPr lang="it" sz="1350">
                <a:solidFill>
                  <a:schemeClr val="lt1"/>
                </a:solidFill>
                <a:latin typeface="Georgia"/>
                <a:ea typeface="Georgia"/>
                <a:cs typeface="Georgia"/>
                <a:sym typeface="Georgia"/>
              </a:rPr>
              <a:t>.</a:t>
            </a:r>
            <a:endParaRPr sz="1350">
              <a:solidFill>
                <a:schemeClr val="lt1"/>
              </a:solidFill>
              <a:latin typeface="Georgia"/>
              <a:ea typeface="Georgia"/>
              <a:cs typeface="Georgia"/>
              <a:sym typeface="Georgia"/>
            </a:endParaRPr>
          </a:p>
          <a:p>
            <a:pPr marL="0" lvl="0" indent="0" algn="l" rtl="0">
              <a:lnSpc>
                <a:spcPct val="115000"/>
              </a:lnSpc>
              <a:spcBef>
                <a:spcPts val="0"/>
              </a:spcBef>
              <a:spcAft>
                <a:spcPts val="0"/>
              </a:spcAft>
              <a:buNone/>
            </a:pPr>
            <a:r>
              <a:rPr lang="it" sz="1450">
                <a:solidFill>
                  <a:schemeClr val="lt1"/>
                </a:solidFill>
                <a:latin typeface="Georgia"/>
                <a:ea typeface="Georgia"/>
                <a:cs typeface="Georgia"/>
                <a:sym typeface="Georgia"/>
              </a:rPr>
              <a:t>Articolo 7 </a:t>
            </a:r>
            <a:r>
              <a:rPr lang="it" sz="1450" b="1">
                <a:solidFill>
                  <a:schemeClr val="lt1"/>
                </a:solidFill>
                <a:latin typeface="Georgia"/>
                <a:ea typeface="Georgia"/>
                <a:cs typeface="Georgia"/>
                <a:sym typeface="Georgia"/>
              </a:rPr>
              <a:t>Siamo tutti uguali di fronte alla legge.</a:t>
            </a:r>
            <a:endParaRPr sz="1450" b="1">
              <a:solidFill>
                <a:schemeClr val="lt1"/>
              </a:solidFill>
              <a:latin typeface="Georgia"/>
              <a:ea typeface="Georgia"/>
              <a:cs typeface="Georgia"/>
              <a:sym typeface="Georgia"/>
            </a:endParaRPr>
          </a:p>
          <a:p>
            <a:pPr marL="0" lvl="0" indent="0" algn="l" rtl="0">
              <a:lnSpc>
                <a:spcPct val="115000"/>
              </a:lnSpc>
              <a:spcBef>
                <a:spcPts val="0"/>
              </a:spcBef>
              <a:spcAft>
                <a:spcPts val="0"/>
              </a:spcAft>
              <a:buNone/>
            </a:pPr>
            <a:r>
              <a:rPr lang="it" sz="1450">
                <a:solidFill>
                  <a:schemeClr val="lt1"/>
                </a:solidFill>
                <a:latin typeface="Georgia"/>
                <a:ea typeface="Georgia"/>
                <a:cs typeface="Georgia"/>
                <a:sym typeface="Georgia"/>
              </a:rPr>
              <a:t>Articolo 19</a:t>
            </a:r>
            <a:r>
              <a:rPr lang="it" sz="1450" b="1">
                <a:solidFill>
                  <a:schemeClr val="lt1"/>
                </a:solidFill>
                <a:latin typeface="Georgia"/>
                <a:ea typeface="Georgia"/>
                <a:cs typeface="Georgia"/>
                <a:sym typeface="Georgia"/>
              </a:rPr>
              <a:t> Libertà di espressione</a:t>
            </a:r>
            <a:endParaRPr sz="1450" b="1">
              <a:solidFill>
                <a:schemeClr val="lt1"/>
              </a:solidFill>
              <a:latin typeface="Georgia"/>
              <a:ea typeface="Georgia"/>
              <a:cs typeface="Georgia"/>
              <a:sym typeface="Georgia"/>
            </a:endParaRPr>
          </a:p>
          <a:p>
            <a:pPr marL="0" lvl="0" indent="0" algn="l" rtl="0">
              <a:lnSpc>
                <a:spcPct val="115000"/>
              </a:lnSpc>
              <a:spcBef>
                <a:spcPts val="0"/>
              </a:spcBef>
              <a:spcAft>
                <a:spcPts val="0"/>
              </a:spcAft>
              <a:buNone/>
            </a:pPr>
            <a:r>
              <a:rPr lang="it" sz="1350" i="1">
                <a:solidFill>
                  <a:schemeClr val="lt1"/>
                </a:solidFill>
                <a:latin typeface="Georgia"/>
                <a:ea typeface="Georgia"/>
                <a:cs typeface="Georgia"/>
                <a:sym typeface="Georgia"/>
              </a:rPr>
              <a:t>Ogni individuo ha diritto alla libertà di espressione</a:t>
            </a:r>
            <a:r>
              <a:rPr lang="it" sz="1350">
                <a:solidFill>
                  <a:schemeClr val="lt1"/>
                </a:solidFill>
                <a:latin typeface="Georgia"/>
                <a:ea typeface="Georgia"/>
                <a:cs typeface="Georgia"/>
                <a:sym typeface="Georgia"/>
              </a:rPr>
              <a:t> e di non essere molestato per la propria opinione.</a:t>
            </a:r>
            <a:endParaRPr sz="1450">
              <a:solidFill>
                <a:schemeClr val="lt1"/>
              </a:solidFill>
              <a:latin typeface="Georgia"/>
              <a:ea typeface="Georgia"/>
              <a:cs typeface="Georgia"/>
              <a:sym typeface="Georgia"/>
            </a:endParaRPr>
          </a:p>
          <a:p>
            <a:pPr marL="0" lvl="0" indent="0" algn="l" rtl="0">
              <a:lnSpc>
                <a:spcPct val="115000"/>
              </a:lnSpc>
              <a:spcBef>
                <a:spcPts val="1400"/>
              </a:spcBef>
              <a:spcAft>
                <a:spcPts val="0"/>
              </a:spcAft>
              <a:buClr>
                <a:schemeClr val="dk1"/>
              </a:buClr>
              <a:buSzPts val="1100"/>
              <a:buFont typeface="Arial"/>
              <a:buNone/>
            </a:pPr>
            <a:endParaRPr sz="1100">
              <a:solidFill>
                <a:schemeClr val="dk1"/>
              </a:solidFill>
            </a:endParaRPr>
          </a:p>
          <a:p>
            <a:pPr marL="0" lvl="0" indent="0" algn="l" rtl="0">
              <a:spcBef>
                <a:spcPts val="0"/>
              </a:spcBef>
              <a:spcAft>
                <a:spcPts val="0"/>
              </a:spcAft>
              <a:buNone/>
            </a:pPr>
            <a:endParaRPr/>
          </a:p>
        </p:txBody>
      </p:sp>
      <p:sp>
        <p:nvSpPr>
          <p:cNvPr id="617" name="Google Shape;617;p58"/>
          <p:cNvSpPr/>
          <p:nvPr/>
        </p:nvSpPr>
        <p:spPr>
          <a:xfrm rot="5400000">
            <a:off x="3222475" y="2429325"/>
            <a:ext cx="545400" cy="693900"/>
          </a:xfrm>
          <a:prstGeom prst="bentArrow">
            <a:avLst>
              <a:gd name="adj1" fmla="val 11598"/>
              <a:gd name="adj2" fmla="val 26536"/>
              <a:gd name="adj3" fmla="val 16430"/>
              <a:gd name="adj4" fmla="val 4375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5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it" sz="2920" b="1">
                <a:solidFill>
                  <a:schemeClr val="lt1"/>
                </a:solidFill>
                <a:latin typeface="Impact"/>
                <a:ea typeface="Impact"/>
                <a:cs typeface="Impact"/>
                <a:sym typeface="Impact"/>
              </a:rPr>
              <a:t>MALALA YOUSAFZAI</a:t>
            </a:r>
            <a:endParaRPr sz="2920" b="1">
              <a:solidFill>
                <a:schemeClr val="lt1"/>
              </a:solidFill>
              <a:latin typeface="Impact"/>
              <a:ea typeface="Impact"/>
              <a:cs typeface="Impact"/>
              <a:sym typeface="Impact"/>
            </a:endParaRPr>
          </a:p>
        </p:txBody>
      </p:sp>
      <p:sp>
        <p:nvSpPr>
          <p:cNvPr id="623" name="Google Shape;623;p59"/>
          <p:cNvSpPr txBox="1">
            <a:spLocks noGrp="1"/>
          </p:cNvSpPr>
          <p:nvPr>
            <p:ph type="body" idx="1"/>
          </p:nvPr>
        </p:nvSpPr>
        <p:spPr>
          <a:xfrm>
            <a:off x="311700" y="1152475"/>
            <a:ext cx="6175500" cy="12147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1200"/>
              </a:spcAft>
              <a:buNone/>
            </a:pPr>
            <a:r>
              <a:rPr lang="it">
                <a:solidFill>
                  <a:schemeClr val="lt1"/>
                </a:solidFill>
                <a:latin typeface="Georgia"/>
                <a:ea typeface="Georgia"/>
                <a:cs typeface="Georgia"/>
                <a:sym typeface="Georgia"/>
              </a:rPr>
              <a:t>Malala è un’attivista pakistana che si impegna per affermare il diritto all’istruzione oltre a quelli civili. E’ la più giovane vincitrice del Premio Nobel per la pace.</a:t>
            </a:r>
            <a:endParaRPr>
              <a:solidFill>
                <a:schemeClr val="lt1"/>
              </a:solidFill>
              <a:latin typeface="Georgia"/>
              <a:ea typeface="Georgia"/>
              <a:cs typeface="Georgia"/>
              <a:sym typeface="Georgia"/>
            </a:endParaRPr>
          </a:p>
        </p:txBody>
      </p:sp>
      <p:sp>
        <p:nvSpPr>
          <p:cNvPr id="624" name="Google Shape;624;p59"/>
          <p:cNvSpPr txBox="1"/>
          <p:nvPr/>
        </p:nvSpPr>
        <p:spPr>
          <a:xfrm>
            <a:off x="3906575" y="2625150"/>
            <a:ext cx="5001300" cy="219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a:solidFill>
                  <a:schemeClr val="lt1"/>
                </a:solidFill>
                <a:latin typeface="Georgia"/>
                <a:ea typeface="Georgia"/>
                <a:cs typeface="Georgia"/>
                <a:sym typeface="Georgia"/>
              </a:rPr>
              <a:t>Figlia di un insegnante, Malala nel 2012 viene colpita alla testa da dei talebani armati mentre tornava da scuola sul bus.</a:t>
            </a:r>
            <a:endParaRPr>
              <a:solidFill>
                <a:schemeClr val="lt1"/>
              </a:solidFill>
              <a:latin typeface="Georgia"/>
              <a:ea typeface="Georgia"/>
              <a:cs typeface="Georgia"/>
              <a:sym typeface="Georgia"/>
            </a:endParaRPr>
          </a:p>
          <a:p>
            <a:pPr marL="0" lvl="0" indent="0" algn="l" rtl="0">
              <a:spcBef>
                <a:spcPts val="0"/>
              </a:spcBef>
              <a:spcAft>
                <a:spcPts val="0"/>
              </a:spcAft>
              <a:buNone/>
            </a:pPr>
            <a:r>
              <a:rPr lang="it">
                <a:solidFill>
                  <a:schemeClr val="lt1"/>
                </a:solidFill>
                <a:latin typeface="Georgia"/>
                <a:ea typeface="Georgia"/>
                <a:cs typeface="Georgia"/>
                <a:sym typeface="Georgia"/>
              </a:rPr>
              <a:t> Nel 2013 dopo il ricovero fonda un’organizzazione no-profit e scrive un best seller internazionale “I am Malala”. </a:t>
            </a:r>
            <a:endParaRPr>
              <a:solidFill>
                <a:schemeClr val="lt1"/>
              </a:solidFill>
              <a:latin typeface="Georgia"/>
              <a:ea typeface="Georgia"/>
              <a:cs typeface="Georgia"/>
              <a:sym typeface="Georgia"/>
            </a:endParaRPr>
          </a:p>
          <a:p>
            <a:pPr marL="0" lvl="0" indent="0" algn="l" rtl="0">
              <a:spcBef>
                <a:spcPts val="0"/>
              </a:spcBef>
              <a:spcAft>
                <a:spcPts val="0"/>
              </a:spcAft>
              <a:buNone/>
            </a:pPr>
            <a:r>
              <a:rPr lang="it">
                <a:solidFill>
                  <a:schemeClr val="lt1"/>
                </a:solidFill>
                <a:latin typeface="Georgia"/>
                <a:ea typeface="Georgia"/>
                <a:cs typeface="Georgia"/>
                <a:sym typeface="Georgia"/>
              </a:rPr>
              <a:t>Nel 2014 viene inserita nel Premio Nobel per la pace con motivazione: “per la lotta contro la sopraffazione dei bambini e dei giovani e per il diritto di tutti i bambini all’istruzione”</a:t>
            </a:r>
            <a:endParaRPr>
              <a:solidFill>
                <a:schemeClr val="lt1"/>
              </a:solidFill>
              <a:latin typeface="Georgia"/>
              <a:ea typeface="Georgia"/>
              <a:cs typeface="Georgia"/>
              <a:sym typeface="Georgia"/>
            </a:endParaRPr>
          </a:p>
        </p:txBody>
      </p:sp>
      <p:pic>
        <p:nvPicPr>
          <p:cNvPr id="625" name="Google Shape;625;p59"/>
          <p:cNvPicPr preferRelativeResize="0"/>
          <p:nvPr/>
        </p:nvPicPr>
        <p:blipFill>
          <a:blip r:embed="rId3">
            <a:alphaModFix/>
          </a:blip>
          <a:stretch>
            <a:fillRect/>
          </a:stretch>
        </p:blipFill>
        <p:spPr>
          <a:xfrm>
            <a:off x="1033375" y="2413425"/>
            <a:ext cx="1895475" cy="2409825"/>
          </a:xfrm>
          <a:prstGeom prst="rect">
            <a:avLst/>
          </a:prstGeom>
          <a:noFill/>
          <a:ln>
            <a:noFill/>
          </a:ln>
        </p:spPr>
      </p:pic>
      <p:sp>
        <p:nvSpPr>
          <p:cNvPr id="626" name="Google Shape;626;p59"/>
          <p:cNvSpPr/>
          <p:nvPr/>
        </p:nvSpPr>
        <p:spPr>
          <a:xfrm rot="5400000">
            <a:off x="4516625" y="2086638"/>
            <a:ext cx="382800" cy="587400"/>
          </a:xfrm>
          <a:prstGeom prst="bentArrow">
            <a:avLst>
              <a:gd name="adj1" fmla="val 25000"/>
              <a:gd name="adj2" fmla="val 25000"/>
              <a:gd name="adj3" fmla="val 25000"/>
              <a:gd name="adj4" fmla="val 4375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27" name="Google Shape;627;p59"/>
          <p:cNvPicPr preferRelativeResize="0"/>
          <p:nvPr/>
        </p:nvPicPr>
        <p:blipFill>
          <a:blip r:embed="rId4">
            <a:alphaModFix/>
          </a:blip>
          <a:stretch>
            <a:fillRect/>
          </a:stretch>
        </p:blipFill>
        <p:spPr>
          <a:xfrm>
            <a:off x="6307538" y="651288"/>
            <a:ext cx="2600325" cy="17621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6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a:solidFill>
                  <a:schemeClr val="lt1"/>
                </a:solidFill>
                <a:latin typeface="Impact"/>
                <a:ea typeface="Impact"/>
                <a:cs typeface="Impact"/>
                <a:sym typeface="Impact"/>
              </a:rPr>
              <a:t>CENSURA RUSSA</a:t>
            </a:r>
            <a:endParaRPr>
              <a:solidFill>
                <a:schemeClr val="lt1"/>
              </a:solidFill>
              <a:latin typeface="Impact"/>
              <a:ea typeface="Impact"/>
              <a:cs typeface="Impact"/>
              <a:sym typeface="Impact"/>
            </a:endParaRPr>
          </a:p>
        </p:txBody>
      </p:sp>
      <p:sp>
        <p:nvSpPr>
          <p:cNvPr id="633" name="Google Shape;633;p60"/>
          <p:cNvSpPr txBox="1">
            <a:spLocks noGrp="1"/>
          </p:cNvSpPr>
          <p:nvPr>
            <p:ph type="body" idx="1"/>
          </p:nvPr>
        </p:nvSpPr>
        <p:spPr>
          <a:xfrm>
            <a:off x="311688" y="844350"/>
            <a:ext cx="8520600" cy="938700"/>
          </a:xfrm>
          <a:prstGeom prst="rect">
            <a:avLst/>
          </a:prstGeom>
        </p:spPr>
        <p:txBody>
          <a:bodyPr spcFirstLastPara="1" wrap="square" lIns="91425" tIns="91425" rIns="91425" bIns="91425" anchor="t" anchorCtr="0">
            <a:normAutofit fontScale="77500" lnSpcReduction="20000"/>
          </a:bodyPr>
          <a:lstStyle/>
          <a:p>
            <a:pPr marL="0" lvl="0" indent="0" algn="l" rtl="0">
              <a:spcBef>
                <a:spcPts val="0"/>
              </a:spcBef>
              <a:spcAft>
                <a:spcPts val="1200"/>
              </a:spcAft>
              <a:buNone/>
            </a:pPr>
            <a:r>
              <a:rPr lang="it" sz="1600">
                <a:solidFill>
                  <a:schemeClr val="lt1"/>
                </a:solidFill>
                <a:latin typeface="Georgia"/>
                <a:ea typeface="Georgia"/>
                <a:cs typeface="Georgia"/>
                <a:sym typeface="Georgia"/>
              </a:rPr>
              <a:t>Art.11:Ogni persona ha diritto alla libertà di espressione. Tale diritto include la libertà di opinione e la libertà di ricevere o di comunicare informazioni o idee senza che vi possa essere ingerenza da parte delle autorità pubbliche e senza limiti di frontiera.</a:t>
            </a:r>
            <a:endParaRPr sz="1600">
              <a:solidFill>
                <a:schemeClr val="lt1"/>
              </a:solidFill>
              <a:latin typeface="Georgia"/>
              <a:ea typeface="Georgia"/>
              <a:cs typeface="Georgia"/>
              <a:sym typeface="Georgia"/>
            </a:endParaRPr>
          </a:p>
        </p:txBody>
      </p:sp>
      <p:sp>
        <p:nvSpPr>
          <p:cNvPr id="634" name="Google Shape;634;p60"/>
          <p:cNvSpPr txBox="1"/>
          <p:nvPr/>
        </p:nvSpPr>
        <p:spPr>
          <a:xfrm>
            <a:off x="311700" y="3363775"/>
            <a:ext cx="8520600" cy="165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1600" dirty="0">
                <a:solidFill>
                  <a:schemeClr val="lt1"/>
                </a:solidFill>
                <a:latin typeface="Georgia"/>
                <a:ea typeface="Georgia"/>
                <a:cs typeface="Georgia"/>
                <a:sym typeface="Georgia"/>
              </a:rPr>
              <a:t>La </a:t>
            </a:r>
            <a:r>
              <a:rPr lang="it" sz="1600" dirty="0" smtClean="0">
                <a:solidFill>
                  <a:schemeClr val="lt1"/>
                </a:solidFill>
                <a:latin typeface="Georgia"/>
                <a:ea typeface="Georgia"/>
                <a:cs typeface="Georgia"/>
                <a:sym typeface="Georgia"/>
              </a:rPr>
              <a:t>Russia </a:t>
            </a:r>
            <a:r>
              <a:rPr lang="it" sz="1600" dirty="0">
                <a:solidFill>
                  <a:schemeClr val="lt1"/>
                </a:solidFill>
                <a:latin typeface="Georgia"/>
                <a:ea typeface="Georgia"/>
                <a:cs typeface="Georgia"/>
                <a:sym typeface="Georgia"/>
              </a:rPr>
              <a:t>è ufficialmente a regime semipresidenziale ma soprattutto negli ultimi periodi si riscontrano delle realtà non </a:t>
            </a:r>
            <a:r>
              <a:rPr lang="it" sz="1600" dirty="0" smtClean="0">
                <a:solidFill>
                  <a:schemeClr val="lt1"/>
                </a:solidFill>
                <a:latin typeface="Georgia"/>
                <a:ea typeface="Georgia"/>
                <a:cs typeface="Georgia"/>
                <a:sym typeface="Georgia"/>
              </a:rPr>
              <a:t>appropriate per </a:t>
            </a:r>
            <a:r>
              <a:rPr lang="it" sz="1600" dirty="0">
                <a:solidFill>
                  <a:schemeClr val="lt1"/>
                </a:solidFill>
                <a:latin typeface="Georgia"/>
                <a:ea typeface="Georgia"/>
                <a:cs typeface="Georgia"/>
                <a:sym typeface="Georgia"/>
              </a:rPr>
              <a:t>questo sistema. La censura in Russia è una manovra attuata in modo strategico per mascherare la crudeltà della guerra in Ucraina. Le notizie riguardanti le mosse attuate dai russi vengono nascoste, filtrate o riferite in modo errato. In </a:t>
            </a:r>
            <a:r>
              <a:rPr lang="it" sz="1600" dirty="0" smtClean="0">
                <a:solidFill>
                  <a:schemeClr val="lt1"/>
                </a:solidFill>
                <a:latin typeface="Georgia"/>
                <a:ea typeface="Georgia"/>
                <a:cs typeface="Georgia"/>
                <a:sym typeface="Georgia"/>
              </a:rPr>
              <a:t>Russia </a:t>
            </a:r>
            <a:r>
              <a:rPr lang="it" sz="1600" dirty="0">
                <a:solidFill>
                  <a:schemeClr val="lt1"/>
                </a:solidFill>
                <a:latin typeface="Georgia"/>
                <a:ea typeface="Georgia"/>
                <a:cs typeface="Georgia"/>
                <a:sym typeface="Georgia"/>
              </a:rPr>
              <a:t>la censura è rigidissima e chi prova a far sentire la propria voce viene immediatamente intercettato e punito.</a:t>
            </a:r>
            <a:endParaRPr sz="1600" dirty="0">
              <a:solidFill>
                <a:schemeClr val="lt1"/>
              </a:solidFill>
              <a:latin typeface="Georgia"/>
              <a:ea typeface="Georgia"/>
              <a:cs typeface="Georgia"/>
              <a:sym typeface="Georgia"/>
            </a:endParaRPr>
          </a:p>
        </p:txBody>
      </p:sp>
      <p:pic>
        <p:nvPicPr>
          <p:cNvPr id="635" name="Google Shape;635;p60"/>
          <p:cNvPicPr preferRelativeResize="0"/>
          <p:nvPr/>
        </p:nvPicPr>
        <p:blipFill>
          <a:blip r:embed="rId3">
            <a:alphaModFix/>
          </a:blip>
          <a:stretch>
            <a:fillRect/>
          </a:stretch>
        </p:blipFill>
        <p:spPr>
          <a:xfrm>
            <a:off x="2772838" y="1744200"/>
            <a:ext cx="3598325" cy="16551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61"/>
          <p:cNvSpPr txBox="1">
            <a:spLocks noGrp="1"/>
          </p:cNvSpPr>
          <p:nvPr>
            <p:ph type="title"/>
          </p:nvPr>
        </p:nvSpPr>
        <p:spPr>
          <a:xfrm>
            <a:off x="311700" y="3356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it" sz="2920">
                <a:solidFill>
                  <a:schemeClr val="lt1"/>
                </a:solidFill>
                <a:latin typeface="Impact"/>
                <a:ea typeface="Impact"/>
                <a:cs typeface="Impact"/>
                <a:sym typeface="Impact"/>
              </a:rPr>
              <a:t>SFRUTTAMENTO SUL LAVORO</a:t>
            </a:r>
            <a:endParaRPr sz="2920">
              <a:solidFill>
                <a:schemeClr val="lt1"/>
              </a:solidFill>
              <a:latin typeface="Impact"/>
              <a:ea typeface="Impact"/>
              <a:cs typeface="Impact"/>
              <a:sym typeface="Impact"/>
            </a:endParaRPr>
          </a:p>
        </p:txBody>
      </p:sp>
      <p:sp>
        <p:nvSpPr>
          <p:cNvPr id="641" name="Google Shape;641;p61"/>
          <p:cNvSpPr txBox="1">
            <a:spLocks noGrp="1"/>
          </p:cNvSpPr>
          <p:nvPr>
            <p:ph type="body" idx="1"/>
          </p:nvPr>
        </p:nvSpPr>
        <p:spPr>
          <a:xfrm>
            <a:off x="311700" y="977325"/>
            <a:ext cx="4168200" cy="34164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it" sz="1500" b="1">
                <a:solidFill>
                  <a:schemeClr val="lt1"/>
                </a:solidFill>
                <a:latin typeface="Georgia"/>
                <a:ea typeface="Georgia"/>
                <a:cs typeface="Georgia"/>
                <a:sym typeface="Georgia"/>
              </a:rPr>
              <a:t>Qualsiasi lavoro svolto contro la propria volontà è definito sfruttamento nel lavoro o lavoro forzato. Ad oggi è sempre più diffuso e porta molti profitti illegali a coloro che ne approfittano</a:t>
            </a:r>
            <a:endParaRPr sz="1500" b="1">
              <a:solidFill>
                <a:schemeClr val="lt1"/>
              </a:solidFill>
              <a:latin typeface="Georgia"/>
              <a:ea typeface="Georgia"/>
              <a:cs typeface="Georgia"/>
              <a:sym typeface="Georgia"/>
            </a:endParaRPr>
          </a:p>
        </p:txBody>
      </p:sp>
      <p:sp>
        <p:nvSpPr>
          <p:cNvPr id="642" name="Google Shape;642;p61"/>
          <p:cNvSpPr txBox="1"/>
          <p:nvPr/>
        </p:nvSpPr>
        <p:spPr>
          <a:xfrm>
            <a:off x="3538675" y="3096900"/>
            <a:ext cx="5538000" cy="3236400"/>
          </a:xfrm>
          <a:prstGeom prst="rect">
            <a:avLst/>
          </a:prstGeom>
          <a:noFill/>
          <a:ln>
            <a:noFill/>
          </a:ln>
        </p:spPr>
        <p:txBody>
          <a:bodyPr spcFirstLastPara="1" wrap="square" lIns="91425" tIns="91425" rIns="91425" bIns="91425" anchor="t" anchorCtr="0">
            <a:spAutoFit/>
          </a:bodyPr>
          <a:lstStyle/>
          <a:p>
            <a:pPr marL="457200" lvl="0" indent="0" algn="ctr" rtl="0">
              <a:lnSpc>
                <a:spcPct val="115000"/>
              </a:lnSpc>
              <a:spcBef>
                <a:spcPts val="0"/>
              </a:spcBef>
              <a:spcAft>
                <a:spcPts val="0"/>
              </a:spcAft>
              <a:buNone/>
            </a:pPr>
            <a:r>
              <a:rPr lang="it" sz="1600">
                <a:solidFill>
                  <a:srgbClr val="767676"/>
                </a:solidFill>
                <a:latin typeface="Georgia"/>
                <a:ea typeface="Georgia"/>
                <a:cs typeface="Georgia"/>
                <a:sym typeface="Georgia"/>
              </a:rPr>
              <a:t> </a:t>
            </a:r>
            <a:r>
              <a:rPr lang="it" sz="1600" b="1">
                <a:solidFill>
                  <a:schemeClr val="lt1"/>
                </a:solidFill>
                <a:latin typeface="Georgia"/>
                <a:ea typeface="Georgia"/>
                <a:cs typeface="Georgia"/>
                <a:sym typeface="Georgia"/>
              </a:rPr>
              <a:t>La schiavitù piu diffusa è quella per debito. Quando il lavoro di un lavoratore è richiesto per ripagare un prestito. La persona è solitamente costretta a lavorare molto tempo dopo che il prestito è stato rimborsato. </a:t>
            </a:r>
            <a:endParaRPr sz="1600" b="1">
              <a:solidFill>
                <a:schemeClr val="lt1"/>
              </a:solidFill>
              <a:latin typeface="Georgia"/>
              <a:ea typeface="Georgia"/>
              <a:cs typeface="Georgia"/>
              <a:sym typeface="Georgia"/>
            </a:endParaRPr>
          </a:p>
          <a:p>
            <a:pPr marL="457200" lvl="0" indent="0" algn="ctr" rtl="0">
              <a:lnSpc>
                <a:spcPct val="160000"/>
              </a:lnSpc>
              <a:spcBef>
                <a:spcPts val="4000"/>
              </a:spcBef>
              <a:spcAft>
                <a:spcPts val="0"/>
              </a:spcAft>
              <a:buNone/>
            </a:pPr>
            <a:endParaRPr sz="1600" b="1">
              <a:solidFill>
                <a:schemeClr val="dk1"/>
              </a:solidFill>
              <a:latin typeface="Roboto"/>
              <a:ea typeface="Roboto"/>
              <a:cs typeface="Roboto"/>
              <a:sym typeface="Roboto"/>
            </a:endParaRPr>
          </a:p>
          <a:p>
            <a:pPr marL="0" lvl="0" indent="0" algn="l" rtl="0">
              <a:spcBef>
                <a:spcPts val="4000"/>
              </a:spcBef>
              <a:spcAft>
                <a:spcPts val="0"/>
              </a:spcAft>
              <a:buNone/>
            </a:pPr>
            <a:endParaRPr/>
          </a:p>
        </p:txBody>
      </p:sp>
      <p:pic>
        <p:nvPicPr>
          <p:cNvPr id="643" name="Google Shape;643;p61"/>
          <p:cNvPicPr preferRelativeResize="0"/>
          <p:nvPr/>
        </p:nvPicPr>
        <p:blipFill>
          <a:blip r:embed="rId3">
            <a:alphaModFix/>
          </a:blip>
          <a:stretch>
            <a:fillRect/>
          </a:stretch>
        </p:blipFill>
        <p:spPr>
          <a:xfrm>
            <a:off x="255825" y="2666000"/>
            <a:ext cx="2787550" cy="2236100"/>
          </a:xfrm>
          <a:prstGeom prst="rect">
            <a:avLst/>
          </a:prstGeom>
          <a:noFill/>
          <a:ln>
            <a:noFill/>
          </a:ln>
        </p:spPr>
      </p:pic>
      <p:sp>
        <p:nvSpPr>
          <p:cNvPr id="644" name="Google Shape;644;p61"/>
          <p:cNvSpPr/>
          <p:nvPr/>
        </p:nvSpPr>
        <p:spPr>
          <a:xfrm rot="5400000">
            <a:off x="3200750" y="2692950"/>
            <a:ext cx="942600" cy="700200"/>
          </a:xfrm>
          <a:prstGeom prst="bentUpArrow">
            <a:avLst>
              <a:gd name="adj1" fmla="val 25000"/>
              <a:gd name="adj2" fmla="val 25000"/>
              <a:gd name="adj3" fmla="val 25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pic>
        <p:nvPicPr>
          <p:cNvPr id="645" name="Google Shape;645;p61"/>
          <p:cNvPicPr preferRelativeResize="0"/>
          <p:nvPr/>
        </p:nvPicPr>
        <p:blipFill>
          <a:blip r:embed="rId4">
            <a:alphaModFix/>
          </a:blip>
          <a:stretch>
            <a:fillRect/>
          </a:stretch>
        </p:blipFill>
        <p:spPr>
          <a:xfrm>
            <a:off x="4632300" y="335650"/>
            <a:ext cx="4267850" cy="2323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62"/>
          <p:cNvSpPr txBox="1">
            <a:spLocks noGrp="1"/>
          </p:cNvSpPr>
          <p:nvPr>
            <p:ph type="title"/>
          </p:nvPr>
        </p:nvSpPr>
        <p:spPr>
          <a:xfrm>
            <a:off x="256950" y="243350"/>
            <a:ext cx="2496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it" sz="3220">
                <a:solidFill>
                  <a:schemeClr val="lt1"/>
                </a:solidFill>
                <a:latin typeface="Impact"/>
                <a:ea typeface="Impact"/>
                <a:cs typeface="Impact"/>
                <a:sym typeface="Impact"/>
              </a:rPr>
              <a:t>CAPORALATO</a:t>
            </a:r>
            <a:endParaRPr sz="3220">
              <a:solidFill>
                <a:schemeClr val="lt1"/>
              </a:solidFill>
              <a:latin typeface="Impact"/>
              <a:ea typeface="Impact"/>
              <a:cs typeface="Impact"/>
              <a:sym typeface="Impact"/>
            </a:endParaRPr>
          </a:p>
        </p:txBody>
      </p:sp>
      <p:sp>
        <p:nvSpPr>
          <p:cNvPr id="651" name="Google Shape;651;p62"/>
          <p:cNvSpPr txBox="1">
            <a:spLocks noGrp="1"/>
          </p:cNvSpPr>
          <p:nvPr>
            <p:ph type="body" idx="1"/>
          </p:nvPr>
        </p:nvSpPr>
        <p:spPr>
          <a:xfrm>
            <a:off x="190525" y="1004350"/>
            <a:ext cx="90327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a:solidFill>
                  <a:schemeClr val="lt1"/>
                </a:solidFill>
                <a:latin typeface="Georgia"/>
                <a:ea typeface="Georgia"/>
                <a:cs typeface="Georgia"/>
                <a:sym typeface="Georgia"/>
              </a:rPr>
              <a:t>Il termine caporalato indica l’attività criminale dei caporali, coloro che trovano gli operai e i braccianti agricoli per farli lavorare nei campi, oppure nei cantieri abusivi. </a:t>
            </a:r>
            <a:endParaRPr>
              <a:solidFill>
                <a:schemeClr val="lt1"/>
              </a:solidFill>
              <a:latin typeface="Georgia"/>
              <a:ea typeface="Georgia"/>
              <a:cs typeface="Georgia"/>
              <a:sym typeface="Georgia"/>
            </a:endParaRPr>
          </a:p>
          <a:p>
            <a:pPr marL="0" lvl="0" indent="0" algn="l" rtl="0">
              <a:spcBef>
                <a:spcPts val="1200"/>
              </a:spcBef>
              <a:spcAft>
                <a:spcPts val="0"/>
              </a:spcAft>
              <a:buNone/>
            </a:pPr>
            <a:endParaRPr sz="1700" b="1">
              <a:solidFill>
                <a:schemeClr val="lt1"/>
              </a:solidFill>
            </a:endParaRPr>
          </a:p>
          <a:p>
            <a:pPr marL="457200" lvl="0" indent="0" algn="l" rtl="0">
              <a:spcBef>
                <a:spcPts val="1200"/>
              </a:spcBef>
              <a:spcAft>
                <a:spcPts val="1200"/>
              </a:spcAft>
              <a:buNone/>
            </a:pPr>
            <a:endParaRPr sz="1700" b="1">
              <a:solidFill>
                <a:schemeClr val="lt1"/>
              </a:solidFill>
            </a:endParaRPr>
          </a:p>
        </p:txBody>
      </p:sp>
      <p:pic>
        <p:nvPicPr>
          <p:cNvPr id="652" name="Google Shape;652;p62"/>
          <p:cNvPicPr preferRelativeResize="0"/>
          <p:nvPr/>
        </p:nvPicPr>
        <p:blipFill>
          <a:blip r:embed="rId3">
            <a:alphaModFix/>
          </a:blip>
          <a:stretch>
            <a:fillRect/>
          </a:stretch>
        </p:blipFill>
        <p:spPr>
          <a:xfrm>
            <a:off x="5089525" y="2299025"/>
            <a:ext cx="3456250" cy="2539100"/>
          </a:xfrm>
          <a:prstGeom prst="rect">
            <a:avLst/>
          </a:prstGeom>
          <a:noFill/>
          <a:ln>
            <a:noFill/>
          </a:ln>
        </p:spPr>
      </p:pic>
      <p:sp>
        <p:nvSpPr>
          <p:cNvPr id="653" name="Google Shape;653;p62"/>
          <p:cNvSpPr txBox="1"/>
          <p:nvPr/>
        </p:nvSpPr>
        <p:spPr>
          <a:xfrm>
            <a:off x="190525" y="2733325"/>
            <a:ext cx="4899000" cy="220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it" sz="1800">
                <a:solidFill>
                  <a:schemeClr val="lt1"/>
                </a:solidFill>
                <a:latin typeface="Georgia"/>
                <a:ea typeface="Georgia"/>
                <a:cs typeface="Georgia"/>
                <a:sym typeface="Georgia"/>
              </a:rPr>
              <a:t>L’attività è illegale per diversi fattori:</a:t>
            </a:r>
            <a:endParaRPr sz="1800">
              <a:solidFill>
                <a:schemeClr val="lt1"/>
              </a:solidFill>
              <a:latin typeface="Georgia"/>
              <a:ea typeface="Georgia"/>
              <a:cs typeface="Georgia"/>
              <a:sym typeface="Georgia"/>
            </a:endParaRPr>
          </a:p>
          <a:p>
            <a:pPr marL="457200" lvl="0" indent="-342900" algn="l" rtl="0">
              <a:lnSpc>
                <a:spcPct val="115000"/>
              </a:lnSpc>
              <a:spcBef>
                <a:spcPts val="1200"/>
              </a:spcBef>
              <a:spcAft>
                <a:spcPts val="0"/>
              </a:spcAft>
              <a:buClr>
                <a:schemeClr val="lt1"/>
              </a:buClr>
              <a:buSzPts val="1800"/>
              <a:buFont typeface="Georgia"/>
              <a:buChar char="●"/>
            </a:pPr>
            <a:r>
              <a:rPr lang="it" sz="1800">
                <a:solidFill>
                  <a:schemeClr val="lt1"/>
                </a:solidFill>
                <a:latin typeface="Georgia"/>
                <a:ea typeface="Georgia"/>
                <a:cs typeface="Georgia"/>
                <a:sym typeface="Georgia"/>
              </a:rPr>
              <a:t>i lavoratori non sono protetti da un’assicurazione</a:t>
            </a:r>
            <a:endParaRPr sz="1800">
              <a:solidFill>
                <a:schemeClr val="lt1"/>
              </a:solidFill>
              <a:latin typeface="Georgia"/>
              <a:ea typeface="Georgia"/>
              <a:cs typeface="Georgia"/>
              <a:sym typeface="Georgia"/>
            </a:endParaRPr>
          </a:p>
          <a:p>
            <a:pPr marL="457200" lvl="0" indent="-342900" algn="l" rtl="0">
              <a:lnSpc>
                <a:spcPct val="115000"/>
              </a:lnSpc>
              <a:spcBef>
                <a:spcPts val="0"/>
              </a:spcBef>
              <a:spcAft>
                <a:spcPts val="0"/>
              </a:spcAft>
              <a:buClr>
                <a:schemeClr val="lt1"/>
              </a:buClr>
              <a:buSzPts val="1800"/>
              <a:buFont typeface="Georgia"/>
              <a:buChar char="●"/>
            </a:pPr>
            <a:r>
              <a:rPr lang="it" sz="1800">
                <a:solidFill>
                  <a:schemeClr val="lt1"/>
                </a:solidFill>
                <a:latin typeface="Georgia"/>
                <a:ea typeface="Georgia"/>
                <a:cs typeface="Georgia"/>
                <a:sym typeface="Georgia"/>
              </a:rPr>
              <a:t>le condizioni lavorative sono precarie</a:t>
            </a:r>
            <a:endParaRPr sz="1800">
              <a:solidFill>
                <a:schemeClr val="lt1"/>
              </a:solidFill>
              <a:latin typeface="Georgia"/>
              <a:ea typeface="Georgia"/>
              <a:cs typeface="Georgia"/>
              <a:sym typeface="Georgia"/>
            </a:endParaRPr>
          </a:p>
          <a:p>
            <a:pPr marL="457200" lvl="0" indent="-342900" algn="l" rtl="0">
              <a:lnSpc>
                <a:spcPct val="115000"/>
              </a:lnSpc>
              <a:spcBef>
                <a:spcPts val="0"/>
              </a:spcBef>
              <a:spcAft>
                <a:spcPts val="0"/>
              </a:spcAft>
              <a:buClr>
                <a:schemeClr val="lt1"/>
              </a:buClr>
              <a:buSzPts val="1800"/>
              <a:buFont typeface="Georgia"/>
              <a:buChar char="●"/>
            </a:pPr>
            <a:r>
              <a:rPr lang="it" sz="1800">
                <a:solidFill>
                  <a:schemeClr val="lt1"/>
                </a:solidFill>
                <a:latin typeface="Georgia"/>
                <a:ea typeface="Georgia"/>
                <a:cs typeface="Georgia"/>
                <a:sym typeface="Georgia"/>
              </a:rPr>
              <a:t>lavorano più del dovuto</a:t>
            </a:r>
            <a:endParaRPr sz="1800">
              <a:solidFill>
                <a:schemeClr val="lt1"/>
              </a:solidFill>
              <a:latin typeface="Georgia"/>
              <a:ea typeface="Georgia"/>
              <a:cs typeface="Georgia"/>
              <a:sym typeface="Georgia"/>
            </a:endParaRPr>
          </a:p>
          <a:p>
            <a:pPr marL="457200" lvl="0" indent="-342900" algn="l" rtl="0">
              <a:lnSpc>
                <a:spcPct val="115000"/>
              </a:lnSpc>
              <a:spcBef>
                <a:spcPts val="0"/>
              </a:spcBef>
              <a:spcAft>
                <a:spcPts val="0"/>
              </a:spcAft>
              <a:buClr>
                <a:schemeClr val="lt1"/>
              </a:buClr>
              <a:buSzPts val="1800"/>
              <a:buFont typeface="Georgia"/>
              <a:buChar char="●"/>
            </a:pPr>
            <a:r>
              <a:rPr lang="it" sz="1800">
                <a:solidFill>
                  <a:schemeClr val="lt1"/>
                </a:solidFill>
                <a:latin typeface="Georgia"/>
                <a:ea typeface="Georgia"/>
                <a:cs typeface="Georgia"/>
                <a:sym typeface="Georgia"/>
              </a:rPr>
              <a:t>vengono pagati poco</a:t>
            </a:r>
            <a:endParaRPr sz="1500">
              <a:solidFill>
                <a:schemeClr val="lt1"/>
              </a:solidFill>
              <a:latin typeface="Georgia"/>
              <a:ea typeface="Georgia"/>
              <a:cs typeface="Georgia"/>
              <a:sym typeface="Georgia"/>
            </a:endParaRPr>
          </a:p>
        </p:txBody>
      </p:sp>
      <p:sp>
        <p:nvSpPr>
          <p:cNvPr id="654" name="Google Shape;654;p62"/>
          <p:cNvSpPr/>
          <p:nvPr/>
        </p:nvSpPr>
        <p:spPr>
          <a:xfrm>
            <a:off x="1898525" y="1817725"/>
            <a:ext cx="377100" cy="915600"/>
          </a:xfrm>
          <a:prstGeom prst="downArrow">
            <a:avLst>
              <a:gd name="adj1" fmla="val 50000"/>
              <a:gd name="adj2"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Google Shape;264;p45"/>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63"/>
          <p:cNvSpPr txBox="1">
            <a:spLocks noGrp="1"/>
          </p:cNvSpPr>
          <p:nvPr>
            <p:ph type="title"/>
          </p:nvPr>
        </p:nvSpPr>
        <p:spPr>
          <a:xfrm>
            <a:off x="311700" y="2026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it" sz="2911">
                <a:solidFill>
                  <a:schemeClr val="lt1"/>
                </a:solidFill>
                <a:latin typeface="Impact"/>
                <a:ea typeface="Impact"/>
                <a:cs typeface="Impact"/>
                <a:sym typeface="Impact"/>
              </a:rPr>
              <a:t>L’ABUSO DEGLI STRANIERI</a:t>
            </a:r>
            <a:endParaRPr sz="2911">
              <a:solidFill>
                <a:schemeClr val="lt1"/>
              </a:solidFill>
              <a:latin typeface="Impact"/>
              <a:ea typeface="Impact"/>
              <a:cs typeface="Impact"/>
              <a:sym typeface="Impact"/>
            </a:endParaRPr>
          </a:p>
        </p:txBody>
      </p:sp>
      <p:sp>
        <p:nvSpPr>
          <p:cNvPr id="660" name="Google Shape;660;p63"/>
          <p:cNvSpPr txBox="1">
            <a:spLocks noGrp="1"/>
          </p:cNvSpPr>
          <p:nvPr>
            <p:ph type="body" idx="1"/>
          </p:nvPr>
        </p:nvSpPr>
        <p:spPr>
          <a:xfrm>
            <a:off x="230900" y="775363"/>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it" b="1" dirty="0">
                <a:solidFill>
                  <a:schemeClr val="lt1"/>
                </a:solidFill>
                <a:latin typeface="Georgia"/>
                <a:ea typeface="Georgia"/>
                <a:cs typeface="Georgia"/>
                <a:sym typeface="Georgia"/>
              </a:rPr>
              <a:t>Già dai tempi antichi, fino a noi, la maggior parte degli immigrati subiscono abusi da parte dei malintenzionati che ne approfittano viste le diverse origini. Non avendo soldi per vivere accettano il lavoro, e di conseguenza anche lo sfruttamento che </a:t>
            </a:r>
            <a:r>
              <a:rPr lang="it" b="1" dirty="0" smtClean="0">
                <a:solidFill>
                  <a:schemeClr val="lt1"/>
                </a:solidFill>
                <a:latin typeface="Georgia"/>
                <a:ea typeface="Georgia"/>
                <a:cs typeface="Georgia"/>
                <a:sym typeface="Georgia"/>
              </a:rPr>
              <a:t>ne segue</a:t>
            </a:r>
            <a:r>
              <a:rPr lang="it" b="1" dirty="0">
                <a:solidFill>
                  <a:schemeClr val="lt1"/>
                </a:solidFill>
                <a:latin typeface="Georgia"/>
                <a:ea typeface="Georgia"/>
                <a:cs typeface="Georgia"/>
                <a:sym typeface="Georgia"/>
              </a:rPr>
              <a:t>.</a:t>
            </a:r>
            <a:r>
              <a:rPr lang="it" b="1" dirty="0">
                <a:solidFill>
                  <a:schemeClr val="dk1"/>
                </a:solidFill>
              </a:rPr>
              <a:t> </a:t>
            </a:r>
            <a:endParaRPr b="1" dirty="0">
              <a:solidFill>
                <a:schemeClr val="dk1"/>
              </a:solidFill>
            </a:endParaRPr>
          </a:p>
        </p:txBody>
      </p:sp>
      <p:pic>
        <p:nvPicPr>
          <p:cNvPr id="661" name="Google Shape;661;p63"/>
          <p:cNvPicPr preferRelativeResize="0"/>
          <p:nvPr/>
        </p:nvPicPr>
        <p:blipFill>
          <a:blip r:embed="rId3">
            <a:alphaModFix/>
          </a:blip>
          <a:stretch>
            <a:fillRect/>
          </a:stretch>
        </p:blipFill>
        <p:spPr>
          <a:xfrm>
            <a:off x="311700" y="2369801"/>
            <a:ext cx="4196475" cy="2625626"/>
          </a:xfrm>
          <a:prstGeom prst="rect">
            <a:avLst/>
          </a:prstGeom>
          <a:noFill/>
          <a:ln>
            <a:noFill/>
          </a:ln>
        </p:spPr>
      </p:pic>
      <p:sp>
        <p:nvSpPr>
          <p:cNvPr id="662" name="Google Shape;662;p63"/>
          <p:cNvSpPr txBox="1"/>
          <p:nvPr/>
        </p:nvSpPr>
        <p:spPr>
          <a:xfrm>
            <a:off x="4779200" y="2571750"/>
            <a:ext cx="3972300" cy="1754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sz="1700" b="1">
                <a:solidFill>
                  <a:schemeClr val="lt1"/>
                </a:solidFill>
                <a:latin typeface="Georgia"/>
                <a:ea typeface="Georgia"/>
                <a:cs typeface="Georgia"/>
                <a:sym typeface="Georgia"/>
              </a:rPr>
              <a:t>Ci sono molte associazioni che aiutano gli immigrati, donando loro una casa, del cibo, bisogni sanitari e legali. In Italia un esempio è la Ronda della carità Verona ODV.</a:t>
            </a:r>
            <a:r>
              <a:rPr lang="it" sz="1700">
                <a:solidFill>
                  <a:schemeClr val="lt1"/>
                </a:solidFill>
                <a:latin typeface="Georgia"/>
                <a:ea typeface="Georgia"/>
                <a:cs typeface="Georgia"/>
                <a:sym typeface="Georgia"/>
              </a:rPr>
              <a:t> </a:t>
            </a:r>
            <a:r>
              <a:rPr lang="it" sz="1700">
                <a:solidFill>
                  <a:schemeClr val="lt1"/>
                </a:solidFill>
              </a:rPr>
              <a:t> </a:t>
            </a:r>
            <a:endParaRPr sz="1700">
              <a:solidFill>
                <a:schemeClr val="lt1"/>
              </a:solidFill>
            </a:endParaRPr>
          </a:p>
        </p:txBody>
      </p:sp>
      <p:pic>
        <p:nvPicPr>
          <p:cNvPr id="663" name="Google Shape;663;p63"/>
          <p:cNvPicPr preferRelativeResize="0"/>
          <p:nvPr/>
        </p:nvPicPr>
        <p:blipFill rotWithShape="1">
          <a:blip r:embed="rId4">
            <a:alphaModFix/>
          </a:blip>
          <a:srcRect t="30131" b="31013"/>
          <a:stretch/>
        </p:blipFill>
        <p:spPr>
          <a:xfrm>
            <a:off x="5816850" y="4272349"/>
            <a:ext cx="2113975" cy="651450"/>
          </a:xfrm>
          <a:prstGeom prst="rect">
            <a:avLst/>
          </a:prstGeom>
          <a:noFill/>
          <a:ln>
            <a:noFill/>
          </a:ln>
        </p:spPr>
      </p:pic>
      <p:cxnSp>
        <p:nvCxnSpPr>
          <p:cNvPr id="664" name="Google Shape;664;p63"/>
          <p:cNvCxnSpPr/>
          <p:nvPr/>
        </p:nvCxnSpPr>
        <p:spPr>
          <a:xfrm>
            <a:off x="4739550" y="2046625"/>
            <a:ext cx="1077300" cy="552000"/>
          </a:xfrm>
          <a:prstGeom prst="straightConnector1">
            <a:avLst/>
          </a:prstGeom>
          <a:noFill/>
          <a:ln w="9525" cap="flat" cmpd="sng">
            <a:solidFill>
              <a:schemeClr val="lt1"/>
            </a:solidFill>
            <a:prstDash val="solid"/>
            <a:round/>
            <a:headEnd type="none" w="med" len="med"/>
            <a:tailEnd type="none" w="med" len="med"/>
          </a:ln>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64"/>
          <p:cNvSpPr txBox="1">
            <a:spLocks noGrp="1"/>
          </p:cNvSpPr>
          <p:nvPr>
            <p:ph type="title"/>
          </p:nvPr>
        </p:nvSpPr>
        <p:spPr>
          <a:xfrm>
            <a:off x="243350" y="343350"/>
            <a:ext cx="3567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it" sz="2920">
                <a:solidFill>
                  <a:schemeClr val="lt1"/>
                </a:solidFill>
                <a:latin typeface="Impact"/>
                <a:ea typeface="Impact"/>
                <a:cs typeface="Impact"/>
                <a:sym typeface="Impact"/>
              </a:rPr>
              <a:t>ARTICOLO 603 BIS C.P.</a:t>
            </a:r>
            <a:endParaRPr sz="2920">
              <a:solidFill>
                <a:schemeClr val="lt1"/>
              </a:solidFill>
              <a:latin typeface="Impact"/>
              <a:ea typeface="Impact"/>
              <a:cs typeface="Impact"/>
              <a:sym typeface="Impact"/>
            </a:endParaRPr>
          </a:p>
        </p:txBody>
      </p:sp>
      <p:pic>
        <p:nvPicPr>
          <p:cNvPr id="670" name="Google Shape;670;p64"/>
          <p:cNvPicPr preferRelativeResize="0"/>
          <p:nvPr/>
        </p:nvPicPr>
        <p:blipFill>
          <a:blip r:embed="rId3">
            <a:alphaModFix/>
          </a:blip>
          <a:stretch>
            <a:fillRect/>
          </a:stretch>
        </p:blipFill>
        <p:spPr>
          <a:xfrm>
            <a:off x="479550" y="1723475"/>
            <a:ext cx="2689926" cy="2342849"/>
          </a:xfrm>
          <a:prstGeom prst="rect">
            <a:avLst/>
          </a:prstGeom>
          <a:noFill/>
          <a:ln>
            <a:noFill/>
          </a:ln>
        </p:spPr>
      </p:pic>
      <p:sp>
        <p:nvSpPr>
          <p:cNvPr id="671" name="Google Shape;671;p64"/>
          <p:cNvSpPr txBox="1">
            <a:spLocks noGrp="1"/>
          </p:cNvSpPr>
          <p:nvPr>
            <p:ph type="body" idx="1"/>
          </p:nvPr>
        </p:nvSpPr>
        <p:spPr>
          <a:xfrm>
            <a:off x="3357000" y="1277125"/>
            <a:ext cx="5787000" cy="3416400"/>
          </a:xfrm>
          <a:prstGeom prst="rect">
            <a:avLst/>
          </a:prstGeom>
        </p:spPr>
        <p:txBody>
          <a:bodyPr spcFirstLastPara="1" wrap="square" lIns="91425" tIns="91425" rIns="91425" bIns="91425" anchor="t" anchorCtr="0">
            <a:normAutofit fontScale="25000" lnSpcReduction="20000"/>
          </a:bodyPr>
          <a:lstStyle/>
          <a:p>
            <a:pPr marL="0" lvl="0" indent="0" algn="ctr" rtl="0">
              <a:lnSpc>
                <a:spcPct val="147272"/>
              </a:lnSpc>
              <a:spcBef>
                <a:spcPts val="0"/>
              </a:spcBef>
              <a:spcAft>
                <a:spcPts val="0"/>
              </a:spcAft>
              <a:buClr>
                <a:schemeClr val="dk1"/>
              </a:buClr>
              <a:buSzPts val="275"/>
              <a:buFont typeface="Arial"/>
              <a:buNone/>
            </a:pPr>
            <a:r>
              <a:rPr lang="it" sz="7200">
                <a:solidFill>
                  <a:schemeClr val="lt1"/>
                </a:solidFill>
                <a:latin typeface="Georgia"/>
                <a:ea typeface="Georgia"/>
                <a:cs typeface="Georgia"/>
                <a:sym typeface="Georgia"/>
              </a:rPr>
              <a:t>Il reato di sfruttamento sul lavoro, previsto dall’art. 603 bis c.p. (Codice Penale) , è stato introdotto dalla legge 199 nel 2016, nell’ambito di un intervento legislativo volto a sanzionare ed arginare il fenomeno del cosiddetto caporalato e in generale le dinamiche di sfruttamento sul lavoro, tuttora presenti in misura rilevante sul territorio nazionale.</a:t>
            </a:r>
            <a:endParaRPr sz="7200">
              <a:solidFill>
                <a:schemeClr val="lt1"/>
              </a:solidFill>
              <a:latin typeface="Georgia"/>
              <a:ea typeface="Georgia"/>
              <a:cs typeface="Georgia"/>
              <a:sym typeface="Georgia"/>
            </a:endParaRPr>
          </a:p>
          <a:p>
            <a:pPr marL="0" lvl="0" indent="0" algn="l" rtl="0">
              <a:lnSpc>
                <a:spcPct val="147272"/>
              </a:lnSpc>
              <a:spcBef>
                <a:spcPts val="2600"/>
              </a:spcBef>
              <a:spcAft>
                <a:spcPts val="0"/>
              </a:spcAft>
              <a:buClr>
                <a:schemeClr val="dk1"/>
              </a:buClr>
              <a:buSzPct val="81481"/>
              <a:buFont typeface="Arial"/>
              <a:buNone/>
            </a:pPr>
            <a:endParaRPr sz="1350">
              <a:solidFill>
                <a:srgbClr val="0C0C0F"/>
              </a:solidFill>
              <a:highlight>
                <a:srgbClr val="FFFFFF"/>
              </a:highlight>
              <a:latin typeface="Georgia"/>
              <a:ea typeface="Georgia"/>
              <a:cs typeface="Georgia"/>
              <a:sym typeface="Georgia"/>
            </a:endParaRPr>
          </a:p>
          <a:p>
            <a:pPr marL="0" lvl="0" indent="0" algn="l" rtl="0">
              <a:spcBef>
                <a:spcPts val="2600"/>
              </a:spcBef>
              <a:spcAft>
                <a:spcPts val="120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65"/>
          <p:cNvSpPr txBox="1">
            <a:spLocks noGrp="1"/>
          </p:cNvSpPr>
          <p:nvPr>
            <p:ph type="title"/>
          </p:nvPr>
        </p:nvSpPr>
        <p:spPr>
          <a:xfrm>
            <a:off x="311700" y="3238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it" sz="2920">
                <a:solidFill>
                  <a:schemeClr val="lt1"/>
                </a:solidFill>
                <a:latin typeface="Impact"/>
                <a:ea typeface="Impact"/>
                <a:cs typeface="Impact"/>
                <a:sym typeface="Impact"/>
              </a:rPr>
              <a:t>SFRUTTAMENTO SUL LAVORO NEL MONDO</a:t>
            </a:r>
            <a:endParaRPr sz="2920">
              <a:solidFill>
                <a:schemeClr val="lt1"/>
              </a:solidFill>
              <a:latin typeface="Impact"/>
              <a:ea typeface="Impact"/>
              <a:cs typeface="Impact"/>
              <a:sym typeface="Impact"/>
            </a:endParaRPr>
          </a:p>
        </p:txBody>
      </p:sp>
      <p:sp>
        <p:nvSpPr>
          <p:cNvPr id="677" name="Google Shape;677;p65"/>
          <p:cNvSpPr txBox="1">
            <a:spLocks noGrp="1"/>
          </p:cNvSpPr>
          <p:nvPr>
            <p:ph type="body" idx="1"/>
          </p:nvPr>
        </p:nvSpPr>
        <p:spPr>
          <a:xfrm>
            <a:off x="55875" y="1192875"/>
            <a:ext cx="7726800" cy="3416400"/>
          </a:xfrm>
          <a:prstGeom prst="rect">
            <a:avLst/>
          </a:prstGeom>
        </p:spPr>
        <p:txBody>
          <a:bodyPr spcFirstLastPara="1" wrap="square" lIns="91425" tIns="91425" rIns="91425" bIns="91425" anchor="t" anchorCtr="0">
            <a:normAutofit fontScale="92500"/>
          </a:bodyPr>
          <a:lstStyle/>
          <a:p>
            <a:pPr marL="0" lvl="0" indent="0" algn="just" rtl="0">
              <a:spcBef>
                <a:spcPts val="0"/>
              </a:spcBef>
              <a:spcAft>
                <a:spcPts val="0"/>
              </a:spcAft>
              <a:buNone/>
            </a:pPr>
            <a:r>
              <a:rPr lang="it">
                <a:solidFill>
                  <a:schemeClr val="lt1"/>
                </a:solidFill>
                <a:latin typeface="Georgia"/>
                <a:ea typeface="Georgia"/>
                <a:cs typeface="Georgia"/>
                <a:sym typeface="Georgia"/>
              </a:rPr>
              <a:t>I paesi con il maggior tasso di sfruttamento sul lavoro sono 10:</a:t>
            </a:r>
            <a:endParaRPr>
              <a:solidFill>
                <a:schemeClr val="lt1"/>
              </a:solidFill>
              <a:latin typeface="Georgia"/>
              <a:ea typeface="Georgia"/>
              <a:cs typeface="Georgia"/>
              <a:sym typeface="Georgia"/>
            </a:endParaRPr>
          </a:p>
          <a:p>
            <a:pPr marL="457200" lvl="0" indent="-342900" algn="just" rtl="0">
              <a:spcBef>
                <a:spcPts val="1200"/>
              </a:spcBef>
              <a:spcAft>
                <a:spcPts val="0"/>
              </a:spcAft>
              <a:buClr>
                <a:schemeClr val="lt1"/>
              </a:buClr>
              <a:buSzPts val="1800"/>
              <a:buFont typeface="Georgia"/>
              <a:buAutoNum type="arabicPeriod"/>
            </a:pPr>
            <a:r>
              <a:rPr lang="it">
                <a:solidFill>
                  <a:schemeClr val="lt1"/>
                </a:solidFill>
                <a:latin typeface="Georgia"/>
                <a:ea typeface="Georgia"/>
                <a:cs typeface="Georgia"/>
                <a:sym typeface="Georgia"/>
              </a:rPr>
              <a:t>India, 14,3 mln</a:t>
            </a:r>
            <a:endParaRPr>
              <a:solidFill>
                <a:schemeClr val="lt1"/>
              </a:solidFill>
              <a:latin typeface="Georgia"/>
              <a:ea typeface="Georgia"/>
              <a:cs typeface="Georgia"/>
              <a:sym typeface="Georgia"/>
            </a:endParaRPr>
          </a:p>
          <a:p>
            <a:pPr marL="457200" lvl="0" indent="-342900" algn="just" rtl="0">
              <a:spcBef>
                <a:spcPts val="0"/>
              </a:spcBef>
              <a:spcAft>
                <a:spcPts val="0"/>
              </a:spcAft>
              <a:buClr>
                <a:schemeClr val="lt1"/>
              </a:buClr>
              <a:buSzPts val="1800"/>
              <a:buFont typeface="Georgia"/>
              <a:buAutoNum type="arabicPeriod"/>
            </a:pPr>
            <a:r>
              <a:rPr lang="it">
                <a:solidFill>
                  <a:schemeClr val="lt1"/>
                </a:solidFill>
                <a:latin typeface="Georgia"/>
                <a:ea typeface="Georgia"/>
                <a:cs typeface="Georgia"/>
                <a:sym typeface="Georgia"/>
              </a:rPr>
              <a:t>Cina, 3,2 mln</a:t>
            </a:r>
            <a:endParaRPr>
              <a:solidFill>
                <a:schemeClr val="lt1"/>
              </a:solidFill>
              <a:latin typeface="Georgia"/>
              <a:ea typeface="Georgia"/>
              <a:cs typeface="Georgia"/>
              <a:sym typeface="Georgia"/>
            </a:endParaRPr>
          </a:p>
          <a:p>
            <a:pPr marL="457200" lvl="0" indent="-342900" algn="just" rtl="0">
              <a:spcBef>
                <a:spcPts val="0"/>
              </a:spcBef>
              <a:spcAft>
                <a:spcPts val="0"/>
              </a:spcAft>
              <a:buClr>
                <a:schemeClr val="lt1"/>
              </a:buClr>
              <a:buSzPts val="1800"/>
              <a:buFont typeface="Georgia"/>
              <a:buAutoNum type="arabicPeriod"/>
            </a:pPr>
            <a:r>
              <a:rPr lang="it">
                <a:solidFill>
                  <a:schemeClr val="lt1"/>
                </a:solidFill>
                <a:latin typeface="Georgia"/>
                <a:ea typeface="Georgia"/>
                <a:cs typeface="Georgia"/>
                <a:sym typeface="Georgia"/>
              </a:rPr>
              <a:t>Pakistan, 2,1 mln</a:t>
            </a:r>
            <a:endParaRPr>
              <a:solidFill>
                <a:schemeClr val="lt1"/>
              </a:solidFill>
              <a:latin typeface="Georgia"/>
              <a:ea typeface="Georgia"/>
              <a:cs typeface="Georgia"/>
              <a:sym typeface="Georgia"/>
            </a:endParaRPr>
          </a:p>
          <a:p>
            <a:pPr marL="457200" lvl="0" indent="-342900" algn="just" rtl="0">
              <a:spcBef>
                <a:spcPts val="0"/>
              </a:spcBef>
              <a:spcAft>
                <a:spcPts val="0"/>
              </a:spcAft>
              <a:buClr>
                <a:schemeClr val="lt1"/>
              </a:buClr>
              <a:buSzPts val="1800"/>
              <a:buFont typeface="Georgia"/>
              <a:buAutoNum type="arabicPeriod"/>
            </a:pPr>
            <a:r>
              <a:rPr lang="it">
                <a:solidFill>
                  <a:schemeClr val="lt1"/>
                </a:solidFill>
                <a:latin typeface="Georgia"/>
                <a:ea typeface="Georgia"/>
                <a:cs typeface="Georgia"/>
                <a:sym typeface="Georgia"/>
              </a:rPr>
              <a:t>Uzbekistan, 1,8 mln</a:t>
            </a:r>
            <a:endParaRPr>
              <a:solidFill>
                <a:schemeClr val="lt1"/>
              </a:solidFill>
              <a:latin typeface="Georgia"/>
              <a:ea typeface="Georgia"/>
              <a:cs typeface="Georgia"/>
              <a:sym typeface="Georgia"/>
            </a:endParaRPr>
          </a:p>
          <a:p>
            <a:pPr marL="457200" lvl="0" indent="-342900" algn="just" rtl="0">
              <a:spcBef>
                <a:spcPts val="0"/>
              </a:spcBef>
              <a:spcAft>
                <a:spcPts val="0"/>
              </a:spcAft>
              <a:buClr>
                <a:schemeClr val="lt1"/>
              </a:buClr>
              <a:buSzPts val="1800"/>
              <a:buFont typeface="Georgia"/>
              <a:buAutoNum type="arabicPeriod"/>
            </a:pPr>
            <a:r>
              <a:rPr lang="it">
                <a:solidFill>
                  <a:schemeClr val="lt1"/>
                </a:solidFill>
                <a:latin typeface="Georgia"/>
                <a:ea typeface="Georgia"/>
                <a:cs typeface="Georgia"/>
                <a:sym typeface="Georgia"/>
              </a:rPr>
              <a:t>Russia, 1,5 mln</a:t>
            </a:r>
            <a:endParaRPr>
              <a:solidFill>
                <a:schemeClr val="lt1"/>
              </a:solidFill>
              <a:latin typeface="Georgia"/>
              <a:ea typeface="Georgia"/>
              <a:cs typeface="Georgia"/>
              <a:sym typeface="Georgia"/>
            </a:endParaRPr>
          </a:p>
          <a:p>
            <a:pPr marL="457200" lvl="0" indent="-342900" algn="just" rtl="0">
              <a:spcBef>
                <a:spcPts val="0"/>
              </a:spcBef>
              <a:spcAft>
                <a:spcPts val="0"/>
              </a:spcAft>
              <a:buClr>
                <a:schemeClr val="lt1"/>
              </a:buClr>
              <a:buSzPts val="1800"/>
              <a:buFont typeface="Georgia"/>
              <a:buAutoNum type="arabicPeriod"/>
            </a:pPr>
            <a:r>
              <a:rPr lang="it">
                <a:solidFill>
                  <a:schemeClr val="lt1"/>
                </a:solidFill>
                <a:latin typeface="Georgia"/>
                <a:ea typeface="Georgia"/>
                <a:cs typeface="Georgia"/>
                <a:sym typeface="Georgia"/>
              </a:rPr>
              <a:t>Nigeria, 834 mila</a:t>
            </a:r>
            <a:endParaRPr>
              <a:solidFill>
                <a:schemeClr val="lt1"/>
              </a:solidFill>
              <a:latin typeface="Georgia"/>
              <a:ea typeface="Georgia"/>
              <a:cs typeface="Georgia"/>
              <a:sym typeface="Georgia"/>
            </a:endParaRPr>
          </a:p>
          <a:p>
            <a:pPr marL="457200" lvl="0" indent="-342900" algn="just" rtl="0">
              <a:spcBef>
                <a:spcPts val="0"/>
              </a:spcBef>
              <a:spcAft>
                <a:spcPts val="0"/>
              </a:spcAft>
              <a:buClr>
                <a:schemeClr val="lt1"/>
              </a:buClr>
              <a:buSzPts val="1800"/>
              <a:buFont typeface="Georgia"/>
              <a:buAutoNum type="arabicPeriod"/>
            </a:pPr>
            <a:r>
              <a:rPr lang="it">
                <a:solidFill>
                  <a:schemeClr val="lt1"/>
                </a:solidFill>
                <a:latin typeface="Georgia"/>
                <a:ea typeface="Georgia"/>
                <a:cs typeface="Georgia"/>
                <a:sym typeface="Georgia"/>
              </a:rPr>
              <a:t>Congo, 762 mila</a:t>
            </a:r>
            <a:endParaRPr>
              <a:solidFill>
                <a:schemeClr val="lt1"/>
              </a:solidFill>
              <a:latin typeface="Georgia"/>
              <a:ea typeface="Georgia"/>
              <a:cs typeface="Georgia"/>
              <a:sym typeface="Georgia"/>
            </a:endParaRPr>
          </a:p>
          <a:p>
            <a:pPr marL="457200" lvl="0" indent="-342900" algn="just" rtl="0">
              <a:spcBef>
                <a:spcPts val="0"/>
              </a:spcBef>
              <a:spcAft>
                <a:spcPts val="0"/>
              </a:spcAft>
              <a:buClr>
                <a:schemeClr val="lt1"/>
              </a:buClr>
              <a:buSzPts val="1800"/>
              <a:buFont typeface="Georgia"/>
              <a:buAutoNum type="arabicPeriod"/>
            </a:pPr>
            <a:r>
              <a:rPr lang="it">
                <a:solidFill>
                  <a:schemeClr val="lt1"/>
                </a:solidFill>
                <a:latin typeface="Georgia"/>
                <a:ea typeface="Georgia"/>
                <a:cs typeface="Georgia"/>
                <a:sym typeface="Georgia"/>
              </a:rPr>
              <a:t>Indonesia, 714 mila</a:t>
            </a:r>
            <a:endParaRPr>
              <a:solidFill>
                <a:schemeClr val="lt1"/>
              </a:solidFill>
              <a:latin typeface="Georgia"/>
              <a:ea typeface="Georgia"/>
              <a:cs typeface="Georgia"/>
              <a:sym typeface="Georgia"/>
            </a:endParaRPr>
          </a:p>
          <a:p>
            <a:pPr marL="457200" lvl="0" indent="-342900" algn="just" rtl="0">
              <a:spcBef>
                <a:spcPts val="0"/>
              </a:spcBef>
              <a:spcAft>
                <a:spcPts val="0"/>
              </a:spcAft>
              <a:buClr>
                <a:schemeClr val="lt1"/>
              </a:buClr>
              <a:buSzPts val="1800"/>
              <a:buFont typeface="Georgia"/>
              <a:buAutoNum type="arabicPeriod"/>
            </a:pPr>
            <a:r>
              <a:rPr lang="it">
                <a:solidFill>
                  <a:schemeClr val="lt1"/>
                </a:solidFill>
                <a:latin typeface="Georgia"/>
                <a:ea typeface="Georgia"/>
                <a:cs typeface="Georgia"/>
                <a:sym typeface="Georgia"/>
              </a:rPr>
              <a:t>Bangladesh, 680 mila</a:t>
            </a:r>
            <a:endParaRPr>
              <a:solidFill>
                <a:schemeClr val="lt1"/>
              </a:solidFill>
              <a:latin typeface="Georgia"/>
              <a:ea typeface="Georgia"/>
              <a:cs typeface="Georgia"/>
              <a:sym typeface="Georgia"/>
            </a:endParaRPr>
          </a:p>
          <a:p>
            <a:pPr marL="457200" lvl="0" indent="-342900" algn="just" rtl="0">
              <a:spcBef>
                <a:spcPts val="0"/>
              </a:spcBef>
              <a:spcAft>
                <a:spcPts val="0"/>
              </a:spcAft>
              <a:buClr>
                <a:schemeClr val="lt1"/>
              </a:buClr>
              <a:buSzPts val="1800"/>
              <a:buFont typeface="Georgia"/>
              <a:buAutoNum type="arabicPeriod"/>
            </a:pPr>
            <a:r>
              <a:rPr lang="it">
                <a:solidFill>
                  <a:schemeClr val="lt1"/>
                </a:solidFill>
                <a:latin typeface="Georgia"/>
                <a:ea typeface="Georgia"/>
                <a:cs typeface="Georgia"/>
                <a:sym typeface="Georgia"/>
              </a:rPr>
              <a:t>Thailandia, 475 mila </a:t>
            </a:r>
            <a:endParaRPr>
              <a:solidFill>
                <a:schemeClr val="lt1"/>
              </a:solidFill>
              <a:latin typeface="Georgia"/>
              <a:ea typeface="Georgia"/>
              <a:cs typeface="Georgia"/>
              <a:sym typeface="Georgia"/>
            </a:endParaRPr>
          </a:p>
        </p:txBody>
      </p:sp>
      <p:pic>
        <p:nvPicPr>
          <p:cNvPr id="678" name="Google Shape;678;p65"/>
          <p:cNvPicPr preferRelativeResize="0"/>
          <p:nvPr/>
        </p:nvPicPr>
        <p:blipFill>
          <a:blip r:embed="rId3">
            <a:alphaModFix/>
          </a:blip>
          <a:stretch>
            <a:fillRect/>
          </a:stretch>
        </p:blipFill>
        <p:spPr>
          <a:xfrm>
            <a:off x="3044050" y="1729075"/>
            <a:ext cx="5788249" cy="32259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66"/>
          <p:cNvSpPr txBox="1">
            <a:spLocks noGrp="1"/>
          </p:cNvSpPr>
          <p:nvPr>
            <p:ph type="title"/>
          </p:nvPr>
        </p:nvSpPr>
        <p:spPr>
          <a:xfrm>
            <a:off x="2124300" y="108475"/>
            <a:ext cx="48954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b="1">
                <a:solidFill>
                  <a:schemeClr val="lt1"/>
                </a:solidFill>
              </a:rPr>
              <a:t>SFRUTTAMENTO MINORILE</a:t>
            </a:r>
            <a:endParaRPr b="1">
              <a:solidFill>
                <a:schemeClr val="lt1"/>
              </a:solidFill>
            </a:endParaRPr>
          </a:p>
        </p:txBody>
      </p:sp>
      <p:sp>
        <p:nvSpPr>
          <p:cNvPr id="684" name="Google Shape;684;p66"/>
          <p:cNvSpPr txBox="1">
            <a:spLocks noGrp="1"/>
          </p:cNvSpPr>
          <p:nvPr>
            <p:ph type="body" idx="1"/>
          </p:nvPr>
        </p:nvSpPr>
        <p:spPr>
          <a:xfrm>
            <a:off x="347025" y="681175"/>
            <a:ext cx="5076900" cy="2348700"/>
          </a:xfrm>
          <a:prstGeom prst="rect">
            <a:avLst/>
          </a:prstGeom>
        </p:spPr>
        <p:txBody>
          <a:bodyPr spcFirstLastPara="1" wrap="square" lIns="91425" tIns="91425" rIns="91425" bIns="91425" anchor="t" anchorCtr="0">
            <a:normAutofit fontScale="92500" lnSpcReduction="10000"/>
          </a:bodyPr>
          <a:lstStyle/>
          <a:p>
            <a:pPr marL="0" lvl="0" indent="0" algn="just" rtl="0">
              <a:spcBef>
                <a:spcPts val="0"/>
              </a:spcBef>
              <a:spcAft>
                <a:spcPts val="0"/>
              </a:spcAft>
              <a:buClr>
                <a:schemeClr val="dk1"/>
              </a:buClr>
              <a:buSzPct val="73333"/>
              <a:buFont typeface="Arial"/>
              <a:buNone/>
            </a:pPr>
            <a:r>
              <a:rPr lang="it" sz="1500" b="1">
                <a:solidFill>
                  <a:schemeClr val="lt1"/>
                </a:solidFill>
                <a:latin typeface="Georgia"/>
                <a:ea typeface="Georgia"/>
                <a:cs typeface="Georgia"/>
                <a:sym typeface="Georgia"/>
              </a:rPr>
              <a:t>Lo sfruttamento minorile esiste purtroppo in tutto il mondo. Espressione più evidente è quella del lavoro in nero che bambini ancora piccoli sono costretti a fare per saldare debiti o per portare a casa qualche soldo. Spesso i bambini vengono direttamente venduti dalle proprie famiglie a datori di lavoro, ma sfruttamento minorile non significa solo impiegare in fabbriche e non , bambini ancora piccoli, ma anche mandarli a combattere.</a:t>
            </a:r>
            <a:r>
              <a:rPr lang="it" sz="1500" b="1">
                <a:solidFill>
                  <a:schemeClr val="lt1"/>
                </a:solidFill>
                <a:latin typeface="Calibri"/>
                <a:ea typeface="Calibri"/>
                <a:cs typeface="Calibri"/>
                <a:sym typeface="Calibri"/>
              </a:rPr>
              <a:t> </a:t>
            </a:r>
            <a:endParaRPr sz="1500" b="1"/>
          </a:p>
        </p:txBody>
      </p:sp>
      <p:pic>
        <p:nvPicPr>
          <p:cNvPr id="685" name="Google Shape;685;p66"/>
          <p:cNvPicPr preferRelativeResize="0"/>
          <p:nvPr/>
        </p:nvPicPr>
        <p:blipFill>
          <a:blip r:embed="rId3">
            <a:alphaModFix/>
          </a:blip>
          <a:stretch>
            <a:fillRect/>
          </a:stretch>
        </p:blipFill>
        <p:spPr>
          <a:xfrm>
            <a:off x="2665938" y="2850650"/>
            <a:ext cx="3812127" cy="2193726"/>
          </a:xfrm>
          <a:prstGeom prst="rect">
            <a:avLst/>
          </a:prstGeom>
          <a:noFill/>
          <a:ln>
            <a:noFill/>
          </a:ln>
        </p:spPr>
      </p:pic>
      <p:sp>
        <p:nvSpPr>
          <p:cNvPr id="686" name="Google Shape;686;p66"/>
          <p:cNvSpPr txBox="1"/>
          <p:nvPr/>
        </p:nvSpPr>
        <p:spPr>
          <a:xfrm>
            <a:off x="6556425" y="1660800"/>
            <a:ext cx="2528400" cy="2788500"/>
          </a:xfrm>
          <a:prstGeom prst="rect">
            <a:avLst/>
          </a:prstGeom>
          <a:noFill/>
          <a:ln>
            <a:noFill/>
          </a:ln>
        </p:spPr>
        <p:txBody>
          <a:bodyPr spcFirstLastPara="1" wrap="square" lIns="91425" tIns="91425" rIns="91425" bIns="91425" anchor="t" anchorCtr="0">
            <a:normAutofit lnSpcReduction="10000"/>
          </a:bodyPr>
          <a:lstStyle/>
          <a:p>
            <a:pPr marL="0" lvl="0" indent="0" algn="just" rtl="0">
              <a:lnSpc>
                <a:spcPct val="115000"/>
              </a:lnSpc>
              <a:spcBef>
                <a:spcPts val="0"/>
              </a:spcBef>
              <a:spcAft>
                <a:spcPts val="0"/>
              </a:spcAft>
              <a:buClr>
                <a:schemeClr val="dk1"/>
              </a:buClr>
              <a:buSzPts val="1100"/>
              <a:buFont typeface="Arial"/>
              <a:buNone/>
            </a:pPr>
            <a:r>
              <a:rPr lang="it" sz="1500" b="1">
                <a:solidFill>
                  <a:schemeClr val="lt1"/>
                </a:solidFill>
                <a:latin typeface="Georgia"/>
                <a:ea typeface="Georgia"/>
                <a:cs typeface="Georgia"/>
                <a:sym typeface="Georgia"/>
              </a:rPr>
              <a:t>Nel lavoro minorile sono impiegati più di trecento milioni di bambini nel mondo, dei quali trecentomila in Italia, paese che si colloca nelle prime posizioni europee superato solo dal Portogallo e Albania.</a:t>
            </a:r>
            <a:endParaRPr sz="1500" b="1">
              <a:solidFill>
                <a:schemeClr val="lt1"/>
              </a:solidFill>
              <a:latin typeface="Georgia"/>
              <a:ea typeface="Georgia"/>
              <a:cs typeface="Georgia"/>
              <a:sym typeface="Georgia"/>
            </a:endParaRPr>
          </a:p>
          <a:p>
            <a:pPr marL="0" lvl="0" indent="0" algn="just" rtl="0">
              <a:spcBef>
                <a:spcPts val="0"/>
              </a:spcBef>
              <a:spcAft>
                <a:spcPts val="0"/>
              </a:spcAft>
              <a:buNone/>
            </a:pPr>
            <a:endParaRPr sz="1500" b="1">
              <a:solidFill>
                <a:schemeClr val="lt1"/>
              </a:solidFill>
            </a:endParaRPr>
          </a:p>
        </p:txBody>
      </p:sp>
      <p:sp>
        <p:nvSpPr>
          <p:cNvPr id="687" name="Google Shape;687;p66"/>
          <p:cNvSpPr/>
          <p:nvPr/>
        </p:nvSpPr>
        <p:spPr>
          <a:xfrm rot="10800000" flipH="1">
            <a:off x="5676450" y="966000"/>
            <a:ext cx="2230800" cy="694800"/>
          </a:xfrm>
          <a:prstGeom prst="bentUpArrow">
            <a:avLst>
              <a:gd name="adj1" fmla="val 25000"/>
              <a:gd name="adj2" fmla="val 29424"/>
              <a:gd name="adj3" fmla="val 26831"/>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84"/>
                                        </p:tgtEl>
                                        <p:attrNameLst>
                                          <p:attrName>style.visibility</p:attrName>
                                        </p:attrNameLst>
                                      </p:cBhvr>
                                      <p:to>
                                        <p:strVal val="visible"/>
                                      </p:to>
                                    </p:set>
                                    <p:anim calcmode="lin" valueType="num">
                                      <p:cBhvr additive="base">
                                        <p:cTn id="7" dur="1000"/>
                                        <p:tgtEl>
                                          <p:spTgt spid="684"/>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687"/>
                                        </p:tgtEl>
                                        <p:attrNameLst>
                                          <p:attrName>style.visibility</p:attrName>
                                        </p:attrNameLst>
                                      </p:cBhvr>
                                      <p:to>
                                        <p:strVal val="visible"/>
                                      </p:to>
                                    </p:set>
                                    <p:anim calcmode="lin" valueType="num">
                                      <p:cBhvr additive="base">
                                        <p:cTn id="12" dur="1000"/>
                                        <p:tgtEl>
                                          <p:spTgt spid="68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686"/>
                                        </p:tgtEl>
                                        <p:attrNameLst>
                                          <p:attrName>style.visibility</p:attrName>
                                        </p:attrNameLst>
                                      </p:cBhvr>
                                      <p:to>
                                        <p:strVal val="visible"/>
                                      </p:to>
                                    </p:set>
                                    <p:anim calcmode="lin" valueType="num">
                                      <p:cBhvr additive="base">
                                        <p:cTn id="17" dur="1000"/>
                                        <p:tgtEl>
                                          <p:spTgt spid="686"/>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685"/>
                                        </p:tgtEl>
                                        <p:attrNameLst>
                                          <p:attrName>style.visibility</p:attrName>
                                        </p:attrNameLst>
                                      </p:cBhvr>
                                      <p:to>
                                        <p:strVal val="visible"/>
                                      </p:to>
                                    </p:set>
                                    <p:anim calcmode="lin" valueType="num">
                                      <p:cBhvr additive="base">
                                        <p:cTn id="22" dur="1000"/>
                                        <p:tgtEl>
                                          <p:spTgt spid="68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7"/>
          <p:cNvSpPr txBox="1">
            <a:spLocks noGrp="1"/>
          </p:cNvSpPr>
          <p:nvPr>
            <p:ph type="ctrTitle"/>
          </p:nvPr>
        </p:nvSpPr>
        <p:spPr>
          <a:xfrm>
            <a:off x="1480650" y="533925"/>
            <a:ext cx="6182700" cy="482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it" sz="2460" b="1">
                <a:solidFill>
                  <a:schemeClr val="lt1"/>
                </a:solidFill>
              </a:rPr>
              <a:t>SFRUTTAMENTO MINORILE AGRICOLO</a:t>
            </a:r>
            <a:endParaRPr sz="2460" b="1">
              <a:solidFill>
                <a:schemeClr val="lt1"/>
              </a:solidFill>
            </a:endParaRPr>
          </a:p>
        </p:txBody>
      </p:sp>
      <p:sp>
        <p:nvSpPr>
          <p:cNvPr id="693" name="Google Shape;693;p67"/>
          <p:cNvSpPr txBox="1">
            <a:spLocks noGrp="1"/>
          </p:cNvSpPr>
          <p:nvPr>
            <p:ph type="subTitle" idx="1"/>
          </p:nvPr>
        </p:nvSpPr>
        <p:spPr>
          <a:xfrm>
            <a:off x="303150" y="1016325"/>
            <a:ext cx="8537700" cy="1276500"/>
          </a:xfrm>
          <a:prstGeom prst="rect">
            <a:avLst/>
          </a:prstGeom>
        </p:spPr>
        <p:txBody>
          <a:bodyPr spcFirstLastPara="1" wrap="square" lIns="91425" tIns="91425" rIns="91425" bIns="91425" anchor="t" anchorCtr="0">
            <a:noAutofit/>
          </a:bodyPr>
          <a:lstStyle/>
          <a:p>
            <a:pPr marL="0" lvl="0" indent="0" algn="just" rtl="0">
              <a:lnSpc>
                <a:spcPct val="95000"/>
              </a:lnSpc>
              <a:spcBef>
                <a:spcPts val="0"/>
              </a:spcBef>
              <a:spcAft>
                <a:spcPts val="0"/>
              </a:spcAft>
              <a:buClr>
                <a:schemeClr val="dk1"/>
              </a:buClr>
              <a:buSzPts val="1100"/>
              <a:buFont typeface="Arial"/>
              <a:buNone/>
            </a:pPr>
            <a:r>
              <a:rPr lang="it" sz="1600" b="1">
                <a:solidFill>
                  <a:schemeClr val="lt1"/>
                </a:solidFill>
                <a:latin typeface="Georgia"/>
                <a:ea typeface="Georgia"/>
                <a:cs typeface="Georgia"/>
                <a:sym typeface="Georgia"/>
              </a:rPr>
              <a:t>Nel mondo, il lavoro minorile coinvolge soprattutto il settore dell’agricoltura. In Vietnam, i bambini vengono impiegati perlopiù nell’agricoltura familiare. Ha Giang è un territorio che vive di agricoltura familiare e il problema del lavoro minorile è circoscritto quindi a questo settore. Una famiglia povera, chiaramente, ha bisogno dell’aiuto del figlio o della figlia per portare avanti un’agricoltura di sussistenza”.</a:t>
            </a:r>
            <a:endParaRPr sz="1600" b="1">
              <a:solidFill>
                <a:schemeClr val="lt1"/>
              </a:solidFill>
              <a:latin typeface="Georgia"/>
              <a:ea typeface="Georgia"/>
              <a:cs typeface="Georgia"/>
              <a:sym typeface="Georgia"/>
            </a:endParaRPr>
          </a:p>
        </p:txBody>
      </p:sp>
      <p:sp>
        <p:nvSpPr>
          <p:cNvPr id="694" name="Google Shape;694;p67"/>
          <p:cNvSpPr txBox="1"/>
          <p:nvPr/>
        </p:nvSpPr>
        <p:spPr>
          <a:xfrm>
            <a:off x="3734550" y="3759125"/>
            <a:ext cx="5106300" cy="9543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it" sz="1500" b="1">
                <a:solidFill>
                  <a:schemeClr val="lt1"/>
                </a:solidFill>
                <a:latin typeface="Georgia"/>
                <a:ea typeface="Georgia"/>
                <a:cs typeface="Georgia"/>
                <a:sym typeface="Georgia"/>
              </a:rPr>
              <a:t>Finora sono stati aiutati 500 bambini e bambine, accompagnati fino all’età di quattordici, quindici anni, grazie all’aiuto di un collaboratore locale che opera ad Ha Giang. </a:t>
            </a:r>
            <a:endParaRPr sz="1500" b="1">
              <a:solidFill>
                <a:schemeClr val="lt1"/>
              </a:solidFill>
              <a:latin typeface="Georgia"/>
              <a:ea typeface="Georgia"/>
              <a:cs typeface="Georgia"/>
              <a:sym typeface="Georgia"/>
            </a:endParaRPr>
          </a:p>
        </p:txBody>
      </p:sp>
      <p:pic>
        <p:nvPicPr>
          <p:cNvPr id="695" name="Google Shape;695;p67"/>
          <p:cNvPicPr preferRelativeResize="0"/>
          <p:nvPr/>
        </p:nvPicPr>
        <p:blipFill>
          <a:blip r:embed="rId3">
            <a:alphaModFix/>
          </a:blip>
          <a:stretch>
            <a:fillRect/>
          </a:stretch>
        </p:blipFill>
        <p:spPr>
          <a:xfrm>
            <a:off x="427775" y="2677025"/>
            <a:ext cx="3191275" cy="2259000"/>
          </a:xfrm>
          <a:prstGeom prst="rect">
            <a:avLst/>
          </a:prstGeom>
          <a:noFill/>
          <a:ln>
            <a:noFill/>
          </a:ln>
        </p:spPr>
      </p:pic>
      <p:sp>
        <p:nvSpPr>
          <p:cNvPr id="696" name="Google Shape;696;p67"/>
          <p:cNvSpPr/>
          <p:nvPr/>
        </p:nvSpPr>
        <p:spPr>
          <a:xfrm>
            <a:off x="6033750" y="2571750"/>
            <a:ext cx="507900" cy="10365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93"/>
                                        </p:tgtEl>
                                        <p:attrNameLst>
                                          <p:attrName>style.visibility</p:attrName>
                                        </p:attrNameLst>
                                      </p:cBhvr>
                                      <p:to>
                                        <p:strVal val="visible"/>
                                      </p:to>
                                    </p:set>
                                    <p:anim calcmode="lin" valueType="num">
                                      <p:cBhvr additive="base">
                                        <p:cTn id="7" dur="1000"/>
                                        <p:tgtEl>
                                          <p:spTgt spid="693"/>
                                        </p:tgtEl>
                                        <p:attrNameLst>
                                          <p:attrName>ppt_w</p:attrName>
                                        </p:attrNameLst>
                                      </p:cBhvr>
                                      <p:tavLst>
                                        <p:tav tm="0">
                                          <p:val>
                                            <p:strVal val="0"/>
                                          </p:val>
                                        </p:tav>
                                        <p:tav tm="100000">
                                          <p:val>
                                            <p:strVal val="#ppt_w"/>
                                          </p:val>
                                        </p:tav>
                                      </p:tavLst>
                                    </p:anim>
                                    <p:anim calcmode="lin" valueType="num">
                                      <p:cBhvr additive="base">
                                        <p:cTn id="8" dur="1000"/>
                                        <p:tgtEl>
                                          <p:spTgt spid="693"/>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696"/>
                                        </p:tgtEl>
                                        <p:attrNameLst>
                                          <p:attrName>style.visibility</p:attrName>
                                        </p:attrNameLst>
                                      </p:cBhvr>
                                      <p:to>
                                        <p:strVal val="visible"/>
                                      </p:to>
                                    </p:set>
                                    <p:anim calcmode="lin" valueType="num">
                                      <p:cBhvr additive="base">
                                        <p:cTn id="13" dur="1000"/>
                                        <p:tgtEl>
                                          <p:spTgt spid="696"/>
                                        </p:tgtEl>
                                        <p:attrNameLst>
                                          <p:attrName>ppt_x</p:attrName>
                                        </p:attrNameLst>
                                      </p:cBhvr>
                                      <p:tavLst>
                                        <p:tav tm="0">
                                          <p:val>
                                            <p:strVal val="#ppt_x+1"/>
                                          </p:val>
                                        </p:tav>
                                        <p:tav tm="100000">
                                          <p:val>
                                            <p:strVal val="#ppt_x"/>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94"/>
                                        </p:tgtEl>
                                        <p:attrNameLst>
                                          <p:attrName>style.visibility</p:attrName>
                                        </p:attrNameLst>
                                      </p:cBhvr>
                                      <p:to>
                                        <p:strVal val="visible"/>
                                      </p:to>
                                    </p:set>
                                    <p:animEffect transition="in" filter="fade">
                                      <p:cBhvr>
                                        <p:cTn id="18" dur="1000"/>
                                        <p:tgtEl>
                                          <p:spTgt spid="69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695"/>
                                        </p:tgtEl>
                                        <p:attrNameLst>
                                          <p:attrName>style.visibility</p:attrName>
                                        </p:attrNameLst>
                                      </p:cBhvr>
                                      <p:to>
                                        <p:strVal val="visible"/>
                                      </p:to>
                                    </p:set>
                                    <p:anim calcmode="lin" valueType="num">
                                      <p:cBhvr additive="base">
                                        <p:cTn id="23" dur="1000"/>
                                        <p:tgtEl>
                                          <p:spTgt spid="69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68"/>
          <p:cNvSpPr txBox="1">
            <a:spLocks noGrp="1"/>
          </p:cNvSpPr>
          <p:nvPr>
            <p:ph type="ctrTitle"/>
          </p:nvPr>
        </p:nvSpPr>
        <p:spPr>
          <a:xfrm>
            <a:off x="311700" y="335575"/>
            <a:ext cx="8302200" cy="507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it" sz="2460" b="1">
                <a:solidFill>
                  <a:schemeClr val="lt1"/>
                </a:solidFill>
              </a:rPr>
              <a:t>ANCHE LE MULTINAZIONALI SFRUTTANO I GIOVANI</a:t>
            </a:r>
            <a:endParaRPr sz="2460" b="1">
              <a:solidFill>
                <a:schemeClr val="lt1"/>
              </a:solidFill>
            </a:endParaRPr>
          </a:p>
        </p:txBody>
      </p:sp>
      <p:pic>
        <p:nvPicPr>
          <p:cNvPr id="702" name="Google Shape;702;p68"/>
          <p:cNvPicPr preferRelativeResize="0"/>
          <p:nvPr/>
        </p:nvPicPr>
        <p:blipFill>
          <a:blip r:embed="rId3">
            <a:alphaModFix/>
          </a:blip>
          <a:stretch>
            <a:fillRect/>
          </a:stretch>
        </p:blipFill>
        <p:spPr>
          <a:xfrm>
            <a:off x="948488" y="917250"/>
            <a:ext cx="3459226" cy="2082101"/>
          </a:xfrm>
          <a:prstGeom prst="rect">
            <a:avLst/>
          </a:prstGeom>
          <a:noFill/>
          <a:ln>
            <a:noFill/>
          </a:ln>
        </p:spPr>
      </p:pic>
      <p:sp>
        <p:nvSpPr>
          <p:cNvPr id="703" name="Google Shape;703;p68"/>
          <p:cNvSpPr txBox="1">
            <a:spLocks noGrp="1"/>
          </p:cNvSpPr>
          <p:nvPr>
            <p:ph type="subTitle" idx="1"/>
          </p:nvPr>
        </p:nvSpPr>
        <p:spPr>
          <a:xfrm>
            <a:off x="311700" y="3073725"/>
            <a:ext cx="5490000" cy="1921200"/>
          </a:xfrm>
          <a:prstGeom prst="rect">
            <a:avLst/>
          </a:prstGeom>
        </p:spPr>
        <p:txBody>
          <a:bodyPr spcFirstLastPara="1" wrap="square" lIns="91425" tIns="91425" rIns="91425" bIns="91425" anchor="t" anchorCtr="0">
            <a:noAutofit/>
          </a:bodyPr>
          <a:lstStyle/>
          <a:p>
            <a:pPr marL="0" lvl="0" indent="0" algn="just" rtl="0">
              <a:lnSpc>
                <a:spcPct val="105000"/>
              </a:lnSpc>
              <a:spcBef>
                <a:spcPts val="1200"/>
              </a:spcBef>
              <a:spcAft>
                <a:spcPts val="0"/>
              </a:spcAft>
              <a:buClr>
                <a:schemeClr val="dk1"/>
              </a:buClr>
              <a:buSzPts val="1100"/>
              <a:buFont typeface="Arial"/>
              <a:buNone/>
            </a:pPr>
            <a:r>
              <a:rPr lang="it" sz="1500" b="1">
                <a:solidFill>
                  <a:schemeClr val="lt1"/>
                </a:solidFill>
                <a:latin typeface="Georgia"/>
                <a:ea typeface="Georgia"/>
                <a:cs typeface="Georgia"/>
                <a:sym typeface="Georgia"/>
              </a:rPr>
              <a:t>Le multinazionali in genere appaltano il lavoro a ditte locali, le quali a loro volta lo subappaltano a ditte più piccole. In questo modo si annida il lavoro dei bambini, difficilissimo da scovare, soprattutto perché, purtroppo, spesso è tollerato, se non addirittura legale. In Asia, il lavoro minorile rappresenta un vero e proprio modello produttivo. In Africa invece lavora un bambino su tre.</a:t>
            </a:r>
            <a:endParaRPr sz="1500" b="1">
              <a:solidFill>
                <a:schemeClr val="lt1"/>
              </a:solidFill>
              <a:latin typeface="Georgia"/>
              <a:ea typeface="Georgia"/>
              <a:cs typeface="Georgia"/>
              <a:sym typeface="Georgia"/>
            </a:endParaRPr>
          </a:p>
          <a:p>
            <a:pPr marL="0" lvl="0" indent="0" algn="ctr" rtl="0">
              <a:lnSpc>
                <a:spcPct val="90000"/>
              </a:lnSpc>
              <a:spcBef>
                <a:spcPts val="1200"/>
              </a:spcBef>
              <a:spcAft>
                <a:spcPts val="0"/>
              </a:spcAft>
              <a:buNone/>
            </a:pPr>
            <a:endParaRPr/>
          </a:p>
        </p:txBody>
      </p:sp>
      <p:sp>
        <p:nvSpPr>
          <p:cNvPr id="704" name="Google Shape;704;p68"/>
          <p:cNvSpPr txBox="1"/>
          <p:nvPr/>
        </p:nvSpPr>
        <p:spPr>
          <a:xfrm>
            <a:off x="4673475" y="991525"/>
            <a:ext cx="4262700" cy="2082000"/>
          </a:xfrm>
          <a:prstGeom prst="rect">
            <a:avLst/>
          </a:prstGeom>
          <a:noFill/>
          <a:ln>
            <a:noFill/>
          </a:ln>
        </p:spPr>
        <p:txBody>
          <a:bodyPr spcFirstLastPara="1" wrap="square" lIns="91425" tIns="91425" rIns="91425" bIns="91425" anchor="t" anchorCtr="0">
            <a:normAutofit lnSpcReduction="10000"/>
          </a:bodyPr>
          <a:lstStyle/>
          <a:p>
            <a:pPr marL="0" lvl="0" indent="0" algn="just" rtl="0">
              <a:spcBef>
                <a:spcPts val="0"/>
              </a:spcBef>
              <a:spcAft>
                <a:spcPts val="0"/>
              </a:spcAft>
              <a:buNone/>
            </a:pPr>
            <a:r>
              <a:rPr lang="it" sz="1500" b="1" dirty="0">
                <a:solidFill>
                  <a:schemeClr val="lt1"/>
                </a:solidFill>
                <a:latin typeface="Georgia"/>
                <a:ea typeface="Georgia"/>
                <a:cs typeface="Georgia"/>
                <a:sym typeface="Georgia"/>
              </a:rPr>
              <a:t>Tra le grandi multinazionali coinvolte nello sfruttamento della mano d’opera minorile, possiamo menzionare la Coca </a:t>
            </a:r>
            <a:r>
              <a:rPr lang="it" sz="1500" b="1" dirty="0" smtClean="0">
                <a:solidFill>
                  <a:schemeClr val="lt1"/>
                </a:solidFill>
                <a:latin typeface="Georgia"/>
                <a:ea typeface="Georgia"/>
                <a:cs typeface="Georgia"/>
                <a:sym typeface="Georgia"/>
              </a:rPr>
              <a:t>Cola </a:t>
            </a:r>
            <a:r>
              <a:rPr lang="it" sz="1500" b="1" dirty="0">
                <a:solidFill>
                  <a:schemeClr val="lt1"/>
                </a:solidFill>
                <a:latin typeface="Georgia"/>
                <a:ea typeface="Georgia"/>
                <a:cs typeface="Georgia"/>
                <a:sym typeface="Georgia"/>
              </a:rPr>
              <a:t>o la Apple. Sono i prodotti di lusso, che fondano il loro impero su giornate lavorative che durano dalle 12 alle 16 ore di adulti e bambini che vengono pagati pochi centesimi all’ora e dormono dentro le fabbriche. </a:t>
            </a:r>
            <a:endParaRPr sz="1500" b="1" dirty="0">
              <a:solidFill>
                <a:schemeClr val="lt1"/>
              </a:solidFill>
              <a:latin typeface="Georgia"/>
              <a:ea typeface="Georgia"/>
              <a:cs typeface="Georgia"/>
              <a:sym typeface="Georgia"/>
            </a:endParaRPr>
          </a:p>
        </p:txBody>
      </p:sp>
      <p:sp>
        <p:nvSpPr>
          <p:cNvPr id="705" name="Google Shape;705;p68"/>
          <p:cNvSpPr/>
          <p:nvPr/>
        </p:nvSpPr>
        <p:spPr>
          <a:xfrm rot="10800000">
            <a:off x="6023500" y="3135600"/>
            <a:ext cx="1152600" cy="1177500"/>
          </a:xfrm>
          <a:prstGeom prst="bentArrow">
            <a:avLst>
              <a:gd name="adj1" fmla="val 25000"/>
              <a:gd name="adj2" fmla="val 23339"/>
              <a:gd name="adj3" fmla="val 25000"/>
              <a:gd name="adj4"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000" fill="hold"/>
                                        <p:tgtEl>
                                          <p:spTgt spid="702"/>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704"/>
                                        </p:tgtEl>
                                        <p:attrNameLst>
                                          <p:attrName>style.visibility</p:attrName>
                                        </p:attrNameLst>
                                      </p:cBhvr>
                                      <p:to>
                                        <p:strVal val="visible"/>
                                      </p:to>
                                    </p:set>
                                    <p:anim calcmode="lin" valueType="num">
                                      <p:cBhvr additive="base">
                                        <p:cTn id="11" dur="1000"/>
                                        <p:tgtEl>
                                          <p:spTgt spid="704"/>
                                        </p:tgtEl>
                                        <p:attrNameLst>
                                          <p:attrName>ppt_x</p:attrName>
                                        </p:attrNameLst>
                                      </p:cBhvr>
                                      <p:tavLst>
                                        <p:tav tm="0">
                                          <p:val>
                                            <p:strVal val="#ppt_x+1"/>
                                          </p:val>
                                        </p:tav>
                                        <p:tav tm="100000">
                                          <p:val>
                                            <p:strVal val="#ppt_x"/>
                                          </p:val>
                                        </p:tav>
                                      </p:tavLst>
                                    </p:anim>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nodeType="clickEffect">
                                  <p:stCondLst>
                                    <p:cond delay="0"/>
                                  </p:stCondLst>
                                  <p:childTnLst>
                                    <p:set>
                                      <p:cBhvr>
                                        <p:cTn id="15" dur="1" fill="hold">
                                          <p:stCondLst>
                                            <p:cond delay="0"/>
                                          </p:stCondLst>
                                        </p:cTn>
                                        <p:tgtEl>
                                          <p:spTgt spid="705"/>
                                        </p:tgtEl>
                                        <p:attrNameLst>
                                          <p:attrName>style.visibility</p:attrName>
                                        </p:attrNameLst>
                                      </p:cBhvr>
                                      <p:to>
                                        <p:strVal val="visible"/>
                                      </p:to>
                                    </p:set>
                                    <p:anim calcmode="lin" valueType="num">
                                      <p:cBhvr additive="base">
                                        <p:cTn id="16" dur="1000"/>
                                        <p:tgtEl>
                                          <p:spTgt spid="705"/>
                                        </p:tgtEl>
                                        <p:attrNameLst>
                                          <p:attrName>ppt_w</p:attrName>
                                        </p:attrNameLst>
                                      </p:cBhvr>
                                      <p:tavLst>
                                        <p:tav tm="0">
                                          <p:val>
                                            <p:strVal val="0"/>
                                          </p:val>
                                        </p:tav>
                                        <p:tav tm="100000">
                                          <p:val>
                                            <p:strVal val="#ppt_w"/>
                                          </p:val>
                                        </p:tav>
                                      </p:tavLst>
                                    </p:anim>
                                    <p:anim calcmode="lin" valueType="num">
                                      <p:cBhvr additive="base">
                                        <p:cTn id="17" dur="1000"/>
                                        <p:tgtEl>
                                          <p:spTgt spid="705"/>
                                        </p:tgtEl>
                                        <p:attrNameLst>
                                          <p:attrName>ppt_h</p:attrName>
                                        </p:attrNameLst>
                                      </p:cBhvr>
                                      <p:tavLst>
                                        <p:tav tm="0">
                                          <p:val>
                                            <p:str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703"/>
                                        </p:tgtEl>
                                        <p:attrNameLst>
                                          <p:attrName>style.visibility</p:attrName>
                                        </p:attrNameLst>
                                      </p:cBhvr>
                                      <p:to>
                                        <p:strVal val="visible"/>
                                      </p:to>
                                    </p:set>
                                    <p:anim calcmode="lin" valueType="num">
                                      <p:cBhvr additive="base">
                                        <p:cTn id="22" dur="1000"/>
                                        <p:tgtEl>
                                          <p:spTgt spid="703"/>
                                        </p:tgtEl>
                                        <p:attrNameLst>
                                          <p:attrName>ppt_w</p:attrName>
                                        </p:attrNameLst>
                                      </p:cBhvr>
                                      <p:tavLst>
                                        <p:tav tm="0">
                                          <p:val>
                                            <p:strVal val="0"/>
                                          </p:val>
                                        </p:tav>
                                        <p:tav tm="100000">
                                          <p:val>
                                            <p:strVal val="#ppt_w"/>
                                          </p:val>
                                        </p:tav>
                                      </p:tavLst>
                                    </p:anim>
                                    <p:anim calcmode="lin" valueType="num">
                                      <p:cBhvr additive="base">
                                        <p:cTn id="23" dur="1000"/>
                                        <p:tgtEl>
                                          <p:spTgt spid="70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69"/>
          <p:cNvSpPr txBox="1">
            <a:spLocks noGrp="1"/>
          </p:cNvSpPr>
          <p:nvPr>
            <p:ph type="ctrTitle"/>
          </p:nvPr>
        </p:nvSpPr>
        <p:spPr>
          <a:xfrm>
            <a:off x="2496000" y="223100"/>
            <a:ext cx="4152000" cy="657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it" sz="2550" b="1">
                <a:solidFill>
                  <a:schemeClr val="lt1"/>
                </a:solidFill>
              </a:rPr>
              <a:t>BAMBINO SOLDATO</a:t>
            </a:r>
            <a:endParaRPr sz="2550" b="1">
              <a:solidFill>
                <a:schemeClr val="lt1"/>
              </a:solidFill>
            </a:endParaRPr>
          </a:p>
        </p:txBody>
      </p:sp>
      <p:sp>
        <p:nvSpPr>
          <p:cNvPr id="711" name="Google Shape;711;p69"/>
          <p:cNvSpPr txBox="1">
            <a:spLocks noGrp="1"/>
          </p:cNvSpPr>
          <p:nvPr>
            <p:ph type="subTitle" idx="1"/>
          </p:nvPr>
        </p:nvSpPr>
        <p:spPr>
          <a:xfrm>
            <a:off x="125800" y="880100"/>
            <a:ext cx="4238700" cy="2838000"/>
          </a:xfrm>
          <a:prstGeom prst="rect">
            <a:avLst/>
          </a:prstGeom>
          <a:solidFill>
            <a:srgbClr val="1D7D99"/>
          </a:solidFill>
          <a:ln w="9525" cap="flat" cmpd="sng">
            <a:solidFill>
              <a:srgbClr val="1D7D99"/>
            </a:solidFill>
            <a:prstDash val="solid"/>
            <a:round/>
            <a:headEnd type="none" w="sm" len="sm"/>
            <a:tailEnd type="none" w="sm" len="sm"/>
          </a:ln>
        </p:spPr>
        <p:txBody>
          <a:bodyPr spcFirstLastPara="1" wrap="square" lIns="91425" tIns="91425" rIns="91425" bIns="91425" anchor="t" anchorCtr="0">
            <a:noAutofit/>
          </a:bodyPr>
          <a:lstStyle/>
          <a:p>
            <a:pPr marL="0" lvl="0" indent="0" algn="just" rtl="0">
              <a:lnSpc>
                <a:spcPct val="95000"/>
              </a:lnSpc>
              <a:spcBef>
                <a:spcPts val="0"/>
              </a:spcBef>
              <a:spcAft>
                <a:spcPts val="0"/>
              </a:spcAft>
              <a:buNone/>
            </a:pPr>
            <a:r>
              <a:rPr lang="it" sz="1400" b="1">
                <a:solidFill>
                  <a:schemeClr val="lt1"/>
                </a:solidFill>
                <a:highlight>
                  <a:srgbClr val="1D7D99"/>
                </a:highlight>
                <a:latin typeface="Georgia"/>
                <a:ea typeface="Georgia"/>
                <a:cs typeface="Georgia"/>
                <a:sym typeface="Georgia"/>
              </a:rPr>
              <a:t>Il lavoro minorile coinvolge anche il setttore militare con i bambini soldato. Un bambino soldato è una persona sotto i 18 anni di età, che fa parte di qualunque forza armata o gruppo armato, regolare o irregolare che sia, a qualsiasi titolo - tra cui i combattenti, i cuochi, facchini, messaggeri e chiunque si accompagni a tali gruppi, diversi dai membri della propria famiglia. La definizione comprende anche le ragazze reclutate per fini sessuali e per matrimoni forzati.</a:t>
            </a:r>
            <a:r>
              <a:rPr lang="it" sz="1400" b="1">
                <a:solidFill>
                  <a:schemeClr val="lt1"/>
                </a:solidFill>
                <a:highlight>
                  <a:srgbClr val="1D7D99"/>
                </a:highlight>
                <a:uFill>
                  <a:noFill/>
                </a:uFill>
                <a:latin typeface="Calibri"/>
                <a:ea typeface="Calibri"/>
                <a:cs typeface="Calibri"/>
                <a:sym typeface="Calibri"/>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 </a:t>
            </a:r>
            <a:endParaRPr sz="1400">
              <a:solidFill>
                <a:schemeClr val="lt1"/>
              </a:solidFill>
            </a:endParaRPr>
          </a:p>
        </p:txBody>
      </p:sp>
      <p:pic>
        <p:nvPicPr>
          <p:cNvPr id="712" name="Google Shape;712;p69"/>
          <p:cNvPicPr preferRelativeResize="0"/>
          <p:nvPr/>
        </p:nvPicPr>
        <p:blipFill>
          <a:blip r:embed="rId4">
            <a:alphaModFix/>
          </a:blip>
          <a:stretch>
            <a:fillRect/>
          </a:stretch>
        </p:blipFill>
        <p:spPr>
          <a:xfrm>
            <a:off x="4572000" y="1026900"/>
            <a:ext cx="4001400" cy="2250788"/>
          </a:xfrm>
          <a:prstGeom prst="rect">
            <a:avLst/>
          </a:prstGeom>
          <a:noFill/>
          <a:ln>
            <a:noFill/>
          </a:ln>
        </p:spPr>
      </p:pic>
      <p:sp>
        <p:nvSpPr>
          <p:cNvPr id="713" name="Google Shape;713;p69"/>
          <p:cNvSpPr txBox="1"/>
          <p:nvPr/>
        </p:nvSpPr>
        <p:spPr>
          <a:xfrm>
            <a:off x="2496000" y="3424500"/>
            <a:ext cx="6415200" cy="17190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it" b="1">
                <a:solidFill>
                  <a:schemeClr val="lt1"/>
                </a:solidFill>
                <a:highlight>
                  <a:srgbClr val="1D7D99"/>
                </a:highlight>
                <a:uFill>
                  <a:noFill/>
                </a:uFill>
                <a:latin typeface="Georgia"/>
                <a:ea typeface="Georgia"/>
                <a:cs typeface="Georgia"/>
                <a:sym typeface="Georgia"/>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Il Protocollo opzionale alla Convenzione sui diritti dell'infanzia</a:t>
            </a:r>
            <a:r>
              <a:rPr lang="it" b="1">
                <a:solidFill>
                  <a:schemeClr val="lt1"/>
                </a:solidFill>
                <a:highlight>
                  <a:srgbClr val="1D7D99"/>
                </a:highlight>
                <a:latin typeface="Georgia"/>
                <a:ea typeface="Georgia"/>
                <a:cs typeface="Georgia"/>
                <a:sym typeface="Georgia"/>
              </a:rPr>
              <a:t> relativo al coinvolgimento dei bambini nei conflitti armati, approvato nel 2000, aumenta l'età minima per la partecipazione diretta agli scontri a fuoco dai 15 ai 18 anni (articolo 1) e vieta il servizio di leva o il reclutamento forzato al di sotto dei 18 anni (articolo 2)</a:t>
            </a:r>
            <a:endParaRPr b="1">
              <a:solidFill>
                <a:schemeClr val="lt1"/>
              </a:solidFill>
              <a:highlight>
                <a:srgbClr val="1D7D99"/>
              </a:highlight>
              <a:latin typeface="Georgia"/>
              <a:ea typeface="Georgia"/>
              <a:cs typeface="Georgia"/>
              <a:sym typeface="Georgia"/>
            </a:endParaRPr>
          </a:p>
        </p:txBody>
      </p:sp>
      <p:sp>
        <p:nvSpPr>
          <p:cNvPr id="714" name="Google Shape;714;p69"/>
          <p:cNvSpPr/>
          <p:nvPr/>
        </p:nvSpPr>
        <p:spPr>
          <a:xfrm rot="5400000">
            <a:off x="1339500" y="3668725"/>
            <a:ext cx="892500" cy="842700"/>
          </a:xfrm>
          <a:prstGeom prst="bentUpArrow">
            <a:avLst>
              <a:gd name="adj1" fmla="val 25000"/>
              <a:gd name="adj2" fmla="val 24208"/>
              <a:gd name="adj3" fmla="val 2364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11"/>
                                        </p:tgtEl>
                                        <p:attrNameLst>
                                          <p:attrName>style.visibility</p:attrName>
                                        </p:attrNameLst>
                                      </p:cBhvr>
                                      <p:to>
                                        <p:strVal val="visible"/>
                                      </p:to>
                                    </p:set>
                                    <p:anim calcmode="lin" valueType="num">
                                      <p:cBhvr additive="base">
                                        <p:cTn id="7" dur="1000"/>
                                        <p:tgtEl>
                                          <p:spTgt spid="711"/>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712"/>
                                        </p:tgtEl>
                                        <p:attrNameLst>
                                          <p:attrName>style.visibility</p:attrName>
                                        </p:attrNameLst>
                                      </p:cBhvr>
                                      <p:to>
                                        <p:strVal val="visible"/>
                                      </p:to>
                                    </p:set>
                                    <p:anim calcmode="lin" valueType="num">
                                      <p:cBhvr additive="base">
                                        <p:cTn id="12" dur="1000"/>
                                        <p:tgtEl>
                                          <p:spTgt spid="712"/>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714"/>
                                        </p:tgtEl>
                                        <p:attrNameLst>
                                          <p:attrName>style.visibility</p:attrName>
                                        </p:attrNameLst>
                                      </p:cBhvr>
                                      <p:to>
                                        <p:strVal val="visible"/>
                                      </p:to>
                                    </p:set>
                                    <p:anim calcmode="lin" valueType="num">
                                      <p:cBhvr additive="base">
                                        <p:cTn id="17" dur="1000"/>
                                        <p:tgtEl>
                                          <p:spTgt spid="714"/>
                                        </p:tgtEl>
                                        <p:attrNameLst>
                                          <p:attrName>ppt_w</p:attrName>
                                        </p:attrNameLst>
                                      </p:cBhvr>
                                      <p:tavLst>
                                        <p:tav tm="0">
                                          <p:val>
                                            <p:strVal val="0"/>
                                          </p:val>
                                        </p:tav>
                                        <p:tav tm="100000">
                                          <p:val>
                                            <p:strVal val="#ppt_w"/>
                                          </p:val>
                                        </p:tav>
                                      </p:tavLst>
                                    </p:anim>
                                    <p:anim calcmode="lin" valueType="num">
                                      <p:cBhvr additive="base">
                                        <p:cTn id="18" dur="1000"/>
                                        <p:tgtEl>
                                          <p:spTgt spid="714"/>
                                        </p:tgtEl>
                                        <p:attrNameLst>
                                          <p:attrName>ppt_h</p:attrName>
                                        </p:attrNameLst>
                                      </p:cBhvr>
                                      <p:tavLst>
                                        <p:tav tm="0">
                                          <p:val>
                                            <p:str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13"/>
                                        </p:tgtEl>
                                        <p:attrNameLst>
                                          <p:attrName>style.visibility</p:attrName>
                                        </p:attrNameLst>
                                      </p:cBhvr>
                                      <p:to>
                                        <p:strVal val="visible"/>
                                      </p:to>
                                    </p:set>
                                    <p:anim calcmode="lin" valueType="num">
                                      <p:cBhvr additive="base">
                                        <p:cTn id="23" dur="1000"/>
                                        <p:tgtEl>
                                          <p:spTgt spid="7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70"/>
          <p:cNvSpPr txBox="1">
            <a:spLocks noGrp="1"/>
          </p:cNvSpPr>
          <p:nvPr>
            <p:ph type="ctrTitle"/>
          </p:nvPr>
        </p:nvSpPr>
        <p:spPr>
          <a:xfrm>
            <a:off x="369825" y="211625"/>
            <a:ext cx="5872800" cy="606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it" sz="2500" b="1">
                <a:solidFill>
                  <a:schemeClr val="lt1"/>
                </a:solidFill>
              </a:rPr>
              <a:t>INTERSOS</a:t>
            </a:r>
            <a:endParaRPr sz="2500" b="1">
              <a:solidFill>
                <a:schemeClr val="lt1"/>
              </a:solidFill>
            </a:endParaRPr>
          </a:p>
        </p:txBody>
      </p:sp>
      <p:sp>
        <p:nvSpPr>
          <p:cNvPr id="720" name="Google Shape;720;p70"/>
          <p:cNvSpPr txBox="1">
            <a:spLocks noGrp="1"/>
          </p:cNvSpPr>
          <p:nvPr>
            <p:ph type="subTitle" idx="1"/>
          </p:nvPr>
        </p:nvSpPr>
        <p:spPr>
          <a:xfrm>
            <a:off x="262125" y="817925"/>
            <a:ext cx="5538300" cy="4137600"/>
          </a:xfrm>
          <a:prstGeom prst="rect">
            <a:avLst/>
          </a:prstGeom>
        </p:spPr>
        <p:txBody>
          <a:bodyPr spcFirstLastPara="1" wrap="square" lIns="91425" tIns="91425" rIns="91425" bIns="91425" anchor="t" anchorCtr="0">
            <a:normAutofit fontScale="85000" lnSpcReduction="10000"/>
          </a:bodyPr>
          <a:lstStyle/>
          <a:p>
            <a:pPr marL="0" lvl="0" indent="0" algn="just" rtl="0">
              <a:spcBef>
                <a:spcPts val="0"/>
              </a:spcBef>
              <a:spcAft>
                <a:spcPts val="0"/>
              </a:spcAft>
              <a:buNone/>
            </a:pPr>
            <a:r>
              <a:rPr lang="it" sz="1800" b="1">
                <a:solidFill>
                  <a:schemeClr val="lt1"/>
                </a:solidFill>
                <a:highlight>
                  <a:srgbClr val="1D7D99"/>
                </a:highlight>
                <a:latin typeface="Georgia"/>
                <a:ea typeface="Georgia"/>
                <a:cs typeface="Georgia"/>
                <a:sym typeface="Georgia"/>
              </a:rPr>
              <a:t>Nel 2020 INTERSOS conduce progetti di reintegrazione di ex bambini soldato in Somalia e nella Repubblica Centrafricana. La piena reintegrazione di un ex bambino soldato è un percorso lungo e complesso, ma possibile. </a:t>
            </a:r>
            <a:endParaRPr sz="1800" b="1">
              <a:solidFill>
                <a:schemeClr val="lt1"/>
              </a:solidFill>
              <a:highlight>
                <a:srgbClr val="1D7D99"/>
              </a:highlight>
              <a:latin typeface="Georgia"/>
              <a:ea typeface="Georgia"/>
              <a:cs typeface="Georgia"/>
              <a:sym typeface="Georgia"/>
            </a:endParaRPr>
          </a:p>
          <a:p>
            <a:pPr marL="457200" lvl="0" indent="0" algn="just" rtl="0">
              <a:spcBef>
                <a:spcPts val="0"/>
              </a:spcBef>
              <a:spcAft>
                <a:spcPts val="0"/>
              </a:spcAft>
              <a:buNone/>
            </a:pPr>
            <a:endParaRPr sz="1600" b="1" i="1">
              <a:solidFill>
                <a:schemeClr val="lt1"/>
              </a:solidFill>
              <a:highlight>
                <a:srgbClr val="1D7D99"/>
              </a:highlight>
              <a:latin typeface="Calibri"/>
              <a:ea typeface="Calibri"/>
              <a:cs typeface="Calibri"/>
              <a:sym typeface="Calibri"/>
            </a:endParaRPr>
          </a:p>
          <a:p>
            <a:pPr marL="457200" lvl="0" indent="0" algn="just" rtl="0">
              <a:spcBef>
                <a:spcPts val="0"/>
              </a:spcBef>
              <a:spcAft>
                <a:spcPts val="0"/>
              </a:spcAft>
              <a:buNone/>
            </a:pPr>
            <a:endParaRPr sz="1600" b="1" i="1">
              <a:solidFill>
                <a:schemeClr val="lt1"/>
              </a:solidFill>
              <a:highlight>
                <a:srgbClr val="1D7D99"/>
              </a:highlight>
              <a:latin typeface="Calibri"/>
              <a:ea typeface="Calibri"/>
              <a:cs typeface="Calibri"/>
              <a:sym typeface="Calibri"/>
            </a:endParaRPr>
          </a:p>
          <a:p>
            <a:pPr marL="457200" lvl="0" indent="0" algn="just" rtl="0">
              <a:spcBef>
                <a:spcPts val="0"/>
              </a:spcBef>
              <a:spcAft>
                <a:spcPts val="0"/>
              </a:spcAft>
              <a:buNone/>
            </a:pPr>
            <a:endParaRPr sz="1600" b="1" i="1">
              <a:solidFill>
                <a:schemeClr val="lt1"/>
              </a:solidFill>
              <a:highlight>
                <a:srgbClr val="1D7D99"/>
              </a:highlight>
              <a:latin typeface="Calibri"/>
              <a:ea typeface="Calibri"/>
              <a:cs typeface="Calibri"/>
              <a:sym typeface="Calibri"/>
            </a:endParaRPr>
          </a:p>
          <a:p>
            <a:pPr marL="457200" lvl="0" indent="0" algn="just" rtl="0">
              <a:spcBef>
                <a:spcPts val="0"/>
              </a:spcBef>
              <a:spcAft>
                <a:spcPts val="0"/>
              </a:spcAft>
              <a:buNone/>
            </a:pPr>
            <a:endParaRPr sz="1600" b="1" i="1">
              <a:solidFill>
                <a:schemeClr val="lt1"/>
              </a:solidFill>
              <a:highlight>
                <a:srgbClr val="1D7D99"/>
              </a:highlight>
              <a:latin typeface="Calibri"/>
              <a:ea typeface="Calibri"/>
              <a:cs typeface="Calibri"/>
              <a:sym typeface="Calibri"/>
            </a:endParaRPr>
          </a:p>
          <a:p>
            <a:pPr marL="457200" lvl="0" indent="0" algn="just" rtl="0">
              <a:spcBef>
                <a:spcPts val="0"/>
              </a:spcBef>
              <a:spcAft>
                <a:spcPts val="0"/>
              </a:spcAft>
              <a:buNone/>
            </a:pPr>
            <a:endParaRPr sz="1600" b="1" i="1">
              <a:solidFill>
                <a:schemeClr val="lt1"/>
              </a:solidFill>
              <a:highlight>
                <a:srgbClr val="1D7D99"/>
              </a:highlight>
              <a:latin typeface="Calibri"/>
              <a:ea typeface="Calibri"/>
              <a:cs typeface="Calibri"/>
              <a:sym typeface="Calibri"/>
            </a:endParaRPr>
          </a:p>
          <a:p>
            <a:pPr marL="457200" lvl="0" indent="-331152" algn="just" rtl="0">
              <a:spcBef>
                <a:spcPts val="0"/>
              </a:spcBef>
              <a:spcAft>
                <a:spcPts val="0"/>
              </a:spcAft>
              <a:buClr>
                <a:schemeClr val="lt1"/>
              </a:buClr>
              <a:buSzPct val="100000"/>
              <a:buChar char="●"/>
            </a:pPr>
            <a:r>
              <a:rPr lang="it" sz="1900" b="1" i="1">
                <a:solidFill>
                  <a:schemeClr val="lt1"/>
                </a:solidFill>
                <a:highlight>
                  <a:srgbClr val="1D7D99"/>
                </a:highlight>
                <a:latin typeface="Georgia"/>
                <a:ea typeface="Georgia"/>
                <a:cs typeface="Georgia"/>
                <a:sym typeface="Georgia"/>
              </a:rPr>
              <a:t>Nella prima fase</a:t>
            </a:r>
            <a:r>
              <a:rPr lang="it" sz="1900" b="1">
                <a:solidFill>
                  <a:schemeClr val="lt1"/>
                </a:solidFill>
                <a:highlight>
                  <a:srgbClr val="1D7D99"/>
                </a:highlight>
                <a:latin typeface="Georgia"/>
                <a:ea typeface="Georgia"/>
                <a:cs typeface="Georgia"/>
                <a:sym typeface="Georgia"/>
              </a:rPr>
              <a:t>, una volta accolto in un luogo protetto, il minore ha accesso alle cure mediche necessarie e riceve un costante supporto psicologico ed emozionale. </a:t>
            </a:r>
            <a:endParaRPr sz="1900" b="1">
              <a:solidFill>
                <a:schemeClr val="lt1"/>
              </a:solidFill>
              <a:highlight>
                <a:srgbClr val="1D7D99"/>
              </a:highlight>
              <a:latin typeface="Georgia"/>
              <a:ea typeface="Georgia"/>
              <a:cs typeface="Georgia"/>
              <a:sym typeface="Georgia"/>
            </a:endParaRPr>
          </a:p>
          <a:p>
            <a:pPr marL="457200" lvl="0" indent="-331152" algn="just" rtl="0">
              <a:spcBef>
                <a:spcPts val="0"/>
              </a:spcBef>
              <a:spcAft>
                <a:spcPts val="0"/>
              </a:spcAft>
              <a:buClr>
                <a:schemeClr val="lt1"/>
              </a:buClr>
              <a:buSzPct val="100000"/>
              <a:buChar char="●"/>
            </a:pPr>
            <a:r>
              <a:rPr lang="it" sz="1900" b="1" i="1">
                <a:solidFill>
                  <a:schemeClr val="lt1"/>
                </a:solidFill>
                <a:highlight>
                  <a:srgbClr val="1D7D99"/>
                </a:highlight>
                <a:latin typeface="Georgia"/>
                <a:ea typeface="Georgia"/>
                <a:cs typeface="Georgia"/>
                <a:sym typeface="Georgia"/>
              </a:rPr>
              <a:t>Nella seconda fase</a:t>
            </a:r>
            <a:r>
              <a:rPr lang="it" sz="1900" b="1">
                <a:solidFill>
                  <a:schemeClr val="lt1"/>
                </a:solidFill>
                <a:highlight>
                  <a:srgbClr val="1D7D99"/>
                </a:highlight>
                <a:latin typeface="Georgia"/>
                <a:ea typeface="Georgia"/>
                <a:cs typeface="Georgia"/>
                <a:sym typeface="Georgia"/>
              </a:rPr>
              <a:t>, i minori vengono ricongiunti con la famiglia di origine o affidati a tutori. Se hanno meno di 15 anni si favorisce il loro reinserimento nel sistema scolastico.</a:t>
            </a:r>
            <a:endParaRPr sz="1900" b="1">
              <a:solidFill>
                <a:schemeClr val="lt1"/>
              </a:solidFill>
              <a:highlight>
                <a:srgbClr val="1D7D99"/>
              </a:highlight>
              <a:latin typeface="Georgia"/>
              <a:ea typeface="Georgia"/>
              <a:cs typeface="Georgia"/>
              <a:sym typeface="Georgia"/>
            </a:endParaRPr>
          </a:p>
        </p:txBody>
      </p:sp>
      <p:sp>
        <p:nvSpPr>
          <p:cNvPr id="721" name="Google Shape;721;p70"/>
          <p:cNvSpPr/>
          <p:nvPr/>
        </p:nvSpPr>
        <p:spPr>
          <a:xfrm>
            <a:off x="2839125" y="2040875"/>
            <a:ext cx="384300" cy="8055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22" name="Google Shape;722;p70"/>
          <p:cNvPicPr preferRelativeResize="0"/>
          <p:nvPr/>
        </p:nvPicPr>
        <p:blipFill>
          <a:blip r:embed="rId3">
            <a:alphaModFix/>
          </a:blip>
          <a:stretch>
            <a:fillRect/>
          </a:stretch>
        </p:blipFill>
        <p:spPr>
          <a:xfrm rot="5400000">
            <a:off x="4817137" y="1410812"/>
            <a:ext cx="4883250" cy="23218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720"/>
                                        </p:tgtEl>
                                        <p:attrNameLst>
                                          <p:attrName>style.visibility</p:attrName>
                                        </p:attrNameLst>
                                      </p:cBhvr>
                                      <p:to>
                                        <p:strVal val="visible"/>
                                      </p:to>
                                    </p:set>
                                    <p:anim calcmode="lin" valueType="num">
                                      <p:cBhvr additive="base">
                                        <p:cTn id="7" dur="1000"/>
                                        <p:tgtEl>
                                          <p:spTgt spid="720"/>
                                        </p:tgtEl>
                                        <p:attrNameLst>
                                          <p:attrName>ppt_w</p:attrName>
                                        </p:attrNameLst>
                                      </p:cBhvr>
                                      <p:tavLst>
                                        <p:tav tm="0">
                                          <p:val>
                                            <p:strVal val="0"/>
                                          </p:val>
                                        </p:tav>
                                        <p:tav tm="100000">
                                          <p:val>
                                            <p:strVal val="#ppt_w"/>
                                          </p:val>
                                        </p:tav>
                                      </p:tavLst>
                                    </p:anim>
                                    <p:anim calcmode="lin" valueType="num">
                                      <p:cBhvr additive="base">
                                        <p:cTn id="8" dur="1000"/>
                                        <p:tgtEl>
                                          <p:spTgt spid="720"/>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721"/>
                                        </p:tgtEl>
                                        <p:attrNameLst>
                                          <p:attrName>style.visibility</p:attrName>
                                        </p:attrNameLst>
                                      </p:cBhvr>
                                      <p:to>
                                        <p:strVal val="visible"/>
                                      </p:to>
                                    </p:set>
                                    <p:anim calcmode="lin" valueType="num">
                                      <p:cBhvr additive="base">
                                        <p:cTn id="11" dur="1000"/>
                                        <p:tgtEl>
                                          <p:spTgt spid="721"/>
                                        </p:tgtEl>
                                        <p:attrNameLst>
                                          <p:attrName>ppt_w</p:attrName>
                                        </p:attrNameLst>
                                      </p:cBhvr>
                                      <p:tavLst>
                                        <p:tav tm="0">
                                          <p:val>
                                            <p:strVal val="0"/>
                                          </p:val>
                                        </p:tav>
                                        <p:tav tm="100000">
                                          <p:val>
                                            <p:strVal val="#ppt_w"/>
                                          </p:val>
                                        </p:tav>
                                      </p:tavLst>
                                    </p:anim>
                                    <p:anim calcmode="lin" valueType="num">
                                      <p:cBhvr additive="base">
                                        <p:cTn id="12" dur="1000"/>
                                        <p:tgtEl>
                                          <p:spTgt spid="721"/>
                                        </p:tgtEl>
                                        <p:attrNameLst>
                                          <p:attrName>ppt_h</p:attrName>
                                        </p:attrNameLst>
                                      </p:cBhvr>
                                      <p:tavLst>
                                        <p:tav tm="0">
                                          <p:val>
                                            <p:str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722"/>
                                        </p:tgtEl>
                                        <p:attrNameLst>
                                          <p:attrName>style.visibility</p:attrName>
                                        </p:attrNameLst>
                                      </p:cBhvr>
                                      <p:to>
                                        <p:strVal val="visible"/>
                                      </p:to>
                                    </p:set>
                                    <p:anim calcmode="lin" valueType="num">
                                      <p:cBhvr additive="base">
                                        <p:cTn id="17" dur="1000"/>
                                        <p:tgtEl>
                                          <p:spTgt spid="72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71"/>
          <p:cNvSpPr txBox="1">
            <a:spLocks noGrp="1"/>
          </p:cNvSpPr>
          <p:nvPr>
            <p:ph type="ctrTitle"/>
          </p:nvPr>
        </p:nvSpPr>
        <p:spPr>
          <a:xfrm>
            <a:off x="260275" y="247900"/>
            <a:ext cx="3446400" cy="855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it" sz="3800" b="1">
                <a:solidFill>
                  <a:schemeClr val="lt1"/>
                </a:solidFill>
                <a:latin typeface="Impact"/>
                <a:ea typeface="Impact"/>
                <a:cs typeface="Impact"/>
                <a:sym typeface="Impact"/>
              </a:rPr>
              <a:t>INTERSOS</a:t>
            </a:r>
            <a:endParaRPr sz="3800" b="1">
              <a:solidFill>
                <a:schemeClr val="lt1"/>
              </a:solidFill>
              <a:latin typeface="Impact"/>
              <a:ea typeface="Impact"/>
              <a:cs typeface="Impact"/>
              <a:sym typeface="Impact"/>
            </a:endParaRPr>
          </a:p>
        </p:txBody>
      </p:sp>
      <p:sp>
        <p:nvSpPr>
          <p:cNvPr id="728" name="Google Shape;728;p71"/>
          <p:cNvSpPr txBox="1">
            <a:spLocks noGrp="1"/>
          </p:cNvSpPr>
          <p:nvPr>
            <p:ph type="subTitle" idx="1"/>
          </p:nvPr>
        </p:nvSpPr>
        <p:spPr>
          <a:xfrm>
            <a:off x="4660075" y="247900"/>
            <a:ext cx="4176600" cy="2724300"/>
          </a:xfrm>
          <a:prstGeom prst="rect">
            <a:avLst/>
          </a:prstGeom>
        </p:spPr>
        <p:txBody>
          <a:bodyPr spcFirstLastPara="1" wrap="square" lIns="91425" tIns="91425" rIns="91425" bIns="91425" anchor="t" anchorCtr="0">
            <a:spAutoFit/>
          </a:bodyPr>
          <a:lstStyle/>
          <a:p>
            <a:pPr marL="0" lvl="0" indent="0" algn="just" rtl="0">
              <a:spcBef>
                <a:spcPts val="0"/>
              </a:spcBef>
              <a:spcAft>
                <a:spcPts val="0"/>
              </a:spcAft>
              <a:buNone/>
            </a:pPr>
            <a:r>
              <a:rPr lang="it" sz="1500" b="1">
                <a:solidFill>
                  <a:schemeClr val="lt1"/>
                </a:solidFill>
                <a:highlight>
                  <a:srgbClr val="1D7D99"/>
                </a:highlight>
                <a:latin typeface="Georgia"/>
                <a:ea typeface="Georgia"/>
                <a:cs typeface="Georgia"/>
                <a:sym typeface="Georgia"/>
              </a:rPr>
              <a:t>Se, invece, hanno più di 15 anni e non sono intenzionati a riprendere un percorso di studio, vengono coinvolti in attività formative utili a consolidare un’istruzione di base e ad imparare un mestiere confacente alla propria vocazione. Con il perpetuarsi di conflitti, in paesi come la Somalia e la Repubblica Centrafricana il fenomeno del reclutamento dei bambini soldato è sempre più un’emergenza umanitaria. </a:t>
            </a:r>
            <a:endParaRPr sz="1500" b="1">
              <a:solidFill>
                <a:schemeClr val="lt1"/>
              </a:solidFill>
              <a:highlight>
                <a:srgbClr val="1D7D99"/>
              </a:highlight>
              <a:latin typeface="Georgia"/>
              <a:ea typeface="Georgia"/>
              <a:cs typeface="Georgia"/>
              <a:sym typeface="Georgia"/>
            </a:endParaRPr>
          </a:p>
        </p:txBody>
      </p:sp>
      <p:sp>
        <p:nvSpPr>
          <p:cNvPr id="729" name="Google Shape;729;p71"/>
          <p:cNvSpPr txBox="1"/>
          <p:nvPr/>
        </p:nvSpPr>
        <p:spPr>
          <a:xfrm>
            <a:off x="260275" y="2032750"/>
            <a:ext cx="3804900" cy="27639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it" sz="1500" b="1">
                <a:solidFill>
                  <a:schemeClr val="lt1"/>
                </a:solidFill>
                <a:highlight>
                  <a:srgbClr val="1D7D99"/>
                </a:highlight>
                <a:latin typeface="Georgia"/>
                <a:ea typeface="Georgia"/>
                <a:cs typeface="Georgia"/>
                <a:sym typeface="Georgia"/>
              </a:rPr>
              <a:t>INTERSOS con i Programmi di Reintegrazione accompagna questi ragazzi nel lungo e difficile percorso di reinserimento sociale. Circa 240 milioni di minori al mondo vivono in Stati colpiti da conflitti armati, e i bambini soldato sono attivi in almeno 18 Paesi. Circa il </a:t>
            </a:r>
            <a:r>
              <a:rPr lang="it" sz="1500" b="1">
                <a:solidFill>
                  <a:schemeClr val="lt1"/>
                </a:solidFill>
                <a:highlight>
                  <a:srgbClr val="1D7D99"/>
                </a:highlight>
                <a:uFill>
                  <a:noFill/>
                </a:uFill>
                <a:latin typeface="Georgia"/>
                <a:ea typeface="Georgia"/>
                <a:cs typeface="Georgia"/>
                <a:sym typeface="Georgia"/>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40%</a:t>
            </a:r>
            <a:r>
              <a:rPr lang="it" sz="1500" b="1">
                <a:solidFill>
                  <a:schemeClr val="lt1"/>
                </a:solidFill>
                <a:highlight>
                  <a:srgbClr val="1D7D99"/>
                </a:highlight>
                <a:latin typeface="Georgia"/>
                <a:ea typeface="Georgia"/>
                <a:cs typeface="Georgia"/>
                <a:sym typeface="Georgia"/>
              </a:rPr>
              <a:t> di essi si trova nel continente nero, un dato che rende l’Africa l’area più colpita dal fenomeno.</a:t>
            </a:r>
            <a:endParaRPr sz="1500" b="1">
              <a:solidFill>
                <a:schemeClr val="lt1"/>
              </a:solidFill>
              <a:highlight>
                <a:srgbClr val="1D7D99"/>
              </a:highlight>
              <a:latin typeface="Georgia"/>
              <a:ea typeface="Georgia"/>
              <a:cs typeface="Georgia"/>
              <a:sym typeface="Georgia"/>
            </a:endParaRPr>
          </a:p>
        </p:txBody>
      </p:sp>
      <p:sp>
        <p:nvSpPr>
          <p:cNvPr id="730" name="Google Shape;730;p71"/>
          <p:cNvSpPr/>
          <p:nvPr/>
        </p:nvSpPr>
        <p:spPr>
          <a:xfrm rot="10800000">
            <a:off x="1796925" y="1177450"/>
            <a:ext cx="2702100" cy="855300"/>
          </a:xfrm>
          <a:prstGeom prst="bentUpArrow">
            <a:avLst>
              <a:gd name="adj1" fmla="val 25000"/>
              <a:gd name="adj2" fmla="val 25000"/>
              <a:gd name="adj3"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31" name="Google Shape;731;p71"/>
          <p:cNvPicPr preferRelativeResize="0"/>
          <p:nvPr/>
        </p:nvPicPr>
        <p:blipFill>
          <a:blip r:embed="rId4">
            <a:alphaModFix/>
          </a:blip>
          <a:stretch>
            <a:fillRect/>
          </a:stretch>
        </p:blipFill>
        <p:spPr>
          <a:xfrm>
            <a:off x="4660075" y="3011800"/>
            <a:ext cx="3804902" cy="182690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28"/>
                                        </p:tgtEl>
                                        <p:attrNameLst>
                                          <p:attrName>style.visibility</p:attrName>
                                        </p:attrNameLst>
                                      </p:cBhvr>
                                      <p:to>
                                        <p:strVal val="visible"/>
                                      </p:to>
                                    </p:set>
                                    <p:anim calcmode="lin" valueType="num">
                                      <p:cBhvr additive="base">
                                        <p:cTn id="7" dur="1000"/>
                                        <p:tgtEl>
                                          <p:spTgt spid="728"/>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730"/>
                                        </p:tgtEl>
                                        <p:attrNameLst>
                                          <p:attrName>style.visibility</p:attrName>
                                        </p:attrNameLst>
                                      </p:cBhvr>
                                      <p:to>
                                        <p:strVal val="visible"/>
                                      </p:to>
                                    </p:set>
                                    <p:anim calcmode="lin" valueType="num">
                                      <p:cBhvr additive="base">
                                        <p:cTn id="12" dur="1000"/>
                                        <p:tgtEl>
                                          <p:spTgt spid="730"/>
                                        </p:tgtEl>
                                        <p:attrNameLst>
                                          <p:attrName>ppt_w</p:attrName>
                                        </p:attrNameLst>
                                      </p:cBhvr>
                                      <p:tavLst>
                                        <p:tav tm="0">
                                          <p:val>
                                            <p:strVal val="0"/>
                                          </p:val>
                                        </p:tav>
                                        <p:tav tm="100000">
                                          <p:val>
                                            <p:strVal val="#ppt_w"/>
                                          </p:val>
                                        </p:tav>
                                      </p:tavLst>
                                    </p:anim>
                                    <p:anim calcmode="lin" valueType="num">
                                      <p:cBhvr additive="base">
                                        <p:cTn id="13" dur="1000"/>
                                        <p:tgtEl>
                                          <p:spTgt spid="730"/>
                                        </p:tgtEl>
                                        <p:attrNameLst>
                                          <p:attrName>ppt_h</p:attrName>
                                        </p:attrNameLst>
                                      </p:cBhvr>
                                      <p:tavLst>
                                        <p:tav tm="0">
                                          <p:val>
                                            <p:str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729"/>
                                        </p:tgtEl>
                                        <p:attrNameLst>
                                          <p:attrName>style.visibility</p:attrName>
                                        </p:attrNameLst>
                                      </p:cBhvr>
                                      <p:to>
                                        <p:strVal val="visible"/>
                                      </p:to>
                                    </p:set>
                                    <p:anim calcmode="lin" valueType="num">
                                      <p:cBhvr additive="base">
                                        <p:cTn id="18" dur="1000"/>
                                        <p:tgtEl>
                                          <p:spTgt spid="729"/>
                                        </p:tgtEl>
                                        <p:attrNameLst>
                                          <p:attrName>ppt_x</p:attrName>
                                        </p:attrNameLst>
                                      </p:cBhvr>
                                      <p:tavLst>
                                        <p:tav tm="0">
                                          <p:val>
                                            <p:strVal val="#ppt_x-1"/>
                                          </p:val>
                                        </p:tav>
                                        <p:tav tm="100000">
                                          <p:val>
                                            <p:strVal val="#ppt_x"/>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31"/>
                                        </p:tgtEl>
                                        <p:attrNameLst>
                                          <p:attrName>style.visibility</p:attrName>
                                        </p:attrNameLst>
                                      </p:cBhvr>
                                      <p:to>
                                        <p:strVal val="visible"/>
                                      </p:to>
                                    </p:set>
                                    <p:anim calcmode="lin" valueType="num">
                                      <p:cBhvr additive="base">
                                        <p:cTn id="23" dur="1000"/>
                                        <p:tgtEl>
                                          <p:spTgt spid="7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72"/>
          <p:cNvSpPr txBox="1">
            <a:spLocks noGrp="1"/>
          </p:cNvSpPr>
          <p:nvPr>
            <p:ph type="ctrTitle"/>
          </p:nvPr>
        </p:nvSpPr>
        <p:spPr>
          <a:xfrm>
            <a:off x="311700" y="272650"/>
            <a:ext cx="4012500" cy="694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it" sz="3022" b="1">
                <a:solidFill>
                  <a:schemeClr val="lt1"/>
                </a:solidFill>
                <a:latin typeface="Impact"/>
                <a:ea typeface="Impact"/>
                <a:cs typeface="Impact"/>
                <a:sym typeface="Impact"/>
              </a:rPr>
              <a:t>LA DENUNCIA DI VERGA</a:t>
            </a:r>
            <a:endParaRPr sz="3022" b="1">
              <a:solidFill>
                <a:schemeClr val="lt1"/>
              </a:solidFill>
              <a:latin typeface="Impact"/>
              <a:ea typeface="Impact"/>
              <a:cs typeface="Impact"/>
              <a:sym typeface="Impact"/>
            </a:endParaRPr>
          </a:p>
        </p:txBody>
      </p:sp>
      <p:sp>
        <p:nvSpPr>
          <p:cNvPr id="737" name="Google Shape;737;p72"/>
          <p:cNvSpPr txBox="1">
            <a:spLocks noGrp="1"/>
          </p:cNvSpPr>
          <p:nvPr>
            <p:ph type="subTitle" idx="1"/>
          </p:nvPr>
        </p:nvSpPr>
        <p:spPr>
          <a:xfrm>
            <a:off x="311700" y="1080575"/>
            <a:ext cx="5116800" cy="3879300"/>
          </a:xfrm>
          <a:prstGeom prst="rect">
            <a:avLst/>
          </a:prstGeom>
        </p:spPr>
        <p:txBody>
          <a:bodyPr spcFirstLastPara="1" wrap="square" lIns="91425" tIns="91425" rIns="91425" bIns="91425" anchor="t" anchorCtr="0">
            <a:normAutofit fontScale="92500"/>
          </a:bodyPr>
          <a:lstStyle/>
          <a:p>
            <a:pPr marL="0" lvl="0" indent="0" algn="just" rtl="0">
              <a:lnSpc>
                <a:spcPct val="115000"/>
              </a:lnSpc>
              <a:spcBef>
                <a:spcPts val="1200"/>
              </a:spcBef>
              <a:spcAft>
                <a:spcPts val="0"/>
              </a:spcAft>
              <a:buClr>
                <a:schemeClr val="dk1"/>
              </a:buClr>
              <a:buSzPts val="1100"/>
              <a:buFont typeface="Arial"/>
              <a:buNone/>
            </a:pPr>
            <a:r>
              <a:rPr lang="it" sz="1500" b="1">
                <a:solidFill>
                  <a:schemeClr val="lt1"/>
                </a:solidFill>
                <a:latin typeface="Georgia"/>
                <a:ea typeface="Georgia"/>
                <a:cs typeface="Georgia"/>
                <a:sym typeface="Georgia"/>
              </a:rPr>
              <a:t>Giovanni Verga, in una famosa novella dal titolo Rosso Malpelo, racconta di due ragazzini che lavorano in condizioni disumane in una miniera. La violenza sui bambini non esisteva solo nel profondo Sud come scriveva Verga ma purtroppo esiste anche oggi nei paesi più progrediti Verga denunciava quei disagi per far conoscere le condizioni di vita del Meridione e diffondere la consapevolezza di un problema sociale. Questi disagi comprendevano corruzione, usura, politica fiscale che colpiva i poveri, ma anche i bassi salari e la mancanza di misure di sicurezza sul lavoro. I bambini sfruttati nei paesi in via di sviluppo sono per lo più impiegati nelle miniere, proprio come racconta Verga in Rosso Malpelo.</a:t>
            </a:r>
            <a:endParaRPr sz="1500" b="1">
              <a:solidFill>
                <a:schemeClr val="lt1"/>
              </a:solidFill>
              <a:latin typeface="Georgia"/>
              <a:ea typeface="Georgia"/>
              <a:cs typeface="Georgia"/>
              <a:sym typeface="Georgia"/>
            </a:endParaRPr>
          </a:p>
          <a:p>
            <a:pPr marL="0" lvl="0" indent="0" algn="ctr" rtl="0">
              <a:spcBef>
                <a:spcPts val="1200"/>
              </a:spcBef>
              <a:spcAft>
                <a:spcPts val="0"/>
              </a:spcAft>
              <a:buNone/>
            </a:pPr>
            <a:endParaRPr sz="1400"/>
          </a:p>
        </p:txBody>
      </p:sp>
      <p:pic>
        <p:nvPicPr>
          <p:cNvPr id="738" name="Google Shape;738;p72"/>
          <p:cNvPicPr preferRelativeResize="0"/>
          <p:nvPr/>
        </p:nvPicPr>
        <p:blipFill>
          <a:blip r:embed="rId3">
            <a:alphaModFix/>
          </a:blip>
          <a:stretch>
            <a:fillRect/>
          </a:stretch>
        </p:blipFill>
        <p:spPr>
          <a:xfrm>
            <a:off x="5726100" y="555425"/>
            <a:ext cx="2973292" cy="40326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737"/>
                                        </p:tgtEl>
                                        <p:attrNameLst>
                                          <p:attrName>style.visibility</p:attrName>
                                        </p:attrNameLst>
                                      </p:cBhvr>
                                      <p:to>
                                        <p:strVal val="visible"/>
                                      </p:to>
                                    </p:set>
                                    <p:anim calcmode="lin" valueType="num">
                                      <p:cBhvr additive="base">
                                        <p:cTn id="7" dur="1000"/>
                                        <p:tgtEl>
                                          <p:spTgt spid="737"/>
                                        </p:tgtEl>
                                        <p:attrNameLst>
                                          <p:attrName>ppt_w</p:attrName>
                                        </p:attrNameLst>
                                      </p:cBhvr>
                                      <p:tavLst>
                                        <p:tav tm="0">
                                          <p:val>
                                            <p:strVal val="0"/>
                                          </p:val>
                                        </p:tav>
                                        <p:tav tm="100000">
                                          <p:val>
                                            <p:strVal val="#ppt_w"/>
                                          </p:val>
                                        </p:tav>
                                      </p:tavLst>
                                    </p:anim>
                                    <p:anim calcmode="lin" valueType="num">
                                      <p:cBhvr additive="base">
                                        <p:cTn id="8" dur="1000"/>
                                        <p:tgtEl>
                                          <p:spTgt spid="737"/>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38"/>
                                        </p:tgtEl>
                                        <p:attrNameLst>
                                          <p:attrName>style.visibility</p:attrName>
                                        </p:attrNameLst>
                                      </p:cBhvr>
                                      <p:to>
                                        <p:strVal val="visible"/>
                                      </p:to>
                                    </p:set>
                                    <p:anim calcmode="lin" valueType="num">
                                      <p:cBhvr additive="base">
                                        <p:cTn id="13" dur="1000"/>
                                        <p:tgtEl>
                                          <p:spTgt spid="73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69" name="Google Shape;269;p46"/>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73"/>
          <p:cNvSpPr txBox="1">
            <a:spLocks noGrp="1"/>
          </p:cNvSpPr>
          <p:nvPr>
            <p:ph type="ctrTitle"/>
          </p:nvPr>
        </p:nvSpPr>
        <p:spPr>
          <a:xfrm>
            <a:off x="2881350" y="483475"/>
            <a:ext cx="3381300" cy="778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it" sz="4050" b="1">
                <a:solidFill>
                  <a:schemeClr val="lt1"/>
                </a:solidFill>
                <a:latin typeface="Impact"/>
                <a:ea typeface="Impact"/>
                <a:cs typeface="Impact"/>
                <a:sym typeface="Impact"/>
              </a:rPr>
              <a:t>COMMENTO </a:t>
            </a:r>
            <a:endParaRPr sz="4050" b="1">
              <a:solidFill>
                <a:schemeClr val="lt1"/>
              </a:solidFill>
              <a:latin typeface="Impact"/>
              <a:ea typeface="Impact"/>
              <a:cs typeface="Impact"/>
              <a:sym typeface="Impact"/>
            </a:endParaRPr>
          </a:p>
        </p:txBody>
      </p:sp>
      <p:sp>
        <p:nvSpPr>
          <p:cNvPr id="744" name="Google Shape;744;p73"/>
          <p:cNvSpPr txBox="1">
            <a:spLocks noGrp="1"/>
          </p:cNvSpPr>
          <p:nvPr>
            <p:ph type="subTitle" idx="1"/>
          </p:nvPr>
        </p:nvSpPr>
        <p:spPr>
          <a:xfrm>
            <a:off x="4030100" y="1607025"/>
            <a:ext cx="4829100" cy="2950500"/>
          </a:xfrm>
          <a:prstGeom prst="rect">
            <a:avLst/>
          </a:prstGeom>
        </p:spPr>
        <p:txBody>
          <a:bodyPr spcFirstLastPara="1" wrap="square" lIns="91425" tIns="91425" rIns="91425" bIns="91425" anchor="t" anchorCtr="0">
            <a:normAutofit fontScale="77500" lnSpcReduction="10000"/>
          </a:bodyPr>
          <a:lstStyle/>
          <a:p>
            <a:pPr marL="0" lvl="0" indent="0" algn="just" rtl="0">
              <a:lnSpc>
                <a:spcPct val="115000"/>
              </a:lnSpc>
              <a:spcBef>
                <a:spcPts val="1200"/>
              </a:spcBef>
              <a:spcAft>
                <a:spcPts val="1200"/>
              </a:spcAft>
              <a:buNone/>
            </a:pPr>
            <a:r>
              <a:rPr lang="it" sz="1608" b="1">
                <a:solidFill>
                  <a:schemeClr val="lt1"/>
                </a:solidFill>
                <a:latin typeface="Georgia"/>
                <a:ea typeface="Georgia"/>
                <a:cs typeface="Georgia"/>
                <a:sym typeface="Georgia"/>
              </a:rPr>
              <a:t>Il pensiero che una persona possa essere privata della propria libertà, sfruttata per un guadagno da parte di un altro essere umano, è qualcosa che va oltre l’illegalità dei fatti: è moralmente abominevole. Se ci soffermiamo a riflettere, non possiamo far altro che provare vergogna per la razza umana. Ma la schiavitù non è mai stata davvero abolita, ha solo cambiato forma, si è evoluta; e, come ogni manifestazione di cattiveria umana, si è affinata. Ad oggi, i Paesi occidentali che erigono muri e fili spinati contro gli immigrati dei Paesi dell’Asia e dell’Africa, depredano questi stessi posti di materie prime e sfruttano la loro gente per la loro produzione.</a:t>
            </a:r>
            <a:endParaRPr>
              <a:latin typeface="Georgia"/>
              <a:ea typeface="Georgia"/>
              <a:cs typeface="Georgia"/>
              <a:sym typeface="Georgia"/>
            </a:endParaRPr>
          </a:p>
        </p:txBody>
      </p:sp>
      <p:pic>
        <p:nvPicPr>
          <p:cNvPr id="745" name="Google Shape;745;p73"/>
          <p:cNvPicPr preferRelativeResize="0"/>
          <p:nvPr/>
        </p:nvPicPr>
        <p:blipFill>
          <a:blip r:embed="rId3">
            <a:alphaModFix/>
          </a:blip>
          <a:stretch>
            <a:fillRect/>
          </a:stretch>
        </p:blipFill>
        <p:spPr>
          <a:xfrm>
            <a:off x="301125" y="1607013"/>
            <a:ext cx="3602125" cy="26981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45"/>
                                        </p:tgtEl>
                                        <p:attrNameLst>
                                          <p:attrName>style.visibility</p:attrName>
                                        </p:attrNameLst>
                                      </p:cBhvr>
                                      <p:to>
                                        <p:strVal val="visible"/>
                                      </p:to>
                                    </p:set>
                                    <p:anim calcmode="lin" valueType="num">
                                      <p:cBhvr additive="base">
                                        <p:cTn id="7" dur="1000"/>
                                        <p:tgtEl>
                                          <p:spTgt spid="745"/>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744"/>
                                        </p:tgtEl>
                                        <p:attrNameLst>
                                          <p:attrName>style.visibility</p:attrName>
                                        </p:attrNameLst>
                                      </p:cBhvr>
                                      <p:to>
                                        <p:strVal val="visible"/>
                                      </p:to>
                                    </p:set>
                                    <p:anim calcmode="lin" valueType="num">
                                      <p:cBhvr additive="base">
                                        <p:cTn id="10" dur="1000"/>
                                        <p:tgtEl>
                                          <p:spTgt spid="7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7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751" name="Google Shape;751;p74"/>
          <p:cNvSpPr txBox="1">
            <a:spLocks noGrp="1"/>
          </p:cNvSpPr>
          <p:nvPr>
            <p:ph type="body" idx="1"/>
          </p:nvPr>
        </p:nvSpPr>
        <p:spPr>
          <a:xfrm>
            <a:off x="311697" y="1363323"/>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752" name="Google Shape;752;p74"/>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7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758" name="Google Shape;758;p7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759" name="Google Shape;759;p75"/>
          <p:cNvPicPr preferRelativeResize="0"/>
          <p:nvPr/>
        </p:nvPicPr>
        <p:blipFill rotWithShape="1">
          <a:blip r:embed="rId3">
            <a:alphaModFix/>
          </a:blip>
          <a:srcRect/>
          <a:stretch/>
        </p:blipFill>
        <p:spPr>
          <a:xfrm>
            <a:off x="0" y="0"/>
            <a:ext cx="9144000" cy="51435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p7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765" name="Google Shape;765;p7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766" name="Google Shape;766;p76"/>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p7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772" name="Google Shape;772;p7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773" name="Google Shape;773;p77"/>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7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779" name="Google Shape;779;p7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780" name="Google Shape;780;p78"/>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Google Shape;785;p7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786" name="Google Shape;786;p7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787" name="Google Shape;787;p79"/>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p8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a:solidFill>
                  <a:schemeClr val="lt1"/>
                </a:solidFill>
                <a:latin typeface="Impact"/>
                <a:ea typeface="Impact"/>
                <a:cs typeface="Impact"/>
                <a:sym typeface="Impact"/>
              </a:rPr>
              <a:t>DONNE NEI CAMPI PROFUGHI</a:t>
            </a:r>
            <a:endParaRPr>
              <a:solidFill>
                <a:schemeClr val="lt1"/>
              </a:solidFill>
              <a:latin typeface="Impact"/>
              <a:ea typeface="Impact"/>
              <a:cs typeface="Impact"/>
              <a:sym typeface="Impact"/>
            </a:endParaRPr>
          </a:p>
        </p:txBody>
      </p:sp>
      <p:sp>
        <p:nvSpPr>
          <p:cNvPr id="793" name="Google Shape;793;p80"/>
          <p:cNvSpPr txBox="1">
            <a:spLocks noGrp="1"/>
          </p:cNvSpPr>
          <p:nvPr>
            <p:ph type="body" idx="1"/>
          </p:nvPr>
        </p:nvSpPr>
        <p:spPr>
          <a:xfrm>
            <a:off x="311700" y="950575"/>
            <a:ext cx="8520600" cy="741000"/>
          </a:xfrm>
          <a:prstGeom prst="rect">
            <a:avLst/>
          </a:prstGeom>
        </p:spPr>
        <p:txBody>
          <a:bodyPr spcFirstLastPara="1" wrap="square" lIns="91425" tIns="91425" rIns="91425" bIns="91425" anchor="t" anchorCtr="0">
            <a:normAutofit fontScale="77500" lnSpcReduction="20000"/>
          </a:bodyPr>
          <a:lstStyle/>
          <a:p>
            <a:pPr marL="0" lvl="0" indent="0" algn="l" rtl="0">
              <a:spcBef>
                <a:spcPts val="0"/>
              </a:spcBef>
              <a:spcAft>
                <a:spcPts val="1200"/>
              </a:spcAft>
              <a:buNone/>
            </a:pPr>
            <a:r>
              <a:rPr lang="it" b="1">
                <a:solidFill>
                  <a:schemeClr val="lt1"/>
                </a:solidFill>
                <a:latin typeface="Georgia"/>
                <a:ea typeface="Georgia"/>
                <a:cs typeface="Georgia"/>
                <a:sym typeface="Georgia"/>
              </a:rPr>
              <a:t>La guerra provoca moltissima miseria e anche devastazione. Tra questi mali c’è anche il problema dei profughi. </a:t>
            </a:r>
            <a:endParaRPr b="1">
              <a:solidFill>
                <a:schemeClr val="lt1"/>
              </a:solidFill>
              <a:latin typeface="Georgia"/>
              <a:ea typeface="Georgia"/>
              <a:cs typeface="Georgia"/>
              <a:sym typeface="Georgia"/>
            </a:endParaRPr>
          </a:p>
        </p:txBody>
      </p:sp>
      <p:pic>
        <p:nvPicPr>
          <p:cNvPr id="794" name="Google Shape;794;p80"/>
          <p:cNvPicPr preferRelativeResize="0"/>
          <p:nvPr/>
        </p:nvPicPr>
        <p:blipFill>
          <a:blip r:embed="rId3">
            <a:alphaModFix/>
          </a:blip>
          <a:stretch>
            <a:fillRect/>
          </a:stretch>
        </p:blipFill>
        <p:spPr>
          <a:xfrm>
            <a:off x="6888575" y="1459825"/>
            <a:ext cx="1880875" cy="1880875"/>
          </a:xfrm>
          <a:prstGeom prst="rect">
            <a:avLst/>
          </a:prstGeom>
          <a:noFill/>
          <a:ln>
            <a:noFill/>
          </a:ln>
        </p:spPr>
      </p:pic>
      <p:sp>
        <p:nvSpPr>
          <p:cNvPr id="795" name="Google Shape;795;p80"/>
          <p:cNvSpPr/>
          <p:nvPr/>
        </p:nvSpPr>
        <p:spPr>
          <a:xfrm rot="10800000" flipH="1">
            <a:off x="5989575" y="1459837"/>
            <a:ext cx="765600" cy="572700"/>
          </a:xfrm>
          <a:prstGeom prst="bentArrow">
            <a:avLst>
              <a:gd name="adj1" fmla="val 25000"/>
              <a:gd name="adj2" fmla="val 25000"/>
              <a:gd name="adj3" fmla="val 25000"/>
              <a:gd name="adj4" fmla="val 38591"/>
            </a:avLst>
          </a:prstGeom>
          <a:solidFill>
            <a:srgbClr val="1954D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80"/>
          <p:cNvSpPr txBox="1"/>
          <p:nvPr/>
        </p:nvSpPr>
        <p:spPr>
          <a:xfrm>
            <a:off x="3021000" y="2040713"/>
            <a:ext cx="3102000" cy="1569900"/>
          </a:xfrm>
          <a:prstGeom prst="rect">
            <a:avLst/>
          </a:prstGeom>
          <a:solidFill>
            <a:srgbClr val="85CEEA"/>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500" b="1">
                <a:solidFill>
                  <a:schemeClr val="lt1"/>
                </a:solidFill>
                <a:latin typeface="Georgia"/>
                <a:ea typeface="Georgia"/>
                <a:cs typeface="Georgia"/>
                <a:sym typeface="Georgia"/>
              </a:rPr>
              <a:t>Le donne non sono quasi mai protette se fuggono e finiscono talvolta in reti di traffico. Le ragazze sono spesso vittima dei trafficanti di organi.</a:t>
            </a:r>
            <a:endParaRPr sz="1500" b="1">
              <a:solidFill>
                <a:schemeClr val="lt1"/>
              </a:solidFill>
              <a:latin typeface="Georgia"/>
              <a:ea typeface="Georgia"/>
              <a:cs typeface="Georgia"/>
              <a:sym typeface="Georgia"/>
            </a:endParaRPr>
          </a:p>
        </p:txBody>
      </p:sp>
      <p:sp>
        <p:nvSpPr>
          <p:cNvPr id="797" name="Google Shape;797;p80"/>
          <p:cNvSpPr/>
          <p:nvPr/>
        </p:nvSpPr>
        <p:spPr>
          <a:xfrm rot="10800000">
            <a:off x="3021000" y="3681863"/>
            <a:ext cx="859500" cy="572700"/>
          </a:xfrm>
          <a:prstGeom prst="bentArrow">
            <a:avLst>
              <a:gd name="adj1" fmla="val 25000"/>
              <a:gd name="adj2" fmla="val 28590"/>
              <a:gd name="adj3" fmla="val 25000"/>
              <a:gd name="adj4" fmla="val 55571"/>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80"/>
          <p:cNvSpPr txBox="1"/>
          <p:nvPr/>
        </p:nvSpPr>
        <p:spPr>
          <a:xfrm>
            <a:off x="3075350" y="4325825"/>
            <a:ext cx="5976000" cy="70785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700" b="1" dirty="0">
                <a:solidFill>
                  <a:schemeClr val="lt1"/>
                </a:solidFill>
                <a:latin typeface="Georgia"/>
                <a:ea typeface="Georgia"/>
                <a:cs typeface="Georgia"/>
                <a:sym typeface="Georgia"/>
              </a:rPr>
              <a:t>(</a:t>
            </a:r>
            <a:r>
              <a:rPr lang="it" sz="1700" b="1" dirty="0" smtClean="0">
                <a:solidFill>
                  <a:schemeClr val="lt1"/>
                </a:solidFill>
                <a:latin typeface="Georgia"/>
                <a:ea typeface="Georgia"/>
                <a:cs typeface="Georgia"/>
                <a:sym typeface="Georgia"/>
              </a:rPr>
              <a:t>alcune </a:t>
            </a:r>
            <a:r>
              <a:rPr lang="it" sz="1700" b="1" dirty="0">
                <a:solidFill>
                  <a:schemeClr val="lt1"/>
                </a:solidFill>
                <a:latin typeface="Georgia"/>
                <a:ea typeface="Georgia"/>
                <a:cs typeface="Georgia"/>
                <a:sym typeface="Georgia"/>
              </a:rPr>
              <a:t>non riescono ad uscire e rimangono li a vita)</a:t>
            </a:r>
            <a:endParaRPr sz="1700" b="1" dirty="0">
              <a:solidFill>
                <a:schemeClr val="lt1"/>
              </a:solidFill>
              <a:latin typeface="Georgia"/>
              <a:ea typeface="Georgia"/>
              <a:cs typeface="Georgia"/>
              <a:sym typeface="Georgia"/>
            </a:endParaRPr>
          </a:p>
        </p:txBody>
      </p:sp>
      <p:sp>
        <p:nvSpPr>
          <p:cNvPr id="799" name="Google Shape;799;p80"/>
          <p:cNvSpPr/>
          <p:nvPr/>
        </p:nvSpPr>
        <p:spPr>
          <a:xfrm>
            <a:off x="227600" y="1974125"/>
            <a:ext cx="2683075" cy="3169375"/>
          </a:xfrm>
          <a:prstGeom prst="flowChartPunchedTap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00" name="Google Shape;800;p80"/>
          <p:cNvPicPr preferRelativeResize="0"/>
          <p:nvPr/>
        </p:nvPicPr>
        <p:blipFill>
          <a:blip r:embed="rId4">
            <a:alphaModFix/>
          </a:blip>
          <a:stretch>
            <a:fillRect/>
          </a:stretch>
        </p:blipFill>
        <p:spPr>
          <a:xfrm>
            <a:off x="443464" y="2628938"/>
            <a:ext cx="2251346" cy="18808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p81"/>
          <p:cNvSpPr txBox="1"/>
          <p:nvPr/>
        </p:nvSpPr>
        <p:spPr>
          <a:xfrm>
            <a:off x="435750" y="778950"/>
            <a:ext cx="82725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800" dirty="0">
                <a:solidFill>
                  <a:schemeClr val="lt1"/>
                </a:solidFill>
                <a:latin typeface="Georgia"/>
                <a:ea typeface="Georgia"/>
                <a:cs typeface="Georgia"/>
                <a:sym typeface="Georgia"/>
              </a:rPr>
              <a:t>Schiavitù è anche intesa come “mancanza di libertà” e ad oggi molto spesso le donne</a:t>
            </a:r>
            <a:r>
              <a:rPr lang="it" sz="1800" dirty="0" smtClean="0">
                <a:solidFill>
                  <a:schemeClr val="lt1"/>
                </a:solidFill>
                <a:latin typeface="Georgia"/>
                <a:ea typeface="Georgia"/>
                <a:cs typeface="Georgia"/>
                <a:sym typeface="Georgia"/>
              </a:rPr>
              <a:t>, specialmente </a:t>
            </a:r>
            <a:r>
              <a:rPr lang="it" sz="1800" dirty="0">
                <a:solidFill>
                  <a:schemeClr val="lt1"/>
                </a:solidFill>
                <a:latin typeface="Georgia"/>
                <a:ea typeface="Georgia"/>
                <a:cs typeface="Georgia"/>
                <a:sym typeface="Georgia"/>
              </a:rPr>
              <a:t>le </a:t>
            </a:r>
            <a:r>
              <a:rPr lang="it" sz="1800" dirty="0" smtClean="0">
                <a:solidFill>
                  <a:schemeClr val="lt1"/>
                </a:solidFill>
                <a:latin typeface="Georgia"/>
                <a:ea typeface="Georgia"/>
                <a:cs typeface="Georgia"/>
                <a:sym typeface="Georgia"/>
              </a:rPr>
              <a:t>ragazze, </a:t>
            </a:r>
            <a:r>
              <a:rPr lang="it" sz="1800" dirty="0">
                <a:solidFill>
                  <a:schemeClr val="lt1"/>
                </a:solidFill>
                <a:latin typeface="Georgia"/>
                <a:ea typeface="Georgia"/>
                <a:cs typeface="Georgia"/>
                <a:sym typeface="Georgia"/>
              </a:rPr>
              <a:t>finiscono </a:t>
            </a:r>
            <a:r>
              <a:rPr lang="it" sz="1800" dirty="0" smtClean="0">
                <a:solidFill>
                  <a:schemeClr val="lt1"/>
                </a:solidFill>
                <a:latin typeface="Georgia"/>
                <a:ea typeface="Georgia"/>
                <a:cs typeface="Georgia"/>
                <a:sym typeface="Georgia"/>
              </a:rPr>
              <a:t>soggiogate </a:t>
            </a:r>
            <a:r>
              <a:rPr lang="it" sz="1800" dirty="0">
                <a:solidFill>
                  <a:schemeClr val="lt1"/>
                </a:solidFill>
                <a:latin typeface="Georgia"/>
                <a:ea typeface="Georgia"/>
                <a:cs typeface="Georgia"/>
                <a:sym typeface="Georgia"/>
              </a:rPr>
              <a:t>di una persona che le priva della loro indipendenza.</a:t>
            </a:r>
            <a:endParaRPr sz="1800" dirty="0">
              <a:solidFill>
                <a:schemeClr val="lt1"/>
              </a:solidFill>
              <a:latin typeface="Georgia"/>
              <a:ea typeface="Georgia"/>
              <a:cs typeface="Georgia"/>
              <a:sym typeface="Georgia"/>
            </a:endParaRPr>
          </a:p>
        </p:txBody>
      </p:sp>
      <p:sp>
        <p:nvSpPr>
          <p:cNvPr id="806" name="Google Shape;806;p81"/>
          <p:cNvSpPr txBox="1"/>
          <p:nvPr/>
        </p:nvSpPr>
        <p:spPr>
          <a:xfrm>
            <a:off x="376025" y="322300"/>
            <a:ext cx="39348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2500" b="1">
                <a:solidFill>
                  <a:schemeClr val="lt1"/>
                </a:solidFill>
                <a:latin typeface="Impact"/>
                <a:ea typeface="Impact"/>
                <a:cs typeface="Impact"/>
                <a:sym typeface="Impact"/>
              </a:rPr>
              <a:t>DONNE SOGGIOGATE</a:t>
            </a:r>
            <a:endParaRPr sz="2600" b="1">
              <a:solidFill>
                <a:schemeClr val="lt1"/>
              </a:solidFill>
              <a:latin typeface="Impact"/>
              <a:ea typeface="Impact"/>
              <a:cs typeface="Impact"/>
              <a:sym typeface="Impact"/>
            </a:endParaRPr>
          </a:p>
        </p:txBody>
      </p:sp>
      <p:sp>
        <p:nvSpPr>
          <p:cNvPr id="807" name="Google Shape;807;p81"/>
          <p:cNvSpPr/>
          <p:nvPr/>
        </p:nvSpPr>
        <p:spPr>
          <a:xfrm rot="2700000">
            <a:off x="6486451" y="1531050"/>
            <a:ext cx="429780" cy="577423"/>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08" name="Google Shape;808;p81"/>
          <p:cNvPicPr preferRelativeResize="0"/>
          <p:nvPr/>
        </p:nvPicPr>
        <p:blipFill>
          <a:blip r:embed="rId3">
            <a:alphaModFix/>
          </a:blip>
          <a:stretch>
            <a:fillRect/>
          </a:stretch>
        </p:blipFill>
        <p:spPr>
          <a:xfrm>
            <a:off x="2163925" y="1824038"/>
            <a:ext cx="4159700" cy="1933775"/>
          </a:xfrm>
          <a:prstGeom prst="rect">
            <a:avLst/>
          </a:prstGeom>
          <a:noFill/>
          <a:ln>
            <a:noFill/>
          </a:ln>
        </p:spPr>
      </p:pic>
      <p:sp>
        <p:nvSpPr>
          <p:cNvPr id="809" name="Google Shape;809;p81"/>
          <p:cNvSpPr txBox="1"/>
          <p:nvPr/>
        </p:nvSpPr>
        <p:spPr>
          <a:xfrm>
            <a:off x="355950" y="1844700"/>
            <a:ext cx="13428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600">
                <a:solidFill>
                  <a:schemeClr val="dk2"/>
                </a:solidFill>
              </a:rPr>
              <a:t> </a:t>
            </a:r>
            <a:r>
              <a:rPr lang="it" sz="1600">
                <a:solidFill>
                  <a:schemeClr val="lt1"/>
                </a:solidFill>
                <a:latin typeface="Georgia"/>
                <a:ea typeface="Georgia"/>
                <a:cs typeface="Georgia"/>
                <a:sym typeface="Georgia"/>
              </a:rPr>
              <a:t>schiavitù psicologica</a:t>
            </a:r>
            <a:endParaRPr sz="1600">
              <a:solidFill>
                <a:schemeClr val="lt1"/>
              </a:solidFill>
              <a:latin typeface="Georgia"/>
              <a:ea typeface="Georgia"/>
              <a:cs typeface="Georgia"/>
              <a:sym typeface="Georgia"/>
            </a:endParaRPr>
          </a:p>
        </p:txBody>
      </p:sp>
      <p:sp>
        <p:nvSpPr>
          <p:cNvPr id="810" name="Google Shape;810;p81"/>
          <p:cNvSpPr/>
          <p:nvPr/>
        </p:nvSpPr>
        <p:spPr>
          <a:xfrm rot="10800000" flipH="1">
            <a:off x="1168375" y="2521800"/>
            <a:ext cx="738600" cy="678300"/>
          </a:xfrm>
          <a:prstGeom prst="bentArrow">
            <a:avLst>
              <a:gd name="adj1" fmla="val 25000"/>
              <a:gd name="adj2" fmla="val 25000"/>
              <a:gd name="adj3" fmla="val 25000"/>
              <a:gd name="adj4" fmla="val 4375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81"/>
          <p:cNvSpPr txBox="1"/>
          <p:nvPr/>
        </p:nvSpPr>
        <p:spPr>
          <a:xfrm>
            <a:off x="241050" y="3787125"/>
            <a:ext cx="8661900" cy="1139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900" dirty="0">
                <a:solidFill>
                  <a:schemeClr val="lt1"/>
                </a:solidFill>
                <a:latin typeface="Georgia"/>
                <a:ea typeface="Georgia"/>
                <a:cs typeface="Georgia"/>
                <a:sym typeface="Georgia"/>
              </a:rPr>
              <a:t>Il peggior nemico di questa schiavitù</a:t>
            </a:r>
            <a:r>
              <a:rPr lang="it" sz="2200" dirty="0">
                <a:solidFill>
                  <a:schemeClr val="lt1"/>
                </a:solidFill>
                <a:latin typeface="Georgia"/>
                <a:ea typeface="Georgia"/>
                <a:cs typeface="Georgia"/>
                <a:sym typeface="Georgia"/>
              </a:rPr>
              <a:t> </a:t>
            </a:r>
            <a:r>
              <a:rPr lang="it" sz="1900" dirty="0">
                <a:solidFill>
                  <a:schemeClr val="lt1"/>
                </a:solidFill>
                <a:latin typeface="Georgia"/>
                <a:ea typeface="Georgia"/>
                <a:cs typeface="Georgia"/>
                <a:sym typeface="Georgia"/>
              </a:rPr>
              <a:t>è il </a:t>
            </a:r>
            <a:r>
              <a:rPr lang="it" sz="2400" b="1" dirty="0">
                <a:solidFill>
                  <a:schemeClr val="lt1"/>
                </a:solidFill>
                <a:latin typeface="Georgia"/>
                <a:ea typeface="Georgia"/>
                <a:cs typeface="Georgia"/>
                <a:sym typeface="Georgia"/>
              </a:rPr>
              <a:t>silenzio</a:t>
            </a:r>
            <a:r>
              <a:rPr lang="it" sz="1900" dirty="0">
                <a:solidFill>
                  <a:schemeClr val="lt1"/>
                </a:solidFill>
                <a:latin typeface="Georgia"/>
                <a:ea typeface="Georgia"/>
                <a:cs typeface="Georgia"/>
                <a:sym typeface="Georgia"/>
              </a:rPr>
              <a:t>. Molte donne rimangono soggiogate poiché hanno paura di sfogarsi</a:t>
            </a:r>
            <a:r>
              <a:rPr lang="it" sz="1900" dirty="0" smtClean="0">
                <a:solidFill>
                  <a:schemeClr val="lt1"/>
                </a:solidFill>
                <a:latin typeface="Georgia"/>
                <a:ea typeface="Georgia"/>
                <a:cs typeface="Georgia"/>
                <a:sym typeface="Georgia"/>
              </a:rPr>
              <a:t>, anche </a:t>
            </a:r>
            <a:r>
              <a:rPr lang="it" sz="1900" dirty="0">
                <a:solidFill>
                  <a:schemeClr val="lt1"/>
                </a:solidFill>
                <a:latin typeface="Georgia"/>
                <a:ea typeface="Georgia"/>
                <a:cs typeface="Georgia"/>
                <a:sym typeface="Georgia"/>
              </a:rPr>
              <a:t>con le loro persone di fiducia</a:t>
            </a:r>
            <a:r>
              <a:rPr lang="it" sz="1900" dirty="0" smtClean="0">
                <a:solidFill>
                  <a:schemeClr val="lt1"/>
                </a:solidFill>
                <a:latin typeface="Georgia"/>
                <a:ea typeface="Georgia"/>
                <a:cs typeface="Georgia"/>
                <a:sym typeface="Georgia"/>
              </a:rPr>
              <a:t>, spesso </a:t>
            </a:r>
            <a:r>
              <a:rPr lang="it" sz="1900" dirty="0">
                <a:solidFill>
                  <a:schemeClr val="lt1"/>
                </a:solidFill>
                <a:latin typeface="Georgia"/>
                <a:ea typeface="Georgia"/>
                <a:cs typeface="Georgia"/>
                <a:sym typeface="Georgia"/>
              </a:rPr>
              <a:t>per paura di ricevere peggio di quanto ricevono già.</a:t>
            </a:r>
            <a:endParaRPr sz="1600" dirty="0">
              <a:solidFill>
                <a:schemeClr val="lt1"/>
              </a:solidFill>
              <a:latin typeface="Georgia"/>
              <a:ea typeface="Georgia"/>
              <a:cs typeface="Georgia"/>
              <a:sym typeface="Georgia"/>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p82"/>
          <p:cNvSpPr txBox="1"/>
          <p:nvPr/>
        </p:nvSpPr>
        <p:spPr>
          <a:xfrm>
            <a:off x="376025" y="174625"/>
            <a:ext cx="22158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3300">
                <a:solidFill>
                  <a:schemeClr val="lt1"/>
                </a:solidFill>
                <a:latin typeface="Impact"/>
                <a:ea typeface="Impact"/>
                <a:cs typeface="Impact"/>
                <a:sym typeface="Impact"/>
              </a:rPr>
              <a:t>SITOGRAFIA</a:t>
            </a:r>
            <a:endParaRPr sz="3300">
              <a:solidFill>
                <a:schemeClr val="lt1"/>
              </a:solidFill>
              <a:latin typeface="Impact"/>
              <a:ea typeface="Impact"/>
              <a:cs typeface="Impact"/>
              <a:sym typeface="Impact"/>
            </a:endParaRPr>
          </a:p>
        </p:txBody>
      </p:sp>
      <p:sp>
        <p:nvSpPr>
          <p:cNvPr id="817" name="Google Shape;817;p82"/>
          <p:cNvSpPr txBox="1"/>
          <p:nvPr/>
        </p:nvSpPr>
        <p:spPr>
          <a:xfrm>
            <a:off x="402150" y="867325"/>
            <a:ext cx="8339700" cy="1754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600">
                <a:solidFill>
                  <a:schemeClr val="lt1"/>
                </a:solidFill>
                <a:latin typeface="Georgia"/>
                <a:ea typeface="Georgia"/>
                <a:cs typeface="Georgia"/>
                <a:sym typeface="Georgia"/>
              </a:rPr>
              <a:t>DIPENDENZA DAI SOCIAL: </a:t>
            </a:r>
            <a:endParaRPr lang="it" sz="1600" smtClean="0">
              <a:solidFill>
                <a:schemeClr val="lt1"/>
              </a:solidFill>
              <a:latin typeface="Georgia"/>
              <a:ea typeface="Georgia"/>
              <a:cs typeface="Georgia"/>
              <a:sym typeface="Georgia"/>
            </a:endParaRPr>
          </a:p>
          <a:p>
            <a:pPr marL="0" lvl="0" indent="0" algn="l" rtl="0">
              <a:spcBef>
                <a:spcPts val="0"/>
              </a:spcBef>
              <a:spcAft>
                <a:spcPts val="0"/>
              </a:spcAft>
              <a:buNone/>
            </a:pPr>
            <a:r>
              <a:rPr lang="it" sz="1600" smtClean="0">
                <a:solidFill>
                  <a:schemeClr val="lt1"/>
                </a:solidFill>
                <a:latin typeface="Georgia"/>
                <a:ea typeface="Georgia"/>
                <a:cs typeface="Georgia"/>
                <a:sym typeface="Georgia"/>
              </a:rPr>
              <a:t>https</a:t>
            </a:r>
            <a:r>
              <a:rPr lang="it" sz="1600">
                <a:solidFill>
                  <a:schemeClr val="lt1"/>
                </a:solidFill>
                <a:latin typeface="Georgia"/>
                <a:ea typeface="Georgia"/>
                <a:cs typeface="Georgia"/>
                <a:sym typeface="Georgia"/>
              </a:rPr>
              <a:t>://www.studiocolamonico.it/blog/dipendenza-social-network/</a:t>
            </a:r>
            <a:endParaRPr sz="1600" dirty="0">
              <a:solidFill>
                <a:schemeClr val="lt1"/>
              </a:solidFill>
              <a:latin typeface="Georgia"/>
              <a:ea typeface="Georgia"/>
              <a:cs typeface="Georgia"/>
              <a:sym typeface="Georgia"/>
            </a:endParaRPr>
          </a:p>
          <a:p>
            <a:pPr marL="0" lvl="0" indent="0" algn="l" rtl="0">
              <a:spcBef>
                <a:spcPts val="0"/>
              </a:spcBef>
              <a:spcAft>
                <a:spcPts val="0"/>
              </a:spcAft>
              <a:buNone/>
            </a:pPr>
            <a:r>
              <a:rPr lang="it" sz="1600" dirty="0">
                <a:solidFill>
                  <a:schemeClr val="lt1"/>
                </a:solidFill>
                <a:latin typeface="Georgia"/>
                <a:ea typeface="Georgia"/>
                <a:cs typeface="Georgia"/>
                <a:sym typeface="Georgia"/>
              </a:rPr>
              <a:t>http://www.psicologo-parma-reggioemilia.com/dipendenza_internet_sintomi.html </a:t>
            </a:r>
            <a:endParaRPr sz="1600" dirty="0">
              <a:solidFill>
                <a:schemeClr val="lt1"/>
              </a:solidFill>
              <a:latin typeface="Georgia"/>
              <a:ea typeface="Georgia"/>
              <a:cs typeface="Georgia"/>
              <a:sym typeface="Georgia"/>
            </a:endParaRPr>
          </a:p>
          <a:p>
            <a:pPr marL="0" lvl="0" indent="0" algn="l" rtl="0">
              <a:spcBef>
                <a:spcPts val="0"/>
              </a:spcBef>
              <a:spcAft>
                <a:spcPts val="0"/>
              </a:spcAft>
              <a:buNone/>
            </a:pPr>
            <a:r>
              <a:rPr lang="it" sz="1600" dirty="0">
                <a:solidFill>
                  <a:schemeClr val="lt1"/>
                </a:solidFill>
                <a:latin typeface="Georgia"/>
                <a:ea typeface="Georgia"/>
                <a:cs typeface="Georgia"/>
                <a:sym typeface="Georgia"/>
              </a:rPr>
              <a:t>https://psiche.santagostino.it/2022/05/26/dipendenza-da-social/</a:t>
            </a:r>
            <a:endParaRPr sz="1600" dirty="0">
              <a:solidFill>
                <a:schemeClr val="lt1"/>
              </a:solidFill>
              <a:latin typeface="Georgia"/>
              <a:ea typeface="Georgia"/>
              <a:cs typeface="Georgia"/>
              <a:sym typeface="Georgia"/>
            </a:endParaRPr>
          </a:p>
          <a:p>
            <a:pPr marL="0" lvl="0" indent="0" algn="l" rtl="0">
              <a:spcBef>
                <a:spcPts val="0"/>
              </a:spcBef>
              <a:spcAft>
                <a:spcPts val="0"/>
              </a:spcAft>
              <a:buNone/>
            </a:pPr>
            <a:endParaRPr sz="1900" dirty="0">
              <a:solidFill>
                <a:schemeClr val="lt1"/>
              </a:solidFill>
            </a:endParaRPr>
          </a:p>
          <a:p>
            <a:pPr marL="0" lvl="0" indent="0" algn="l" rtl="0">
              <a:spcBef>
                <a:spcPts val="0"/>
              </a:spcBef>
              <a:spcAft>
                <a:spcPts val="0"/>
              </a:spcAft>
              <a:buNone/>
            </a:pPr>
            <a:endParaRPr sz="1900" dirty="0">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p47"/>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p48"/>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84" name="Google Shape;284;p49"/>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50"/>
          <p:cNvSpPr txBox="1">
            <a:spLocks noGrp="1"/>
          </p:cNvSpPr>
          <p:nvPr>
            <p:ph type="title"/>
          </p:nvPr>
        </p:nvSpPr>
        <p:spPr>
          <a:xfrm>
            <a:off x="261500" y="289550"/>
            <a:ext cx="4821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sz="3600">
                <a:solidFill>
                  <a:schemeClr val="lt1"/>
                </a:solidFill>
                <a:latin typeface="Impact"/>
                <a:ea typeface="Impact"/>
                <a:cs typeface="Impact"/>
                <a:sym typeface="Impact"/>
              </a:rPr>
              <a:t>DIPENDENZE DA SOCIAL</a:t>
            </a:r>
            <a:endParaRPr sz="3600">
              <a:solidFill>
                <a:schemeClr val="lt1"/>
              </a:solidFill>
              <a:latin typeface="Impact"/>
              <a:ea typeface="Impact"/>
              <a:cs typeface="Impact"/>
              <a:sym typeface="Impact"/>
            </a:endParaRPr>
          </a:p>
        </p:txBody>
      </p:sp>
      <p:sp>
        <p:nvSpPr>
          <p:cNvPr id="290" name="Google Shape;290;p50"/>
          <p:cNvSpPr txBox="1">
            <a:spLocks noGrp="1"/>
          </p:cNvSpPr>
          <p:nvPr>
            <p:ph type="body" idx="1"/>
          </p:nvPr>
        </p:nvSpPr>
        <p:spPr>
          <a:xfrm>
            <a:off x="261500" y="1085325"/>
            <a:ext cx="5244600" cy="2030700"/>
          </a:xfrm>
          <a:prstGeom prst="rect">
            <a:avLst/>
          </a:prstGeom>
          <a:ln>
            <a:noFill/>
          </a:ln>
        </p:spPr>
        <p:txBody>
          <a:bodyPr spcFirstLastPara="1" wrap="square" lIns="91425" tIns="91425" rIns="91425" bIns="91425" anchor="t" anchorCtr="0">
            <a:normAutofit fontScale="92500"/>
          </a:bodyPr>
          <a:lstStyle/>
          <a:p>
            <a:pPr marL="0" lvl="0" indent="0" algn="l" rtl="0">
              <a:spcBef>
                <a:spcPts val="0"/>
              </a:spcBef>
              <a:spcAft>
                <a:spcPts val="2000"/>
              </a:spcAft>
              <a:buClr>
                <a:schemeClr val="dk1"/>
              </a:buClr>
              <a:buSzPts val="1100"/>
              <a:buFont typeface="Arial"/>
              <a:buNone/>
            </a:pPr>
            <a:r>
              <a:rPr lang="it" sz="1850">
                <a:solidFill>
                  <a:schemeClr val="lt1"/>
                </a:solidFill>
                <a:latin typeface="Georgia"/>
                <a:ea typeface="Georgia"/>
                <a:cs typeface="Georgia"/>
                <a:sym typeface="Georgia"/>
              </a:rPr>
              <a:t>Per dipendenza si intende un'alterazione del comportamento che da semplice o comune abitudine diventa una ricerca esagerata e patologica del piacere attraverso mezzi o sostanze o comportamenti che sfociano nella condizione patologica. </a:t>
            </a:r>
            <a:endParaRPr sz="2600">
              <a:solidFill>
                <a:schemeClr val="lt1"/>
              </a:solidFill>
              <a:latin typeface="Georgia"/>
              <a:ea typeface="Georgia"/>
              <a:cs typeface="Georgia"/>
              <a:sym typeface="Georgia"/>
            </a:endParaRPr>
          </a:p>
        </p:txBody>
      </p:sp>
      <p:sp>
        <p:nvSpPr>
          <p:cNvPr id="291" name="Google Shape;291;p50"/>
          <p:cNvSpPr/>
          <p:nvPr/>
        </p:nvSpPr>
        <p:spPr>
          <a:xfrm rot="5400000">
            <a:off x="4816125" y="1659950"/>
            <a:ext cx="1557000" cy="1182300"/>
          </a:xfrm>
          <a:prstGeom prst="bentArrow">
            <a:avLst>
              <a:gd name="adj1" fmla="val 11598"/>
              <a:gd name="adj2" fmla="val 24532"/>
              <a:gd name="adj3" fmla="val 16430"/>
              <a:gd name="adj4" fmla="val 4375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50"/>
          <p:cNvSpPr txBox="1"/>
          <p:nvPr/>
        </p:nvSpPr>
        <p:spPr>
          <a:xfrm>
            <a:off x="3639400" y="3249950"/>
            <a:ext cx="4821300" cy="10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850">
                <a:solidFill>
                  <a:schemeClr val="lt1"/>
                </a:solidFill>
                <a:latin typeface="Georgia"/>
                <a:ea typeface="Georgia"/>
                <a:cs typeface="Georgia"/>
                <a:sym typeface="Georgia"/>
              </a:rPr>
              <a:t>Paura di essere tagliati fuori dalle proprie reti sociali, vero e proprio bisogno di aggiornamenti continui.</a:t>
            </a:r>
            <a:endParaRPr sz="1850">
              <a:solidFill>
                <a:schemeClr val="lt1"/>
              </a:solidFill>
              <a:latin typeface="Georgia"/>
              <a:ea typeface="Georgia"/>
              <a:cs typeface="Georgia"/>
              <a:sym typeface="Georgia"/>
            </a:endParaRPr>
          </a:p>
        </p:txBody>
      </p:sp>
      <p:pic>
        <p:nvPicPr>
          <p:cNvPr id="293" name="Google Shape;293;p50"/>
          <p:cNvPicPr preferRelativeResize="0"/>
          <p:nvPr/>
        </p:nvPicPr>
        <p:blipFill>
          <a:blip r:embed="rId3">
            <a:alphaModFix/>
          </a:blip>
          <a:stretch>
            <a:fillRect/>
          </a:stretch>
        </p:blipFill>
        <p:spPr>
          <a:xfrm>
            <a:off x="504000" y="2979375"/>
            <a:ext cx="2717999" cy="1722675"/>
          </a:xfrm>
          <a:prstGeom prst="rect">
            <a:avLst/>
          </a:prstGeom>
          <a:noFill/>
          <a:ln>
            <a:noFill/>
          </a:ln>
          <a:effectLst>
            <a:outerShdw blurRad="57150" dist="19050" dir="13200000" algn="bl" rotWithShape="0">
              <a:srgbClr val="000000">
                <a:alpha val="50000"/>
              </a:srgbClr>
            </a:outerShdw>
          </a:effectLst>
        </p:spPr>
      </p:pic>
      <p:pic>
        <p:nvPicPr>
          <p:cNvPr id="294" name="Google Shape;294;p50"/>
          <p:cNvPicPr preferRelativeResize="0"/>
          <p:nvPr/>
        </p:nvPicPr>
        <p:blipFill rotWithShape="1">
          <a:blip r:embed="rId4">
            <a:alphaModFix/>
          </a:blip>
          <a:srcRect/>
          <a:stretch/>
        </p:blipFill>
        <p:spPr>
          <a:xfrm>
            <a:off x="6413200" y="445025"/>
            <a:ext cx="2047500" cy="2604025"/>
          </a:xfrm>
          <a:prstGeom prst="rect">
            <a:avLst/>
          </a:prstGeom>
          <a:noFill/>
          <a:ln>
            <a:noFill/>
          </a:ln>
          <a:effectLst>
            <a:outerShdw blurRad="57150" dist="95250" dir="2760000" algn="bl" rotWithShape="0">
              <a:srgbClr val="000000">
                <a:alpha val="12000"/>
              </a:srgbClr>
            </a:outerShdw>
          </a:effectLst>
        </p:spPr>
      </p:pic>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93"/>
                                        </p:tgtEl>
                                        <p:attrNameLst>
                                          <p:attrName>style.visibility</p:attrName>
                                        </p:attrNameLst>
                                      </p:cBhvr>
                                      <p:to>
                                        <p:strVal val="visible"/>
                                      </p:to>
                                    </p:set>
                                    <p:anim calcmode="lin" valueType="num">
                                      <p:cBhvr additive="base">
                                        <p:cTn id="7" dur="1000"/>
                                        <p:tgtEl>
                                          <p:spTgt spid="293"/>
                                        </p:tgtEl>
                                        <p:attrNameLst>
                                          <p:attrName>ppt_w</p:attrName>
                                        </p:attrNameLst>
                                      </p:cBhvr>
                                      <p:tavLst>
                                        <p:tav tm="0">
                                          <p:val>
                                            <p:strVal val="0"/>
                                          </p:val>
                                        </p:tav>
                                        <p:tav tm="100000">
                                          <p:val>
                                            <p:strVal val="#ppt_w"/>
                                          </p:val>
                                        </p:tav>
                                      </p:tavLst>
                                    </p:anim>
                                    <p:anim calcmode="lin" valueType="num">
                                      <p:cBhvr additive="base">
                                        <p:cTn id="8" dur="1000"/>
                                        <p:tgtEl>
                                          <p:spTgt spid="293"/>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8" presetClass="emph" presetSubtype="0" fill="hold" nodeType="clickEffect">
                                  <p:stCondLst>
                                    <p:cond delay="0"/>
                                  </p:stCondLst>
                                  <p:childTnLst>
                                    <p:animRot by="-21600000">
                                      <p:cBhvr>
                                        <p:cTn id="12" dur="1000" fill="hold"/>
                                        <p:tgtEl>
                                          <p:spTgt spid="294"/>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0"/>
                                        </p:tgtEl>
                                        <p:attrNameLst>
                                          <p:attrName>style.visibility</p:attrName>
                                        </p:attrNameLst>
                                      </p:cBhvr>
                                      <p:to>
                                        <p:strVal val="visible"/>
                                      </p:to>
                                    </p:set>
                                    <p:animEffect transition="in" filter="fade">
                                      <p:cBhvr>
                                        <p:cTn id="17" dur="1000"/>
                                        <p:tgtEl>
                                          <p:spTgt spid="29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2"/>
                                        </p:tgtEl>
                                        <p:attrNameLst>
                                          <p:attrName>style.visibility</p:attrName>
                                        </p:attrNameLst>
                                      </p:cBhvr>
                                      <p:to>
                                        <p:strVal val="visible"/>
                                      </p:to>
                                    </p:set>
                                    <p:animEffect transition="in" filter="fade">
                                      <p:cBhvr>
                                        <p:cTn id="22" dur="1000"/>
                                        <p:tgtEl>
                                          <p:spTgt spid="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51"/>
          <p:cNvSpPr txBox="1">
            <a:spLocks noGrp="1"/>
          </p:cNvSpPr>
          <p:nvPr>
            <p:ph type="title"/>
          </p:nvPr>
        </p:nvSpPr>
        <p:spPr>
          <a:xfrm>
            <a:off x="233000" y="480450"/>
            <a:ext cx="1714200" cy="89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it" sz="5200">
                <a:solidFill>
                  <a:schemeClr val="lt1"/>
                </a:solidFill>
                <a:latin typeface="Impact"/>
                <a:ea typeface="Impact"/>
                <a:cs typeface="Impact"/>
                <a:sym typeface="Impact"/>
              </a:rPr>
              <a:t>FOMO</a:t>
            </a:r>
            <a:endParaRPr sz="5200">
              <a:solidFill>
                <a:schemeClr val="lt1"/>
              </a:solidFill>
              <a:latin typeface="Impact"/>
              <a:ea typeface="Impact"/>
              <a:cs typeface="Impact"/>
              <a:sym typeface="Impact"/>
            </a:endParaRPr>
          </a:p>
        </p:txBody>
      </p:sp>
      <p:sp>
        <p:nvSpPr>
          <p:cNvPr id="300" name="Google Shape;300;p51"/>
          <p:cNvSpPr txBox="1">
            <a:spLocks noGrp="1"/>
          </p:cNvSpPr>
          <p:nvPr>
            <p:ph type="body" idx="1"/>
          </p:nvPr>
        </p:nvSpPr>
        <p:spPr>
          <a:xfrm>
            <a:off x="140625" y="1443425"/>
            <a:ext cx="4289700" cy="3176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it">
                <a:solidFill>
                  <a:schemeClr val="lt1"/>
                </a:solidFill>
                <a:latin typeface="Georgia"/>
                <a:ea typeface="Georgia"/>
                <a:cs typeface="Georgia"/>
                <a:sym typeface="Georgia"/>
              </a:rPr>
              <a:t>“Fear Of Missing Out ” termine coniato nel 2004 da Patrick J.Ginnis per indicare quel bisogno ossessivo di avere aggiornamenti continui sulle varie attività.</a:t>
            </a:r>
            <a:endParaRPr>
              <a:solidFill>
                <a:schemeClr val="lt1"/>
              </a:solidFill>
              <a:latin typeface="Georgia"/>
              <a:ea typeface="Georgia"/>
              <a:cs typeface="Georgia"/>
              <a:sym typeface="Georgia"/>
            </a:endParaRPr>
          </a:p>
          <a:p>
            <a:pPr marL="0" lvl="0" indent="0" algn="l" rtl="0">
              <a:spcBef>
                <a:spcPts val="1200"/>
              </a:spcBef>
              <a:spcAft>
                <a:spcPts val="1200"/>
              </a:spcAft>
              <a:buNone/>
            </a:pPr>
            <a:r>
              <a:rPr lang="it">
                <a:solidFill>
                  <a:schemeClr val="lt1"/>
                </a:solidFill>
                <a:latin typeface="Georgia"/>
                <a:ea typeface="Georgia"/>
                <a:cs typeface="Georgia"/>
                <a:sym typeface="Georgia"/>
              </a:rPr>
              <a:t>Questo fenomeno però non bisogna ricondurlo soltanto ai giovani, bensì anche agli adulti che ad esempio restano connessi anche in vacanza.</a:t>
            </a:r>
            <a:endParaRPr>
              <a:solidFill>
                <a:schemeClr val="lt1"/>
              </a:solidFill>
              <a:latin typeface="Georgia"/>
              <a:ea typeface="Georgia"/>
              <a:cs typeface="Georgia"/>
              <a:sym typeface="Georgia"/>
            </a:endParaRPr>
          </a:p>
        </p:txBody>
      </p:sp>
      <p:pic>
        <p:nvPicPr>
          <p:cNvPr id="301" name="Google Shape;301;p51"/>
          <p:cNvPicPr preferRelativeResize="0"/>
          <p:nvPr/>
        </p:nvPicPr>
        <p:blipFill rotWithShape="1">
          <a:blip r:embed="rId3">
            <a:alphaModFix/>
          </a:blip>
          <a:srcRect/>
          <a:stretch/>
        </p:blipFill>
        <p:spPr>
          <a:xfrm>
            <a:off x="4430325" y="1107675"/>
            <a:ext cx="4585949" cy="2327200"/>
          </a:xfrm>
          <a:prstGeom prst="rect">
            <a:avLst/>
          </a:prstGeom>
          <a:noFill/>
          <a:ln>
            <a:noFill/>
          </a:ln>
          <a:effectLst>
            <a:reflection endPos="30000" dist="38100" dir="5400000" fadeDir="5400012" sy="-100000" algn="bl" rotWithShape="0"/>
          </a:effectLst>
        </p:spPr>
      </p:pic>
    </p:spTree>
  </p:cSld>
  <p:clrMapOvr>
    <a:masterClrMapping/>
  </p:clrMapOvr>
  <mc:AlternateContent xmlns:mc="http://schemas.openxmlformats.org/markup-compatibility/2006" xmlns:p14="http://schemas.microsoft.com/office/powerpoint/2010/main">
    <mc:Choice Requires="p14">
      <p:transition spd="slow">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0"/>
                                        </p:tgtEl>
                                        <p:attrNameLst>
                                          <p:attrName>style.visibility</p:attrName>
                                        </p:attrNameLst>
                                      </p:cBhvr>
                                      <p:to>
                                        <p:strVal val="visible"/>
                                      </p:to>
                                    </p:set>
                                    <p:anim calcmode="lin" valueType="num">
                                      <p:cBhvr additive="base">
                                        <p:cTn id="7" dur="1000"/>
                                        <p:tgtEl>
                                          <p:spTgt spid="30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301"/>
                                        </p:tgtEl>
                                        <p:attrNameLst>
                                          <p:attrName>style.visibility</p:attrName>
                                        </p:attrNameLst>
                                      </p:cBhvr>
                                      <p:to>
                                        <p:strVal val="visible"/>
                                      </p:to>
                                    </p:set>
                                    <p:anim calcmode="lin" valueType="num">
                                      <p:cBhvr additive="base">
                                        <p:cTn id="12" dur="1000"/>
                                        <p:tgtEl>
                                          <p:spTgt spid="30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52"/>
          <p:cNvSpPr txBox="1">
            <a:spLocks noGrp="1"/>
          </p:cNvSpPr>
          <p:nvPr>
            <p:ph type="title"/>
          </p:nvPr>
        </p:nvSpPr>
        <p:spPr>
          <a:xfrm>
            <a:off x="5563075" y="559200"/>
            <a:ext cx="2807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sz="3600">
                <a:solidFill>
                  <a:schemeClr val="lt1"/>
                </a:solidFill>
                <a:latin typeface="Impact"/>
                <a:ea typeface="Impact"/>
                <a:cs typeface="Impact"/>
                <a:sym typeface="Impact"/>
              </a:rPr>
              <a:t>IL PRIMO CASO</a:t>
            </a:r>
            <a:endParaRPr sz="3600">
              <a:solidFill>
                <a:schemeClr val="lt1"/>
              </a:solidFill>
              <a:latin typeface="Impact"/>
              <a:ea typeface="Impact"/>
              <a:cs typeface="Impact"/>
              <a:sym typeface="Impact"/>
            </a:endParaRPr>
          </a:p>
        </p:txBody>
      </p:sp>
      <p:sp>
        <p:nvSpPr>
          <p:cNvPr id="307" name="Google Shape;307;p52"/>
          <p:cNvSpPr txBox="1">
            <a:spLocks noGrp="1"/>
          </p:cNvSpPr>
          <p:nvPr>
            <p:ph type="body" idx="1"/>
          </p:nvPr>
        </p:nvSpPr>
        <p:spPr>
          <a:xfrm>
            <a:off x="4370575" y="1365450"/>
            <a:ext cx="4000200" cy="3267600"/>
          </a:xfrm>
          <a:prstGeom prst="rect">
            <a:avLst/>
          </a:prstGeom>
          <a:effectLst>
            <a:outerShdw blurRad="771525" dist="19050" dir="5400000" algn="bl" rotWithShape="0">
              <a:srgbClr val="000000">
                <a:alpha val="50000"/>
              </a:srgbClr>
            </a:outerShdw>
            <a:reflection dist="323850" dir="5400000" fadeDir="5400012" sy="-100000" algn="bl" rotWithShape="0"/>
          </a:effectLst>
        </p:spPr>
        <p:txBody>
          <a:bodyPr spcFirstLastPara="1" wrap="square" lIns="91425" tIns="91425" rIns="91425" bIns="91425" anchor="t" anchorCtr="0">
            <a:normAutofit fontScale="92500" lnSpcReduction="10000"/>
          </a:bodyPr>
          <a:lstStyle/>
          <a:p>
            <a:pPr marL="0" lvl="0" indent="0" algn="r" rtl="0">
              <a:spcBef>
                <a:spcPts val="0"/>
              </a:spcBef>
              <a:spcAft>
                <a:spcPts val="0"/>
              </a:spcAft>
              <a:buNone/>
            </a:pPr>
            <a:r>
              <a:rPr lang="it">
                <a:solidFill>
                  <a:schemeClr val="lt1"/>
                </a:solidFill>
                <a:latin typeface="Georgia"/>
                <a:ea typeface="Georgia"/>
                <a:cs typeface="Georgia"/>
                <a:sym typeface="Georgia"/>
              </a:rPr>
              <a:t>Datato 1996. Una quarantatreenne statunitense era arrivata al punto di trascorrere oltre 60 ore settimanali davanti a uno schermo poter sentirsi parte di una comunità, anche se virtuale. </a:t>
            </a:r>
            <a:endParaRPr>
              <a:solidFill>
                <a:schemeClr val="lt1"/>
              </a:solidFill>
              <a:latin typeface="Georgia"/>
              <a:ea typeface="Georgia"/>
              <a:cs typeface="Georgia"/>
              <a:sym typeface="Georgia"/>
            </a:endParaRPr>
          </a:p>
          <a:p>
            <a:pPr marL="0" lvl="0" indent="0" algn="r" rtl="0">
              <a:spcBef>
                <a:spcPts val="1200"/>
              </a:spcBef>
              <a:spcAft>
                <a:spcPts val="1200"/>
              </a:spcAft>
              <a:buNone/>
            </a:pPr>
            <a:r>
              <a:rPr lang="it">
                <a:solidFill>
                  <a:schemeClr val="lt1"/>
                </a:solidFill>
                <a:latin typeface="Georgia"/>
                <a:ea typeface="Georgia"/>
                <a:cs typeface="Georgia"/>
                <a:sym typeface="Georgia"/>
              </a:rPr>
              <a:t>Casi come questo ce ne furono oltre 600 e la conseguenza principale fu una estraniazione di tipo relazionale, accademico e finanziario.</a:t>
            </a:r>
            <a:endParaRPr>
              <a:solidFill>
                <a:schemeClr val="lt1"/>
              </a:solidFill>
              <a:latin typeface="Georgia"/>
              <a:ea typeface="Georgia"/>
              <a:cs typeface="Georgia"/>
              <a:sym typeface="Georgia"/>
            </a:endParaRPr>
          </a:p>
        </p:txBody>
      </p:sp>
      <p:pic>
        <p:nvPicPr>
          <p:cNvPr id="308" name="Google Shape;308;p52"/>
          <p:cNvPicPr preferRelativeResize="0"/>
          <p:nvPr/>
        </p:nvPicPr>
        <p:blipFill>
          <a:blip r:embed="rId3">
            <a:alphaModFix/>
          </a:blip>
          <a:stretch>
            <a:fillRect/>
          </a:stretch>
        </p:blipFill>
        <p:spPr>
          <a:xfrm>
            <a:off x="389025" y="261238"/>
            <a:ext cx="3372950" cy="4560775"/>
          </a:xfrm>
          <a:prstGeom prst="rect">
            <a:avLst/>
          </a:prstGeom>
          <a:noFill/>
          <a:ln>
            <a:noFill/>
          </a:ln>
          <a:effectLst>
            <a:outerShdw blurRad="914400" dist="209550" dir="3360000" algn="bl" rotWithShape="0">
              <a:srgbClr val="000000">
                <a:alpha val="18000"/>
              </a:srgbClr>
            </a:outerShdw>
          </a:effectLst>
        </p:spPr>
      </p:pic>
    </p:spTree>
  </p:cSld>
  <p:clrMapOvr>
    <a:masterClrMapping/>
  </p:clrMapOvr>
  <mc:AlternateContent xmlns:mc="http://schemas.openxmlformats.org/markup-compatibility/2006" xmlns:p14="http://schemas.microsoft.com/office/powerpoint/2010/main">
    <mc:Choice Requires="p14">
      <p:transition spd="slow">
        <p:push dir="r"/>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8"/>
                                        </p:tgtEl>
                                        <p:attrNameLst>
                                          <p:attrName>style.visibility</p:attrName>
                                        </p:attrNameLst>
                                      </p:cBhvr>
                                      <p:to>
                                        <p:strVal val="visible"/>
                                      </p:to>
                                    </p:set>
                                    <p:animEffect transition="in" filter="fade">
                                      <p:cBhvr>
                                        <p:cTn id="7" dur="1000"/>
                                        <p:tgtEl>
                                          <p:spTgt spid="30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07"/>
                                        </p:tgtEl>
                                        <p:attrNameLst>
                                          <p:attrName>style.visibility</p:attrName>
                                        </p:attrNameLst>
                                      </p:cBhvr>
                                      <p:to>
                                        <p:strVal val="visible"/>
                                      </p:to>
                                    </p:set>
                                    <p:anim calcmode="lin" valueType="num">
                                      <p:cBhvr additive="base">
                                        <p:cTn id="12" dur="1000"/>
                                        <p:tgtEl>
                                          <p:spTgt spid="30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ental Disorders By Slidesgo">
  <a:themeElements>
    <a:clrScheme name="Simple Light">
      <a:dk1>
        <a:srgbClr val="000000"/>
      </a:dk1>
      <a:lt1>
        <a:srgbClr val="FFFFFF"/>
      </a:lt1>
      <a:dk2>
        <a:srgbClr val="595959"/>
      </a:dk2>
      <a:lt2>
        <a:srgbClr val="EEEEEE"/>
      </a:lt2>
      <a:accent1>
        <a:srgbClr val="263238"/>
      </a:accent1>
      <a:accent2>
        <a:srgbClr val="9EAEBB"/>
      </a:accent2>
      <a:accent3>
        <a:srgbClr val="1954D7"/>
      </a:accent3>
      <a:accent4>
        <a:srgbClr val="407BFF"/>
      </a:accent4>
      <a:accent5>
        <a:srgbClr val="7797E0"/>
      </a:accent5>
      <a:accent6>
        <a:srgbClr val="B3CA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2321</Words>
  <Application>Microsoft Office PowerPoint</Application>
  <PresentationFormat>Presentazione su schermo (16:9)</PresentationFormat>
  <Paragraphs>121</Paragraphs>
  <Slides>39</Slides>
  <Notes>39</Notes>
  <HiddenSlides>0</HiddenSlides>
  <MMClips>0</MMClips>
  <ScaleCrop>false</ScaleCrop>
  <HeadingPairs>
    <vt:vector size="6" baseType="variant">
      <vt:variant>
        <vt:lpstr>Caratteri utilizzati</vt:lpstr>
      </vt:variant>
      <vt:variant>
        <vt:i4>9</vt:i4>
      </vt:variant>
      <vt:variant>
        <vt:lpstr>Tema</vt:lpstr>
      </vt:variant>
      <vt:variant>
        <vt:i4>2</vt:i4>
      </vt:variant>
      <vt:variant>
        <vt:lpstr>Titoli diapositive</vt:lpstr>
      </vt:variant>
      <vt:variant>
        <vt:i4>39</vt:i4>
      </vt:variant>
    </vt:vector>
  </HeadingPairs>
  <TitlesOfParts>
    <vt:vector size="50" baseType="lpstr">
      <vt:lpstr>Impact</vt:lpstr>
      <vt:lpstr>Comfortaa SemiBold</vt:lpstr>
      <vt:lpstr>Arial</vt:lpstr>
      <vt:lpstr>Didact Gothic</vt:lpstr>
      <vt:lpstr>Comic Sans MS</vt:lpstr>
      <vt:lpstr>Arimo</vt:lpstr>
      <vt:lpstr>Roboto</vt:lpstr>
      <vt:lpstr>Georgia</vt:lpstr>
      <vt:lpstr>Calibri</vt:lpstr>
      <vt:lpstr>Simple Light</vt:lpstr>
      <vt:lpstr>Mental Disorders By Slidesgo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DIPENDENZE DA SOCIAL</vt:lpstr>
      <vt:lpstr>FOMO</vt:lpstr>
      <vt:lpstr>IL PRIMO CASO</vt:lpstr>
      <vt:lpstr>SOCIAL MEDIA ADDICTION </vt:lpstr>
      <vt:lpstr>LE CONSEGUENZE</vt:lpstr>
      <vt:lpstr>I DIRITTI UMANI NEGATI  </vt:lpstr>
      <vt:lpstr> DICHIARAZIONE UNIVERSALE DEI DIRITTI UMANI</vt:lpstr>
      <vt:lpstr>ASSOCIAZIONE DEI DIRITTI UMANI</vt:lpstr>
      <vt:lpstr>MAHSA AMINI</vt:lpstr>
      <vt:lpstr>MALALA YOUSAFZAI</vt:lpstr>
      <vt:lpstr>CENSURA RUSSA</vt:lpstr>
      <vt:lpstr>SFRUTTAMENTO SUL LAVORO</vt:lpstr>
      <vt:lpstr>CAPORALATO</vt:lpstr>
      <vt:lpstr>L’ABUSO DEGLI STRANIERI</vt:lpstr>
      <vt:lpstr>ARTICOLO 603 BIS C.P.</vt:lpstr>
      <vt:lpstr>SFRUTTAMENTO SUL LAVORO NEL MONDO</vt:lpstr>
      <vt:lpstr>SFRUTTAMENTO MINORILE</vt:lpstr>
      <vt:lpstr>SFRUTTAMENTO MINORILE AGRICOLO</vt:lpstr>
      <vt:lpstr>ANCHE LE MULTINAZIONALI SFRUTTANO I GIOVANI</vt:lpstr>
      <vt:lpstr>BAMBINO SOLDATO</vt:lpstr>
      <vt:lpstr>INTERSOS</vt:lpstr>
      <vt:lpstr>INTERSOS</vt:lpstr>
      <vt:lpstr>LA DENUNCIA DI VERGA</vt:lpstr>
      <vt:lpstr>COMMENTO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DONNE NEI CAMPI PROFUGHI</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Hp</dc:creator>
  <cp:lastModifiedBy>Hp</cp:lastModifiedBy>
  <cp:revision>4</cp:revision>
  <dcterms:modified xsi:type="dcterms:W3CDTF">2023-01-09T16:29:40Z</dcterms:modified>
</cp:coreProperties>
</file>