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lgerian" panose="04020705040A02060702" pitchFamily="82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Fugaz One" panose="020B0604020202020204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it-IT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 rot="5400000">
            <a:off x="4532312" y="-723899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fattoquotidiano.it/2020/11/25/violenza-sulle-donne-anna-scappata-dal-compagno-in-pieno-lockdown-voleva-spaccarmi-la-testa-mi-faceva-credere-che-non-valevo-niente/601510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ssinatoday.it/cronaca/violenza-donne-testimonianza-storia-vittim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ctrTitle"/>
          </p:nvPr>
        </p:nvSpPr>
        <p:spPr>
          <a:xfrm>
            <a:off x="3956330" y="2510118"/>
            <a:ext cx="8235670" cy="91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it-IT" sz="4400" b="1"/>
              <a:t>LA VIOLENZA SULLE DONNE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3956330" y="3330388"/>
            <a:ext cx="8235670" cy="42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ugaz One"/>
              <a:buNone/>
            </a:pPr>
            <a:r>
              <a:rPr lang="it-IT" sz="1800" b="1" i="0" u="none" strike="noStrike" cap="none">
                <a:solidFill>
                  <a:schemeClr val="lt1"/>
                </a:solidFill>
                <a:latin typeface="Fugaz One"/>
                <a:ea typeface="Fugaz One"/>
                <a:cs typeface="Fugaz One"/>
                <a:sym typeface="Fugaz One"/>
              </a:rPr>
              <a:t>Presentazione a cura di Lorenzo Maiorana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05971" y="452718"/>
            <a:ext cx="10780058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lgerian"/>
              <a:buNone/>
            </a:pPr>
            <a:r>
              <a:rPr lang="it-IT" sz="36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effetti indesiderati del Covid-19</a:t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705971" y="1099980"/>
            <a:ext cx="107802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Durante la pandemia da Covid-19 è stato registrato fin dall’inizio un aumento dei casi di violenza sulle donne e contro i bambini.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Questo fenomeno si è verificato a causa delle restrizioni dovute alla pandemia, quando molte donne si sono trovate a rimanere chiuse in casa con il proprio aggressore in una vera e propria trappola.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Secondo alcune ricerche, nel periodo tra Marzo ed Ottobre 2020, le chiamate al numero nazionale antiviolenza sono aumentate del 71,7% rispetto allo stesso periodo del 2019</a:t>
            </a:r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9113" y="3455894"/>
            <a:ext cx="5293773" cy="294938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705971" y="452718"/>
            <a:ext cx="10780058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lgerian"/>
              <a:buNone/>
            </a:pPr>
            <a:r>
              <a:rPr lang="it-IT" sz="36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Possibili rimedi alla violenza DI GENERE</a:t>
            </a:r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705896" y="1237130"/>
            <a:ext cx="10780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Molte donne, per paura di subire ripercussioni da parte dei propri aggressori, nascondono le violenze rimanendo in silenzio.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Il primo passo per interrompere la catena di abusi è parlarne, ed è possibile tramite il numero telefonico nazionale anti-violenza «1522» attivo tutto il giorno tutti i giorni, denunciando alle Forze dell’Ordine o chiedendo aiuto presso i centri anti-violenza.</a:t>
            </a:r>
            <a:endParaRPr/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424" y="3857646"/>
            <a:ext cx="6361152" cy="244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9276576" y="5473246"/>
            <a:ext cx="27918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 manifesto per la campagna contro la violenza sulle donne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705971" y="1192307"/>
            <a:ext cx="10780200" cy="4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lgerian"/>
              <a:buNone/>
            </a:pPr>
            <a:r>
              <a:rPr lang="it-IT" sz="54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Grazie per l’attenzione</a:t>
            </a:r>
            <a:endParaRPr sz="5400" cap="none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705971" y="327212"/>
            <a:ext cx="10780058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lang="it-IT" sz="44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Introduzione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705971" y="1381799"/>
            <a:ext cx="66555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violenza sulle donne è un comportamento aggressivo nei confronti del genere femminile ed è una violazione dei diritti umani; vittime sono spesso donne adulte ma vengono coinvolte  anche minorenni e bambine.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violenza non è solo quella fisica, che è </a:t>
            </a:r>
            <a:r>
              <a:rPr lang="it-IT" sz="2000" b="0" i="0" u="none" strike="noStrike" cap="none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una </a:t>
            </a: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piccola parte, ma comprende diverse tipologie di reati come lo </a:t>
            </a:r>
            <a:r>
              <a:rPr lang="it-IT" sz="2000" b="0" i="0" u="none" strike="noStrike" cap="none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stalking</a:t>
            </a: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, la violenza psicologica, economica, sessuale e assistita.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 favore di questo tema è stata istituita il 25 novembre di ogni anno la «Giornata internazionale per l’eliminazione della violenza contro le donne»</a:t>
            </a:r>
            <a:endParaRPr dirty="0"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1354" y="1467454"/>
            <a:ext cx="3794676" cy="260284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705971" y="0"/>
            <a:ext cx="10780058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lang="it-IT" sz="44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Cause e conseguenze</a:t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705971" y="784412"/>
            <a:ext cx="107802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 cause per le quali un uomo compie violenza sulle donne sono molteplici: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Basso livello d’istruzione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Violenza subita da bambino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Abuso di alcool o droga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Accettazione della violenza come fatto culturale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Disparità di genere</a:t>
            </a:r>
            <a:endParaRPr sz="20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Char char="•"/>
            </a:pPr>
            <a:r>
              <a:rPr lang="it-IT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Aver assistito a scene di violenza familiare</a:t>
            </a:r>
            <a:endParaRPr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 possibili conseguenze nella tabella sottostante: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64" y="4155457"/>
            <a:ext cx="11716870" cy="221537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705971" y="300318"/>
            <a:ext cx="10780058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lang="it-IT" sz="44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La violenza fisica</a:t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705971" y="1084730"/>
            <a:ext cx="6655641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violenza fisica varia da forme meno gravi a quelle più gravi: colpire una donna, spintonarla, strattonarla, picchiarla, schiaffeggiarla, prenderla a calci, minacciarla, colpirla con armi, tentare di strangolarla, soffocarla o bruciarla.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Durante un abuso fisico di questo genere la donna rischia anche la morte, ed in questo caso si parla di «</a:t>
            </a:r>
            <a:r>
              <a:rPr lang="it-IT" sz="2000" b="0" i="0" u="none" strike="noStrike" cap="none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femminicidio</a:t>
            </a: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».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Nella </a:t>
            </a:r>
            <a:r>
              <a:rPr lang="it-IT" sz="2000" b="0" i="0" u="none" strike="noStrike" cap="none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legislazione </a:t>
            </a: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italiana molte di queste violenze si riferiscono a diversi reati come percosse, lesioni personali, maltrattamenti in famiglia, omicidi colposi e volontari.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Noemi </a:t>
            </a:r>
            <a:r>
              <a:rPr lang="it-IT" sz="2000" b="0" i="0" u="none" strike="noStrike" cap="none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Durini</a:t>
            </a:r>
            <a:r>
              <a:rPr lang="it-IT" sz="20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viene uccisa nel 2017 dal suo fidanzato a lapidate dopo una litigata e il suo corpo occultato. L’omicida è stato condannato a 18 anni e 8 mesi di reclusione.</a:t>
            </a:r>
            <a:endParaRPr dirty="0"/>
          </a:p>
        </p:txBody>
      </p:sp>
      <p:sp>
        <p:nvSpPr>
          <p:cNvPr id="151" name="Google Shape;151;p22"/>
          <p:cNvSpPr txBox="1"/>
          <p:nvPr/>
        </p:nvSpPr>
        <p:spPr>
          <a:xfrm>
            <a:off x="7941328" y="4339717"/>
            <a:ext cx="329449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Noemi Durini, uccisa a 16 anni 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Provincia di Lecce dal fidanzato di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19, Lucio Marzo, nel 2017 dopo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una litigata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1119" y="1769283"/>
            <a:ext cx="3794910" cy="249131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705971" y="389965"/>
            <a:ext cx="10780058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lang="it-IT" sz="44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La violenza psicologica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705971" y="1174377"/>
            <a:ext cx="68244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violenza psicologica comprende ogni forma di violenza che non sia fisica, come la manipolazione, la segregazione, le intimidazioni o le gravi restrizioni finanziarie a cui conseguono</a:t>
            </a:r>
            <a:endParaRPr/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Char char="●"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l’isolamento dalla propria famiglia o dai propri amici</a:t>
            </a:r>
            <a:endParaRPr/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Char char="●"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l’imposizione del modo di vestirsi o pettinarsi</a:t>
            </a:r>
            <a:endParaRPr/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Char char="●"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il continuo pedinamento</a:t>
            </a:r>
            <a:endParaRPr/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Char char="●"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l’offesa e la denigrazione anche pubblica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Nella Legislazione italiana si fa riferimento a diversi reati come la minaccia, la violenza privata, la violazione di domicilio, il sequestro di persona e l’abbandono.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Anna, che ha deciso di raccontare la sua esperienza rimanendo anonima, il 3 aprile 2020 in piena quarantena, prende il coraggio di scappare insieme alla figlia dal compagno che la minacciava costantemente.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3082" y="2285621"/>
            <a:ext cx="3632947" cy="204353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61" name="Google Shape;161;p23"/>
          <p:cNvSpPr txBox="1"/>
          <p:nvPr/>
        </p:nvSpPr>
        <p:spPr>
          <a:xfrm>
            <a:off x="7805102" y="5354440"/>
            <a:ext cx="3728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sng" strike="noStrike" cap="none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Clicca qui per il racconto anonimo</a:t>
            </a:r>
            <a:endParaRPr sz="18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705971" y="452718"/>
            <a:ext cx="10780058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lang="it-IT" sz="44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Lo stalking</a:t>
            </a: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705971" y="1237130"/>
            <a:ext cx="6655641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Per </a:t>
            </a:r>
            <a:r>
              <a:rPr lang="it-IT" sz="2000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stalking</a:t>
            </a:r>
            <a:r>
              <a:rPr lang="it-IT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si intende qualsiasi atto ripetuto nel tempo nei confronti di una vittima che possa in qualche modo generare ansia e timore fino al punto di arrivare a modificare addirittura le sue abitudini.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Vengono considerati </a:t>
            </a:r>
            <a:r>
              <a:rPr lang="it-IT" sz="2000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stalking</a:t>
            </a:r>
            <a:r>
              <a:rPr lang="it-IT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anche comportamenti che possano generare nella vittima paura per la propria incolumità o per quella dei propri familiari.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Nel Febbraio del 2009 la </a:t>
            </a:r>
            <a:r>
              <a:rPr lang="it-IT" sz="2000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legislazione </a:t>
            </a:r>
            <a:r>
              <a:rPr lang="it-IT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italiana si è arricchita con una vera e propria legge anti-</a:t>
            </a:r>
            <a:r>
              <a:rPr lang="it-IT" sz="2000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stalking</a:t>
            </a:r>
            <a:r>
              <a:rPr lang="it-IT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punendo questo genere di reato.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Laura, dopo aver deciso di troncare ogni rapporto con l’ex fidanzato che aveva iniziato a perseguitarla e a seguirla ovunque, è riuscita a chiedere aiuto e a farlo condannare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7805102" y="5345474"/>
            <a:ext cx="3728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Clicca qui per il racconto anonimo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123" y="1929788"/>
            <a:ext cx="3728906" cy="20812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705971" y="452718"/>
            <a:ext cx="10780058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lang="it-IT" sz="44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La violenza economica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705971" y="1237130"/>
            <a:ext cx="1078005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violenza economica consiste nel privare la vittima della propria indipendenza economica, acquisendone il pieno possesso.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 donne che subiscono questo abuso diventano dipendenti dal proprio aggressore.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Dal punto di vista penale troviamo reati come danneggiamento, appropriazione indebita o estorsione.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3700" y="3852335"/>
            <a:ext cx="4104599" cy="237125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705971" y="492068"/>
            <a:ext cx="10780058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lang="it-IT" sz="44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La violenza sessuale</a:t>
            </a:r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705971" y="1577788"/>
            <a:ext cx="6655641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Per violenza sessuale si intende il reato di chi compie atti sessuali senza il consenso della vittima come lo stupro o le molestie sessuali.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 passato, questa forma di violenza era considerata «crimine contro la morale pubblica», ma dal 1996 è riconosciuto come reato vero e proprio.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 esempio recente di violenza sessuale è avvenuto a Milano, in piazza Duomo, durante la notte di Capodanno: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 branco di ragazzi ha molestato ben 9 ragazze durante l’intera serata, ed alcune sono state  rapinate.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Ci sono stati diversi fermi da parte delle Forze dell’Ordine nei confronti dei presunti responsabili, ma le indagini sono tutt’ora in corso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765" y="1720650"/>
            <a:ext cx="3733264" cy="245238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86" name="Google Shape;186;p26"/>
          <p:cNvSpPr txBox="1"/>
          <p:nvPr/>
        </p:nvSpPr>
        <p:spPr>
          <a:xfrm>
            <a:off x="8027646" y="4276963"/>
            <a:ext cx="31835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Due ragazze sotto shock a Milano la notte di Capodanno dopo aver subito violenza sessuale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705971" y="452718"/>
            <a:ext cx="10780058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lang="it-IT" sz="4400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La violenza assistita</a:t>
            </a:r>
            <a:endParaRPr/>
          </a:p>
        </p:txBody>
      </p:sp>
      <p:sp>
        <p:nvSpPr>
          <p:cNvPr id="192" name="Google Shape;192;p27"/>
          <p:cNvSpPr txBox="1"/>
          <p:nvPr/>
        </p:nvSpPr>
        <p:spPr>
          <a:xfrm>
            <a:off x="705971" y="1237130"/>
            <a:ext cx="10780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violenza assistita è un maltrattamento psicologico che si verifica prevalentemente in ambito </a:t>
            </a:r>
            <a:r>
              <a:rPr lang="it-IT" sz="2200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familiare </a:t>
            </a:r>
            <a:r>
              <a:rPr lang="it-IT" sz="2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ed è dal punto di vista legislativo riconducibile alla violenza domestica, in particolar modo nei confronti di minori.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definizione effettiva di violenza assistita è «una violenza indiretta», non subita in prima persona, ma vissuta da altri individui presenti in famiglia che assistono alla scena</a:t>
            </a:r>
            <a:endParaRPr dirty="0"/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598" y="3559595"/>
            <a:ext cx="4272803" cy="284568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e">
  <a:themeElements>
    <a:clrScheme name="Rete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981</Words>
  <Application>Microsoft Office PowerPoint</Application>
  <PresentationFormat>Widescreen</PresentationFormat>
  <Paragraphs>74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Algerian</vt:lpstr>
      <vt:lpstr>Century Gothic</vt:lpstr>
      <vt:lpstr>Fugaz One</vt:lpstr>
      <vt:lpstr>Georgia</vt:lpstr>
      <vt:lpstr>Arial</vt:lpstr>
      <vt:lpstr>Rete</vt:lpstr>
      <vt:lpstr>LA VIOLENZA SULLE DONNE</vt:lpstr>
      <vt:lpstr>Introduzione</vt:lpstr>
      <vt:lpstr>Cause e conseguenze</vt:lpstr>
      <vt:lpstr>La violenza fisica</vt:lpstr>
      <vt:lpstr>La violenza psicologica</vt:lpstr>
      <vt:lpstr>Lo stalking</vt:lpstr>
      <vt:lpstr>La violenza economica</vt:lpstr>
      <vt:lpstr>La violenza sessuale</vt:lpstr>
      <vt:lpstr>La violenza assistita</vt:lpstr>
      <vt:lpstr>effetti indesiderati del Covid-19</vt:lpstr>
      <vt:lpstr>Possibili rimedi alla violenza DI GENERE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VIOLENZA SULLE DONNE</dc:title>
  <dc:creator>Hp</dc:creator>
  <cp:lastModifiedBy>Windows User</cp:lastModifiedBy>
  <cp:revision>2</cp:revision>
  <dcterms:modified xsi:type="dcterms:W3CDTF">2022-05-12T14:18:13Z</dcterms:modified>
</cp:coreProperties>
</file>