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embeddedFontLst>
    <p:embeddedFont>
      <p:font typeface="Calibri" panose="020F0502020204030204" pitchFamily="34" charset="0"/>
      <p:regular r:id="rId9"/>
      <p:bold r:id="rId10"/>
      <p:italic r:id="rId11"/>
      <p:boldItalic r:id="rId12"/>
    </p:embeddedFont>
    <p:embeddedFont>
      <p:font typeface="Homemade Apple" panose="020B0604020202020204" charset="0"/>
      <p:regular r:id="rId13"/>
    </p:embeddedFont>
    <p:embeddedFont>
      <p:font typeface="Griffy" panose="020B0604020202020204" charset="0"/>
      <p:regular r:id="rId14"/>
    </p:embeddedFont>
    <p:embeddedFont>
      <p:font typeface="Poppins" panose="020B0604020202020204" charset="0"/>
      <p:regular r:id="rId15"/>
      <p:bold r:id="rId16"/>
      <p:italic r:id="rId17"/>
      <p:boldItalic r:id="rId18"/>
    </p:embeddedFont>
    <p:embeddedFont>
      <p:font typeface="Barlow Condensed" panose="020B0604020202020204" charset="0"/>
      <p:regular r:id="rId19"/>
      <p:bold r:id="rId20"/>
      <p:italic r:id="rId21"/>
      <p:boldItalic r:id="rId22"/>
    </p:embeddedFont>
    <p:embeddedFont>
      <p:font typeface="Poppins ExtraBold" panose="020B0604020202020204" charset="0"/>
      <p:bold r:id="rId23"/>
      <p:boldItalic r:id="rId24"/>
    </p:embeddedFont>
    <p:embeddedFont>
      <p:font typeface="Abril Fatface" panose="020B0604020202020204" charset="0"/>
      <p:regular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96" y="1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font" Target="fonts/font10.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5" Type="http://schemas.openxmlformats.org/officeDocument/2006/relationships/font" Target="fonts/font17.fntdata"/><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font" Target="fonts/font12.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24" Type="http://schemas.openxmlformats.org/officeDocument/2006/relationships/font" Target="fonts/font16.fntdata"/><Relationship Id="rId5" Type="http://schemas.openxmlformats.org/officeDocument/2006/relationships/slide" Target="slides/slide4.xml"/><Relationship Id="rId15" Type="http://schemas.openxmlformats.org/officeDocument/2006/relationships/font" Target="fonts/font7.fntdata"/><Relationship Id="rId23" Type="http://schemas.openxmlformats.org/officeDocument/2006/relationships/font" Target="fonts/font15.fntdata"/><Relationship Id="rId28" Type="http://schemas.openxmlformats.org/officeDocument/2006/relationships/theme" Target="theme/theme1.xml"/><Relationship Id="rId10" Type="http://schemas.openxmlformats.org/officeDocument/2006/relationships/font" Target="fonts/font2.fntdata"/><Relationship Id="rId19"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font" Target="fonts/font14.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a073618e60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a073618e60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a073618e60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ga073618e60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a073618e60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 name="Google Shape;501;ga073618e60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a073618e60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a073618e6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a073618e60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a073618e60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a073618e60_0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a073618e60_0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hyperlink" Target="https://twitter.com/SlidesManiaSM/" TargetMode="External"/><Relationship Id="rId12" Type="http://schemas.openxmlformats.org/officeDocument/2006/relationships/image" Target="../media/image5.png"/><Relationship Id="rId2" Type="http://schemas.openxmlformats.org/officeDocument/2006/relationships/hyperlink" Target="https://slidesmania.com/" TargetMode="External"/><Relationship Id="rId1" Type="http://schemas.openxmlformats.org/officeDocument/2006/relationships/slideMaster" Target="../slideMasters/slideMaster1.xml"/><Relationship Id="rId6" Type="http://schemas.openxmlformats.org/officeDocument/2006/relationships/image" Target="../media/image2.png"/><Relationship Id="rId11" Type="http://schemas.openxmlformats.org/officeDocument/2006/relationships/hyperlink" Target="https://www.instagram.com/slidesmania/" TargetMode="External"/><Relationship Id="rId5" Type="http://schemas.openxmlformats.org/officeDocument/2006/relationships/hyperlink" Target="https://www.facebook.com/SlidesManiaSM/" TargetMode="External"/><Relationship Id="rId10" Type="http://schemas.openxmlformats.org/officeDocument/2006/relationships/image" Target="../media/image4.png"/><Relationship Id="rId4" Type="http://schemas.openxmlformats.org/officeDocument/2006/relationships/hyperlink" Target="https://slidesmania.com/questions-powerpoint-google-slides/can-i-use-these-templates/" TargetMode="External"/><Relationship Id="rId9" Type="http://schemas.openxmlformats.org/officeDocument/2006/relationships/hyperlink" Target="https://www.pinterest.com/slidesmania/" TargetMode="Externa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001 Title">
  <p:cSld name="CUSTOM">
    <p:spTree>
      <p:nvGrpSpPr>
        <p:cNvPr id="1" name="Shape 10"/>
        <p:cNvGrpSpPr/>
        <p:nvPr/>
      </p:nvGrpSpPr>
      <p:grpSpPr>
        <a:xfrm>
          <a:off x="0" y="0"/>
          <a:ext cx="0" cy="0"/>
          <a:chOff x="0" y="0"/>
          <a:chExt cx="0" cy="0"/>
        </a:xfrm>
      </p:grpSpPr>
      <p:sp>
        <p:nvSpPr>
          <p:cNvPr id="11" name="Google Shape;11;p2"/>
          <p:cNvSpPr/>
          <p:nvPr/>
        </p:nvSpPr>
        <p:spPr>
          <a:xfrm>
            <a:off x="532142" y="313967"/>
            <a:ext cx="11129963" cy="6234589"/>
          </a:xfrm>
          <a:custGeom>
            <a:avLst/>
            <a:gdLst/>
            <a:ahLst/>
            <a:cxnLst/>
            <a:rect l="l" t="t" r="r" b="b"/>
            <a:pathLst>
              <a:path w="11715750" h="6562725" extrusionOk="0">
                <a:moveTo>
                  <a:pt x="0" y="0"/>
                </a:moveTo>
                <a:lnTo>
                  <a:pt x="11715750" y="0"/>
                </a:lnTo>
                <a:lnTo>
                  <a:pt x="11715750" y="6562725"/>
                </a:lnTo>
                <a:lnTo>
                  <a:pt x="0" y="6562725"/>
                </a:lnTo>
                <a:close/>
              </a:path>
            </a:pathLst>
          </a:custGeom>
          <a:solidFill>
            <a:srgbClr val="FFFFFF"/>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2"/>
          <p:cNvSpPr/>
          <p:nvPr/>
        </p:nvSpPr>
        <p:spPr>
          <a:xfrm>
            <a:off x="529877" y="309440"/>
            <a:ext cx="11129963" cy="538400"/>
          </a:xfrm>
          <a:custGeom>
            <a:avLst/>
            <a:gdLst/>
            <a:ahLst/>
            <a:cxnLst/>
            <a:rect l="l" t="t" r="r" b="b"/>
            <a:pathLst>
              <a:path w="11715750" h="566737" extrusionOk="0">
                <a:moveTo>
                  <a:pt x="0" y="0"/>
                </a:moveTo>
                <a:lnTo>
                  <a:pt x="11715750" y="0"/>
                </a:lnTo>
                <a:lnTo>
                  <a:pt x="11715750" y="566738"/>
                </a:lnTo>
                <a:lnTo>
                  <a:pt x="0" y="566738"/>
                </a:lnTo>
                <a:close/>
              </a:path>
            </a:pathLst>
          </a:custGeom>
          <a:solidFill>
            <a:srgbClr val="FFFFFF"/>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13;p2"/>
          <p:cNvSpPr/>
          <p:nvPr/>
        </p:nvSpPr>
        <p:spPr>
          <a:xfrm>
            <a:off x="1211107" y="1418417"/>
            <a:ext cx="4144328" cy="4696301"/>
          </a:xfrm>
          <a:custGeom>
            <a:avLst/>
            <a:gdLst/>
            <a:ahLst/>
            <a:cxnLst/>
            <a:rect l="l" t="t" r="r" b="b"/>
            <a:pathLst>
              <a:path w="4362450" h="4943475" extrusionOk="0">
                <a:moveTo>
                  <a:pt x="0" y="0"/>
                </a:moveTo>
                <a:lnTo>
                  <a:pt x="4362450" y="0"/>
                </a:lnTo>
                <a:lnTo>
                  <a:pt x="4362450" y="4943475"/>
                </a:lnTo>
                <a:lnTo>
                  <a:pt x="0" y="4943475"/>
                </a:lnTo>
                <a:close/>
              </a:path>
            </a:pathLst>
          </a:custGeom>
          <a:solidFill>
            <a:schemeClr val="accent4"/>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2"/>
          <p:cNvSpPr/>
          <p:nvPr/>
        </p:nvSpPr>
        <p:spPr>
          <a:xfrm>
            <a:off x="7901177" y="1115145"/>
            <a:ext cx="700463" cy="361950"/>
          </a:xfrm>
          <a:custGeom>
            <a:avLst/>
            <a:gdLst/>
            <a:ahLst/>
            <a:cxnLst/>
            <a:rect l="l" t="t" r="r" b="b"/>
            <a:pathLst>
              <a:path w="737329" h="381000" extrusionOk="0">
                <a:moveTo>
                  <a:pt x="737330" y="190500"/>
                </a:moveTo>
                <a:lnTo>
                  <a:pt x="542925" y="0"/>
                </a:lnTo>
                <a:lnTo>
                  <a:pt x="542925" y="119063"/>
                </a:lnTo>
                <a:lnTo>
                  <a:pt x="0" y="119063"/>
                </a:lnTo>
                <a:lnTo>
                  <a:pt x="0" y="261938"/>
                </a:lnTo>
                <a:lnTo>
                  <a:pt x="542925" y="261938"/>
                </a:lnTo>
                <a:lnTo>
                  <a:pt x="542925" y="381000"/>
                </a:lnTo>
                <a:close/>
              </a:path>
            </a:pathLst>
          </a:custGeom>
          <a:solidFill>
            <a:schemeClr val="accent2"/>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6621012" y="4953561"/>
            <a:ext cx="700463" cy="361950"/>
          </a:xfrm>
          <a:custGeom>
            <a:avLst/>
            <a:gdLst/>
            <a:ahLst/>
            <a:cxnLst/>
            <a:rect l="l" t="t" r="r" b="b"/>
            <a:pathLst>
              <a:path w="737329" h="381000" extrusionOk="0">
                <a:moveTo>
                  <a:pt x="0" y="190500"/>
                </a:moveTo>
                <a:lnTo>
                  <a:pt x="194405" y="381000"/>
                </a:lnTo>
                <a:lnTo>
                  <a:pt x="194405" y="261938"/>
                </a:lnTo>
                <a:lnTo>
                  <a:pt x="737330" y="261938"/>
                </a:lnTo>
                <a:lnTo>
                  <a:pt x="737330" y="119063"/>
                </a:lnTo>
                <a:lnTo>
                  <a:pt x="194405" y="119063"/>
                </a:lnTo>
                <a:lnTo>
                  <a:pt x="194405" y="0"/>
                </a:lnTo>
                <a:close/>
              </a:path>
            </a:pathLst>
          </a:custGeom>
          <a:solidFill>
            <a:schemeClr val="accent2"/>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11066513" y="5351525"/>
            <a:ext cx="375069" cy="375069"/>
          </a:xfrm>
          <a:custGeom>
            <a:avLst/>
            <a:gdLst/>
            <a:ahLst/>
            <a:cxnLst/>
            <a:rect l="l" t="t" r="r" b="b"/>
            <a:pathLst>
              <a:path w="394810" h="394810" extrusionOk="0">
                <a:moveTo>
                  <a:pt x="394811" y="96583"/>
                </a:moveTo>
                <a:lnTo>
                  <a:pt x="298227" y="0"/>
                </a:lnTo>
                <a:lnTo>
                  <a:pt x="197453" y="100774"/>
                </a:lnTo>
                <a:lnTo>
                  <a:pt x="96584" y="0"/>
                </a:lnTo>
                <a:lnTo>
                  <a:pt x="0" y="96583"/>
                </a:lnTo>
                <a:lnTo>
                  <a:pt x="100774" y="197358"/>
                </a:lnTo>
                <a:lnTo>
                  <a:pt x="0" y="298132"/>
                </a:lnTo>
                <a:lnTo>
                  <a:pt x="96584" y="394811"/>
                </a:lnTo>
                <a:lnTo>
                  <a:pt x="197453" y="293941"/>
                </a:lnTo>
                <a:lnTo>
                  <a:pt x="298227" y="394811"/>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2"/>
          <p:cNvSpPr/>
          <p:nvPr/>
        </p:nvSpPr>
        <p:spPr>
          <a:xfrm>
            <a:off x="6656135" y="607720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p:nvPr/>
        </p:nvSpPr>
        <p:spPr>
          <a:xfrm>
            <a:off x="7140463" y="607720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9;p2"/>
          <p:cNvSpPr/>
          <p:nvPr/>
        </p:nvSpPr>
        <p:spPr>
          <a:xfrm>
            <a:off x="7624792" y="607720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2"/>
          <p:cNvSpPr/>
          <p:nvPr/>
        </p:nvSpPr>
        <p:spPr>
          <a:xfrm>
            <a:off x="715552" y="188518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1;p2"/>
          <p:cNvSpPr/>
          <p:nvPr/>
        </p:nvSpPr>
        <p:spPr>
          <a:xfrm>
            <a:off x="9937415" y="5535973"/>
            <a:ext cx="434340" cy="615315"/>
          </a:xfrm>
          <a:custGeom>
            <a:avLst/>
            <a:gdLst/>
            <a:ahLst/>
            <a:cxnLst/>
            <a:rect l="l" t="t" r="r" b="b"/>
            <a:pathLst>
              <a:path w="457200" h="647700" extrusionOk="0">
                <a:moveTo>
                  <a:pt x="0" y="0"/>
                </a:moveTo>
                <a:lnTo>
                  <a:pt x="47625" y="542925"/>
                </a:lnTo>
                <a:lnTo>
                  <a:pt x="190500" y="400050"/>
                </a:lnTo>
                <a:lnTo>
                  <a:pt x="323850" y="647700"/>
                </a:lnTo>
                <a:lnTo>
                  <a:pt x="428625" y="571500"/>
                </a:lnTo>
                <a:lnTo>
                  <a:pt x="257175" y="342900"/>
                </a:lnTo>
                <a:lnTo>
                  <a:pt x="457200" y="295275"/>
                </a:lnTo>
                <a:close/>
              </a:path>
            </a:pathLst>
          </a:custGeom>
          <a:solidFill>
            <a:schemeClr val="accen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22;p2"/>
          <p:cNvSpPr/>
          <p:nvPr/>
        </p:nvSpPr>
        <p:spPr>
          <a:xfrm>
            <a:off x="5561011" y="1137778"/>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3;p2"/>
          <p:cNvSpPr/>
          <p:nvPr/>
        </p:nvSpPr>
        <p:spPr>
          <a:xfrm>
            <a:off x="5325636" y="1137778"/>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2"/>
          <p:cNvSpPr/>
          <p:nvPr/>
        </p:nvSpPr>
        <p:spPr>
          <a:xfrm>
            <a:off x="5099314" y="1137778"/>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p2"/>
          <p:cNvSpPr/>
          <p:nvPr/>
        </p:nvSpPr>
        <p:spPr>
          <a:xfrm>
            <a:off x="4863939" y="1137778"/>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6;p2"/>
          <p:cNvSpPr/>
          <p:nvPr/>
        </p:nvSpPr>
        <p:spPr>
          <a:xfrm>
            <a:off x="4628564" y="1137778"/>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2"/>
          <p:cNvSpPr/>
          <p:nvPr/>
        </p:nvSpPr>
        <p:spPr>
          <a:xfrm>
            <a:off x="4393189" y="1137778"/>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2"/>
          <p:cNvSpPr/>
          <p:nvPr/>
        </p:nvSpPr>
        <p:spPr>
          <a:xfrm>
            <a:off x="5561011" y="138220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2"/>
          <p:cNvSpPr/>
          <p:nvPr/>
        </p:nvSpPr>
        <p:spPr>
          <a:xfrm>
            <a:off x="5561011" y="1626633"/>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2"/>
          <p:cNvSpPr/>
          <p:nvPr/>
        </p:nvSpPr>
        <p:spPr>
          <a:xfrm>
            <a:off x="5561011" y="187106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1;p2"/>
          <p:cNvSpPr/>
          <p:nvPr/>
        </p:nvSpPr>
        <p:spPr>
          <a:xfrm>
            <a:off x="794675"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4958"/>
                  <a:pt x="44958" y="0"/>
                  <a:pt x="100013" y="0"/>
                </a:cubicBezTo>
                <a:lnTo>
                  <a:pt x="100013" y="0"/>
                </a:lnTo>
                <a:cubicBezTo>
                  <a:pt x="155067"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2;p2"/>
          <p:cNvSpPr/>
          <p:nvPr/>
        </p:nvSpPr>
        <p:spPr>
          <a:xfrm>
            <a:off x="1165842"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2"/>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3;p2"/>
          <p:cNvSpPr/>
          <p:nvPr/>
        </p:nvSpPr>
        <p:spPr>
          <a:xfrm>
            <a:off x="1546063"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34;p2"/>
          <p:cNvSpPr/>
          <p:nvPr/>
        </p:nvSpPr>
        <p:spPr>
          <a:xfrm>
            <a:off x="11474727" y="1039166"/>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2"/>
          <p:cNvSpPr/>
          <p:nvPr/>
        </p:nvSpPr>
        <p:spPr>
          <a:xfrm>
            <a:off x="11474727" y="1283593"/>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6;p2"/>
          <p:cNvSpPr/>
          <p:nvPr/>
        </p:nvSpPr>
        <p:spPr>
          <a:xfrm>
            <a:off x="11474727" y="1528021"/>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37;p2"/>
          <p:cNvSpPr/>
          <p:nvPr/>
        </p:nvSpPr>
        <p:spPr>
          <a:xfrm>
            <a:off x="11474727" y="177244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38;p2"/>
          <p:cNvSpPr/>
          <p:nvPr/>
        </p:nvSpPr>
        <p:spPr>
          <a:xfrm>
            <a:off x="2155119"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9;p2"/>
          <p:cNvSpPr/>
          <p:nvPr/>
        </p:nvSpPr>
        <p:spPr>
          <a:xfrm>
            <a:off x="1928796"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40;p2"/>
          <p:cNvSpPr/>
          <p:nvPr/>
        </p:nvSpPr>
        <p:spPr>
          <a:xfrm>
            <a:off x="1693422"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41;p2"/>
          <p:cNvSpPr/>
          <p:nvPr/>
        </p:nvSpPr>
        <p:spPr>
          <a:xfrm>
            <a:off x="1458047"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2"/>
          <p:cNvSpPr/>
          <p:nvPr/>
        </p:nvSpPr>
        <p:spPr>
          <a:xfrm>
            <a:off x="1222672"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43;p2"/>
          <p:cNvSpPr txBox="1">
            <a:spLocks noGrp="1"/>
          </p:cNvSpPr>
          <p:nvPr>
            <p:ph type="title"/>
          </p:nvPr>
        </p:nvSpPr>
        <p:spPr>
          <a:xfrm>
            <a:off x="6016834" y="1851863"/>
            <a:ext cx="5268000" cy="1230600"/>
          </a:xfrm>
          <a:prstGeom prst="rect">
            <a:avLst/>
          </a:prstGeom>
        </p:spPr>
        <p:txBody>
          <a:bodyPr spcFirstLastPara="1" wrap="square" lIns="121900" tIns="121900" rIns="121900" bIns="121900" anchor="t" anchorCtr="0">
            <a:noAutofit/>
          </a:bodyPr>
          <a:lstStyle>
            <a:lvl1pPr lvl="0" algn="r">
              <a:lnSpc>
                <a:spcPct val="80000"/>
              </a:lnSpc>
              <a:spcBef>
                <a:spcPts val="0"/>
              </a:spcBef>
              <a:spcAft>
                <a:spcPts val="0"/>
              </a:spcAft>
              <a:buSzPts val="6600"/>
              <a:buNone/>
              <a:defRPr sz="6600"/>
            </a:lvl1pPr>
            <a:lvl2pPr lvl="1" algn="r">
              <a:spcBef>
                <a:spcPts val="0"/>
              </a:spcBef>
              <a:spcAft>
                <a:spcPts val="0"/>
              </a:spcAft>
              <a:buSzPts val="6800"/>
              <a:buNone/>
              <a:defRPr sz="6800"/>
            </a:lvl2pPr>
            <a:lvl3pPr lvl="2" algn="r">
              <a:spcBef>
                <a:spcPts val="0"/>
              </a:spcBef>
              <a:spcAft>
                <a:spcPts val="0"/>
              </a:spcAft>
              <a:buSzPts val="6800"/>
              <a:buNone/>
              <a:defRPr sz="6800"/>
            </a:lvl3pPr>
            <a:lvl4pPr lvl="3" algn="r">
              <a:spcBef>
                <a:spcPts val="0"/>
              </a:spcBef>
              <a:spcAft>
                <a:spcPts val="0"/>
              </a:spcAft>
              <a:buSzPts val="6800"/>
              <a:buNone/>
              <a:defRPr sz="6800"/>
            </a:lvl4pPr>
            <a:lvl5pPr lvl="4" algn="r">
              <a:spcBef>
                <a:spcPts val="0"/>
              </a:spcBef>
              <a:spcAft>
                <a:spcPts val="0"/>
              </a:spcAft>
              <a:buSzPts val="6800"/>
              <a:buNone/>
              <a:defRPr sz="6800"/>
            </a:lvl5pPr>
            <a:lvl6pPr lvl="5" algn="r">
              <a:spcBef>
                <a:spcPts val="0"/>
              </a:spcBef>
              <a:spcAft>
                <a:spcPts val="0"/>
              </a:spcAft>
              <a:buSzPts val="6800"/>
              <a:buNone/>
              <a:defRPr sz="6800"/>
            </a:lvl6pPr>
            <a:lvl7pPr lvl="6" algn="r">
              <a:spcBef>
                <a:spcPts val="0"/>
              </a:spcBef>
              <a:spcAft>
                <a:spcPts val="0"/>
              </a:spcAft>
              <a:buSzPts val="6800"/>
              <a:buNone/>
              <a:defRPr sz="6800"/>
            </a:lvl7pPr>
            <a:lvl8pPr lvl="7" algn="r">
              <a:spcBef>
                <a:spcPts val="0"/>
              </a:spcBef>
              <a:spcAft>
                <a:spcPts val="0"/>
              </a:spcAft>
              <a:buSzPts val="6800"/>
              <a:buNone/>
              <a:defRPr sz="6800"/>
            </a:lvl8pPr>
            <a:lvl9pPr lvl="8" algn="r">
              <a:spcBef>
                <a:spcPts val="0"/>
              </a:spcBef>
              <a:spcAft>
                <a:spcPts val="0"/>
              </a:spcAft>
              <a:buSzPts val="6800"/>
              <a:buNone/>
              <a:defRPr sz="6800"/>
            </a:lvl9pPr>
          </a:lstStyle>
          <a:p>
            <a:endParaRPr/>
          </a:p>
        </p:txBody>
      </p:sp>
      <p:sp>
        <p:nvSpPr>
          <p:cNvPr id="44" name="Google Shape;44;p2"/>
          <p:cNvSpPr txBox="1">
            <a:spLocks noGrp="1"/>
          </p:cNvSpPr>
          <p:nvPr>
            <p:ph type="subTitle" idx="1"/>
          </p:nvPr>
        </p:nvSpPr>
        <p:spPr>
          <a:xfrm>
            <a:off x="6007931" y="4078311"/>
            <a:ext cx="5277000" cy="717900"/>
          </a:xfrm>
          <a:prstGeom prst="rect">
            <a:avLst/>
          </a:prstGeom>
        </p:spPr>
        <p:txBody>
          <a:bodyPr spcFirstLastPara="1" wrap="square" lIns="121900" tIns="121900" rIns="121900" bIns="121900" anchor="t" anchorCtr="0">
            <a:noAutofit/>
          </a:bodyPr>
          <a:lstStyle>
            <a:lvl1pPr lvl="0" algn="r">
              <a:spcBef>
                <a:spcPts val="0"/>
              </a:spcBef>
              <a:spcAft>
                <a:spcPts val="0"/>
              </a:spcAft>
              <a:buSzPts val="1900"/>
              <a:buNone/>
              <a:defRPr/>
            </a:lvl1pPr>
            <a:lvl2pPr lvl="1" algn="r">
              <a:spcBef>
                <a:spcPts val="2100"/>
              </a:spcBef>
              <a:spcAft>
                <a:spcPts val="0"/>
              </a:spcAft>
              <a:buSzPts val="1900"/>
              <a:buNone/>
              <a:defRPr/>
            </a:lvl2pPr>
            <a:lvl3pPr lvl="2" algn="r">
              <a:spcBef>
                <a:spcPts val="2100"/>
              </a:spcBef>
              <a:spcAft>
                <a:spcPts val="0"/>
              </a:spcAft>
              <a:buSzPts val="1900"/>
              <a:buNone/>
              <a:defRPr/>
            </a:lvl3pPr>
            <a:lvl4pPr lvl="3" algn="r">
              <a:spcBef>
                <a:spcPts val="2100"/>
              </a:spcBef>
              <a:spcAft>
                <a:spcPts val="0"/>
              </a:spcAft>
              <a:buSzPts val="1900"/>
              <a:buNone/>
              <a:defRPr/>
            </a:lvl4pPr>
            <a:lvl5pPr lvl="4" algn="r">
              <a:spcBef>
                <a:spcPts val="2100"/>
              </a:spcBef>
              <a:spcAft>
                <a:spcPts val="0"/>
              </a:spcAft>
              <a:buSzPts val="1900"/>
              <a:buNone/>
              <a:defRPr/>
            </a:lvl5pPr>
            <a:lvl6pPr lvl="5" algn="r">
              <a:spcBef>
                <a:spcPts val="2100"/>
              </a:spcBef>
              <a:spcAft>
                <a:spcPts val="0"/>
              </a:spcAft>
              <a:buSzPts val="1900"/>
              <a:buNone/>
              <a:defRPr/>
            </a:lvl6pPr>
            <a:lvl7pPr lvl="6" algn="r">
              <a:spcBef>
                <a:spcPts val="2100"/>
              </a:spcBef>
              <a:spcAft>
                <a:spcPts val="0"/>
              </a:spcAft>
              <a:buSzPts val="1900"/>
              <a:buNone/>
              <a:defRPr/>
            </a:lvl7pPr>
            <a:lvl8pPr lvl="7" algn="r">
              <a:spcBef>
                <a:spcPts val="2100"/>
              </a:spcBef>
              <a:spcAft>
                <a:spcPts val="0"/>
              </a:spcAft>
              <a:buSzPts val="1900"/>
              <a:buNone/>
              <a:defRPr/>
            </a:lvl8pPr>
            <a:lvl9pPr lvl="8" algn="r">
              <a:spcBef>
                <a:spcPts val="2100"/>
              </a:spcBef>
              <a:spcAft>
                <a:spcPts val="2100"/>
              </a:spcAft>
              <a:buSzPts val="1900"/>
              <a:buNone/>
              <a:defRPr/>
            </a:lvl9pPr>
          </a:lstStyle>
          <a:p>
            <a:endParaRPr/>
          </a:p>
        </p:txBody>
      </p:sp>
      <p:sp>
        <p:nvSpPr>
          <p:cNvPr id="45" name="Google Shape;45;p2"/>
          <p:cNvSpPr/>
          <p:nvPr/>
        </p:nvSpPr>
        <p:spPr>
          <a:xfrm rot="5400000">
            <a:off x="539449" y="5583511"/>
            <a:ext cx="700463" cy="361950"/>
          </a:xfrm>
          <a:custGeom>
            <a:avLst/>
            <a:gdLst/>
            <a:ahLst/>
            <a:cxnLst/>
            <a:rect l="l" t="t" r="r" b="b"/>
            <a:pathLst>
              <a:path w="737329" h="381000" extrusionOk="0">
                <a:moveTo>
                  <a:pt x="0" y="190500"/>
                </a:moveTo>
                <a:lnTo>
                  <a:pt x="194405" y="381000"/>
                </a:lnTo>
                <a:lnTo>
                  <a:pt x="194405" y="261938"/>
                </a:lnTo>
                <a:lnTo>
                  <a:pt x="737330" y="261938"/>
                </a:lnTo>
                <a:lnTo>
                  <a:pt x="737330" y="119063"/>
                </a:lnTo>
                <a:lnTo>
                  <a:pt x="194405" y="119063"/>
                </a:lnTo>
                <a:lnTo>
                  <a:pt x="194405" y="0"/>
                </a:lnTo>
                <a:close/>
              </a:path>
            </a:pathLst>
          </a:custGeom>
          <a:solidFill>
            <a:schemeClr val="accen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Just title">
  <p:cSld name="CUSTOM_18">
    <p:spTree>
      <p:nvGrpSpPr>
        <p:cNvPr id="1" name="Shape 46"/>
        <p:cNvGrpSpPr/>
        <p:nvPr/>
      </p:nvGrpSpPr>
      <p:grpSpPr>
        <a:xfrm>
          <a:off x="0" y="0"/>
          <a:ext cx="0" cy="0"/>
          <a:chOff x="0" y="0"/>
          <a:chExt cx="0" cy="0"/>
        </a:xfrm>
      </p:grpSpPr>
      <p:sp>
        <p:nvSpPr>
          <p:cNvPr id="47" name="Google Shape;47;p3"/>
          <p:cNvSpPr txBox="1">
            <a:spLocks noGrp="1"/>
          </p:cNvSpPr>
          <p:nvPr>
            <p:ph type="title"/>
          </p:nvPr>
        </p:nvSpPr>
        <p:spPr>
          <a:xfrm>
            <a:off x="415650" y="421105"/>
            <a:ext cx="11360700" cy="1230600"/>
          </a:xfrm>
          <a:prstGeom prst="rect">
            <a:avLst/>
          </a:prstGeom>
        </p:spPr>
        <p:txBody>
          <a:bodyPr spcFirstLastPara="1" wrap="square" lIns="121900" tIns="121900" rIns="121900" bIns="121900" anchor="t" anchorCtr="0">
            <a:noAutofit/>
          </a:bodyPr>
          <a:lstStyle>
            <a:lvl1pPr lvl="0" algn="ctr" rtl="0">
              <a:spcBef>
                <a:spcPts val="0"/>
              </a:spcBef>
              <a:spcAft>
                <a:spcPts val="0"/>
              </a:spcAft>
              <a:buSzPts val="5000"/>
              <a:buNone/>
              <a:defRPr sz="5000"/>
            </a:lvl1pPr>
            <a:lvl2pPr lvl="1" algn="ctr" rtl="0">
              <a:spcBef>
                <a:spcPts val="0"/>
              </a:spcBef>
              <a:spcAft>
                <a:spcPts val="0"/>
              </a:spcAft>
              <a:buSzPts val="7000"/>
              <a:buNone/>
              <a:defRPr sz="7000"/>
            </a:lvl2pPr>
            <a:lvl3pPr lvl="2" algn="ctr" rtl="0">
              <a:spcBef>
                <a:spcPts val="0"/>
              </a:spcBef>
              <a:spcAft>
                <a:spcPts val="0"/>
              </a:spcAft>
              <a:buSzPts val="7000"/>
              <a:buNone/>
              <a:defRPr sz="7000"/>
            </a:lvl3pPr>
            <a:lvl4pPr lvl="3" algn="ctr" rtl="0">
              <a:spcBef>
                <a:spcPts val="0"/>
              </a:spcBef>
              <a:spcAft>
                <a:spcPts val="0"/>
              </a:spcAft>
              <a:buSzPts val="7000"/>
              <a:buNone/>
              <a:defRPr sz="7000"/>
            </a:lvl4pPr>
            <a:lvl5pPr lvl="4" algn="ctr" rtl="0">
              <a:spcBef>
                <a:spcPts val="0"/>
              </a:spcBef>
              <a:spcAft>
                <a:spcPts val="0"/>
              </a:spcAft>
              <a:buSzPts val="7000"/>
              <a:buNone/>
              <a:defRPr sz="7000"/>
            </a:lvl5pPr>
            <a:lvl6pPr lvl="5" algn="ctr" rtl="0">
              <a:spcBef>
                <a:spcPts val="0"/>
              </a:spcBef>
              <a:spcAft>
                <a:spcPts val="0"/>
              </a:spcAft>
              <a:buSzPts val="7000"/>
              <a:buNone/>
              <a:defRPr sz="7000"/>
            </a:lvl6pPr>
            <a:lvl7pPr lvl="6" algn="ctr" rtl="0">
              <a:spcBef>
                <a:spcPts val="0"/>
              </a:spcBef>
              <a:spcAft>
                <a:spcPts val="0"/>
              </a:spcAft>
              <a:buSzPts val="7000"/>
              <a:buNone/>
              <a:defRPr sz="7000"/>
            </a:lvl7pPr>
            <a:lvl8pPr lvl="7" algn="ctr" rtl="0">
              <a:spcBef>
                <a:spcPts val="0"/>
              </a:spcBef>
              <a:spcAft>
                <a:spcPts val="0"/>
              </a:spcAft>
              <a:buSzPts val="7000"/>
              <a:buNone/>
              <a:defRPr sz="7000"/>
            </a:lvl8pPr>
            <a:lvl9pPr lvl="8" algn="ctr" rtl="0">
              <a:spcBef>
                <a:spcPts val="0"/>
              </a:spcBef>
              <a:spcAft>
                <a:spcPts val="0"/>
              </a:spcAft>
              <a:buSzPts val="7000"/>
              <a:buNone/>
              <a:defRPr sz="7000"/>
            </a:lvl9pPr>
          </a:lstStyle>
          <a:p>
            <a:endParaRPr/>
          </a:p>
        </p:txBody>
      </p:sp>
      <p:sp>
        <p:nvSpPr>
          <p:cNvPr id="48" name="Google Shape;48;p3"/>
          <p:cNvSpPr/>
          <p:nvPr/>
        </p:nvSpPr>
        <p:spPr>
          <a:xfrm>
            <a:off x="11893436" y="1804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 name="Google Shape;49;p3"/>
          <p:cNvSpPr/>
          <p:nvPr/>
        </p:nvSpPr>
        <p:spPr>
          <a:xfrm>
            <a:off x="11658061" y="1804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50;p3"/>
          <p:cNvSpPr/>
          <p:nvPr/>
        </p:nvSpPr>
        <p:spPr>
          <a:xfrm>
            <a:off x="11431739" y="1804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 name="Google Shape;51;p3"/>
          <p:cNvSpPr/>
          <p:nvPr/>
        </p:nvSpPr>
        <p:spPr>
          <a:xfrm>
            <a:off x="11196364" y="1804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52;p3"/>
          <p:cNvSpPr/>
          <p:nvPr/>
        </p:nvSpPr>
        <p:spPr>
          <a:xfrm>
            <a:off x="10960989" y="1804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3"/>
          <p:cNvSpPr/>
          <p:nvPr/>
        </p:nvSpPr>
        <p:spPr>
          <a:xfrm>
            <a:off x="10725614" y="1804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3"/>
          <p:cNvSpPr/>
          <p:nvPr/>
        </p:nvSpPr>
        <p:spPr>
          <a:xfrm>
            <a:off x="11893436" y="424843"/>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 name="Google Shape;55;p3"/>
          <p:cNvSpPr/>
          <p:nvPr/>
        </p:nvSpPr>
        <p:spPr>
          <a:xfrm>
            <a:off x="11893436" y="66927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56;p3"/>
          <p:cNvSpPr/>
          <p:nvPr/>
        </p:nvSpPr>
        <p:spPr>
          <a:xfrm>
            <a:off x="11893436" y="91369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3"/>
          <p:cNvSpPr/>
          <p:nvPr/>
        </p:nvSpPr>
        <p:spPr>
          <a:xfrm>
            <a:off x="11961302" y="5868666"/>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3"/>
          <p:cNvSpPr/>
          <p:nvPr/>
        </p:nvSpPr>
        <p:spPr>
          <a:xfrm>
            <a:off x="11961302" y="6113093"/>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 name="Google Shape;59;p3"/>
          <p:cNvSpPr/>
          <p:nvPr/>
        </p:nvSpPr>
        <p:spPr>
          <a:xfrm>
            <a:off x="11961302" y="6357521"/>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 name="Google Shape;60;p3"/>
          <p:cNvSpPr/>
          <p:nvPr/>
        </p:nvSpPr>
        <p:spPr>
          <a:xfrm>
            <a:off x="11961302" y="660194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61;p3"/>
          <p:cNvSpPr/>
          <p:nvPr/>
        </p:nvSpPr>
        <p:spPr>
          <a:xfrm>
            <a:off x="10323060" y="46970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 name="Google Shape;62;p3"/>
          <p:cNvSpPr/>
          <p:nvPr/>
        </p:nvSpPr>
        <p:spPr>
          <a:xfrm>
            <a:off x="10807388" y="46970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 name="Google Shape;63;p3"/>
          <p:cNvSpPr/>
          <p:nvPr/>
        </p:nvSpPr>
        <p:spPr>
          <a:xfrm>
            <a:off x="11291717" y="46970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 name="Google Shape;64;p3"/>
          <p:cNvSpPr/>
          <p:nvPr/>
        </p:nvSpPr>
        <p:spPr>
          <a:xfrm>
            <a:off x="11931912" y="4786893"/>
            <a:ext cx="135731" cy="434340"/>
          </a:xfrm>
          <a:custGeom>
            <a:avLst/>
            <a:gdLst/>
            <a:ahLst/>
            <a:cxnLst/>
            <a:rect l="l" t="t" r="r" b="b"/>
            <a:pathLst>
              <a:path w="142875" h="457200" extrusionOk="0">
                <a:moveTo>
                  <a:pt x="0" y="0"/>
                </a:moveTo>
                <a:lnTo>
                  <a:pt x="142875" y="0"/>
                </a:lnTo>
                <a:lnTo>
                  <a:pt x="142875" y="457200"/>
                </a:lnTo>
                <a:lnTo>
                  <a:pt x="0" y="457200"/>
                </a:lnTo>
                <a:close/>
              </a:path>
            </a:pathLst>
          </a:custGeom>
          <a:solidFill>
            <a:schemeClr val="accen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 name="Google Shape;65;p3"/>
          <p:cNvSpPr/>
          <p:nvPr/>
        </p:nvSpPr>
        <p:spPr>
          <a:xfrm>
            <a:off x="11913806" y="5284800"/>
            <a:ext cx="162877" cy="162878"/>
          </a:xfrm>
          <a:custGeom>
            <a:avLst/>
            <a:gdLst/>
            <a:ahLst/>
            <a:cxnLst/>
            <a:rect l="l" t="t" r="r" b="b"/>
            <a:pathLst>
              <a:path w="171450" h="171450" extrusionOk="0">
                <a:moveTo>
                  <a:pt x="171450" y="85725"/>
                </a:moveTo>
                <a:cubicBezTo>
                  <a:pt x="171450" y="133070"/>
                  <a:pt x="133070" y="171450"/>
                  <a:pt x="85725" y="171450"/>
                </a:cubicBezTo>
                <a:cubicBezTo>
                  <a:pt x="38380" y="171450"/>
                  <a:pt x="0" y="133070"/>
                  <a:pt x="0" y="85725"/>
                </a:cubicBezTo>
                <a:cubicBezTo>
                  <a:pt x="0" y="38380"/>
                  <a:pt x="38380" y="0"/>
                  <a:pt x="85725" y="0"/>
                </a:cubicBezTo>
                <a:cubicBezTo>
                  <a:pt x="133070" y="0"/>
                  <a:pt x="171450" y="38380"/>
                  <a:pt x="171450" y="85725"/>
                </a:cubicBezTo>
                <a:close/>
              </a:path>
            </a:pathLst>
          </a:custGeom>
          <a:solidFill>
            <a:schemeClr val="accen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 name="Google Shape;66;p3"/>
          <p:cNvSpPr/>
          <p:nvPr/>
        </p:nvSpPr>
        <p:spPr>
          <a:xfrm>
            <a:off x="11195615" y="5335223"/>
            <a:ext cx="434340" cy="615315"/>
          </a:xfrm>
          <a:custGeom>
            <a:avLst/>
            <a:gdLst/>
            <a:ahLst/>
            <a:cxnLst/>
            <a:rect l="l" t="t" r="r" b="b"/>
            <a:pathLst>
              <a:path w="457200" h="647700" extrusionOk="0">
                <a:moveTo>
                  <a:pt x="0" y="0"/>
                </a:moveTo>
                <a:lnTo>
                  <a:pt x="47625" y="542925"/>
                </a:lnTo>
                <a:lnTo>
                  <a:pt x="190500" y="400050"/>
                </a:lnTo>
                <a:lnTo>
                  <a:pt x="323850" y="647700"/>
                </a:lnTo>
                <a:lnTo>
                  <a:pt x="428625" y="571500"/>
                </a:lnTo>
                <a:lnTo>
                  <a:pt x="257175" y="342900"/>
                </a:lnTo>
                <a:lnTo>
                  <a:pt x="457200" y="295275"/>
                </a:lnTo>
                <a:close/>
              </a:path>
            </a:pathLst>
          </a:custGeom>
          <a:solidFill>
            <a:schemeClr val="l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00 DO NOT REMOVE · SlidesMania">
  <p:cSld name="CUSTOM_19">
    <p:spTree>
      <p:nvGrpSpPr>
        <p:cNvPr id="1" name="Shape 67"/>
        <p:cNvGrpSpPr/>
        <p:nvPr/>
      </p:nvGrpSpPr>
      <p:grpSpPr>
        <a:xfrm>
          <a:off x="0" y="0"/>
          <a:ext cx="0" cy="0"/>
          <a:chOff x="0" y="0"/>
          <a:chExt cx="0" cy="0"/>
        </a:xfrm>
      </p:grpSpPr>
      <p:grpSp>
        <p:nvGrpSpPr>
          <p:cNvPr id="68" name="Google Shape;68;p4"/>
          <p:cNvGrpSpPr/>
          <p:nvPr/>
        </p:nvGrpSpPr>
        <p:grpSpPr>
          <a:xfrm>
            <a:off x="0" y="0"/>
            <a:ext cx="12192000" cy="6858000"/>
            <a:chOff x="0" y="0"/>
            <a:chExt cx="12192000" cy="6858000"/>
          </a:xfrm>
        </p:grpSpPr>
        <p:sp>
          <p:nvSpPr>
            <p:cNvPr id="69" name="Google Shape;69;p4"/>
            <p:cNvSpPr/>
            <p:nvPr/>
          </p:nvSpPr>
          <p:spPr>
            <a:xfrm>
              <a:off x="0" y="0"/>
              <a:ext cx="1219200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0" name="Google Shape;70;p4">
              <a:hlinkClick r:id="rId2"/>
            </p:cNvPr>
            <p:cNvPicPr preferRelativeResize="0"/>
            <p:nvPr/>
          </p:nvPicPr>
          <p:blipFill rotWithShape="1">
            <a:blip r:embed="rId3">
              <a:alphaModFix/>
            </a:blip>
            <a:srcRect/>
            <a:stretch/>
          </p:blipFill>
          <p:spPr>
            <a:xfrm>
              <a:off x="465600" y="331100"/>
              <a:ext cx="5101466" cy="2201299"/>
            </a:xfrm>
            <a:prstGeom prst="rect">
              <a:avLst/>
            </a:prstGeom>
            <a:noFill/>
            <a:ln>
              <a:noFill/>
            </a:ln>
          </p:spPr>
        </p:pic>
        <p:sp>
          <p:nvSpPr>
            <p:cNvPr id="71" name="Google Shape;71;p4"/>
            <p:cNvSpPr txBox="1"/>
            <p:nvPr/>
          </p:nvSpPr>
          <p:spPr>
            <a:xfrm>
              <a:off x="463500" y="2858061"/>
              <a:ext cx="8956500" cy="24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3600" b="1">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lang="en" sz="3600" b="1">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lang="en" sz="3600" b="1">
                  <a:solidFill>
                    <a:srgbClr val="3F3F3F"/>
                  </a:solidFill>
                  <a:latin typeface="Poppins"/>
                  <a:ea typeface="Poppins"/>
                  <a:cs typeface="Poppins"/>
                  <a:sym typeface="Poppins"/>
                </a:rPr>
                <a:t>PowerPoint</a:t>
              </a:r>
              <a:endParaRPr sz="3600" b="1">
                <a:solidFill>
                  <a:srgbClr val="3F3F3F"/>
                </a:solidFill>
                <a:latin typeface="Poppins"/>
                <a:ea typeface="Poppins"/>
                <a:cs typeface="Poppins"/>
                <a:sym typeface="Poppins"/>
              </a:endParaRPr>
            </a:p>
            <a:p>
              <a:pPr marL="0" marR="0" lvl="0" indent="0" algn="l" rtl="0">
                <a:spcBef>
                  <a:spcPts val="0"/>
                </a:spcBef>
                <a:spcAft>
                  <a:spcPts val="0"/>
                </a:spcAft>
                <a:buNone/>
              </a:pPr>
              <a:endParaRPr sz="3600" b="1">
                <a:solidFill>
                  <a:srgbClr val="3F3F3F"/>
                </a:solidFill>
                <a:latin typeface="Poppins"/>
                <a:ea typeface="Poppins"/>
                <a:cs typeface="Poppins"/>
                <a:sym typeface="Poppins"/>
              </a:endParaRPr>
            </a:p>
            <a:p>
              <a:pPr marL="0" marR="0" lvl="0" indent="0" algn="l" rtl="0">
                <a:spcBef>
                  <a:spcPts val="0"/>
                </a:spcBef>
                <a:spcAft>
                  <a:spcPts val="0"/>
                </a:spcAft>
                <a:buNone/>
              </a:pPr>
              <a:endParaRPr sz="3600" b="1">
                <a:solidFill>
                  <a:srgbClr val="3F3F3F"/>
                </a:solidFill>
                <a:latin typeface="Poppins"/>
                <a:ea typeface="Poppins"/>
                <a:cs typeface="Poppins"/>
                <a:sym typeface="Poppins"/>
              </a:endParaRPr>
            </a:p>
            <a:p>
              <a:pPr marL="0" marR="0" lvl="0" indent="0" algn="l" rtl="0">
                <a:spcBef>
                  <a:spcPts val="0"/>
                </a:spcBef>
                <a:spcAft>
                  <a:spcPts val="0"/>
                </a:spcAft>
                <a:buNone/>
              </a:pPr>
              <a:r>
                <a:rPr lang="en" sz="3000" b="1">
                  <a:solidFill>
                    <a:srgbClr val="FFCB25"/>
                  </a:solidFill>
                  <a:latin typeface="Poppins"/>
                  <a:ea typeface="Poppins"/>
                  <a:cs typeface="Poppins"/>
                  <a:sym typeface="Poppins"/>
                </a:rPr>
                <a:t>NOT to be sold as is or modified!</a:t>
              </a:r>
              <a:endParaRPr sz="3000" b="1">
                <a:solidFill>
                  <a:srgbClr val="FFCB25"/>
                </a:solidFill>
                <a:latin typeface="Poppins"/>
                <a:ea typeface="Poppins"/>
                <a:cs typeface="Poppins"/>
                <a:sym typeface="Poppins"/>
              </a:endParaRPr>
            </a:p>
            <a:p>
              <a:pPr marL="0" lvl="0" indent="0" algn="l" rtl="0">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FAQ</a:t>
              </a:r>
              <a:r>
                <a:rPr lang="en" sz="4400" b="1">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marL="0" lvl="0" indent="0" algn="l" rtl="0">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72" name="Google Shape;72;p4"/>
            <p:cNvCxnSpPr/>
            <p:nvPr/>
          </p:nvCxnSpPr>
          <p:spPr>
            <a:xfrm>
              <a:off x="10423367" y="5688858"/>
              <a:ext cx="1495200" cy="12900"/>
            </a:xfrm>
            <a:prstGeom prst="straightConnector1">
              <a:avLst/>
            </a:prstGeom>
            <a:noFill/>
            <a:ln w="38100" cap="flat" cmpd="sng">
              <a:solidFill>
                <a:srgbClr val="FFCB25"/>
              </a:solidFill>
              <a:prstDash val="solid"/>
              <a:round/>
              <a:headEnd type="none" w="med" len="med"/>
              <a:tailEnd type="none" w="med" len="med"/>
            </a:ln>
          </p:spPr>
        </p:cxnSp>
        <p:pic>
          <p:nvPicPr>
            <p:cNvPr id="73" name="Google Shape;73;p4">
              <a:hlinkClick r:id="rId5"/>
            </p:cNvPr>
            <p:cNvPicPr preferRelativeResize="0"/>
            <p:nvPr/>
          </p:nvPicPr>
          <p:blipFill>
            <a:blip r:embed="rId6">
              <a:alphaModFix/>
            </a:blip>
            <a:stretch>
              <a:fillRect/>
            </a:stretch>
          </p:blipFill>
          <p:spPr>
            <a:xfrm>
              <a:off x="8982558" y="5912306"/>
              <a:ext cx="713232" cy="637863"/>
            </a:xfrm>
            <a:prstGeom prst="rect">
              <a:avLst/>
            </a:prstGeom>
            <a:noFill/>
            <a:ln>
              <a:noFill/>
            </a:ln>
          </p:spPr>
        </p:pic>
        <p:pic>
          <p:nvPicPr>
            <p:cNvPr id="74" name="Google Shape;74;p4">
              <a:hlinkClick r:id="rId7"/>
            </p:cNvPr>
            <p:cNvPicPr preferRelativeResize="0"/>
            <p:nvPr/>
          </p:nvPicPr>
          <p:blipFill>
            <a:blip r:embed="rId8">
              <a:alphaModFix/>
            </a:blip>
            <a:stretch>
              <a:fillRect/>
            </a:stretch>
          </p:blipFill>
          <p:spPr>
            <a:xfrm>
              <a:off x="9764428" y="5916798"/>
              <a:ext cx="708660" cy="628879"/>
            </a:xfrm>
            <a:prstGeom prst="rect">
              <a:avLst/>
            </a:prstGeom>
            <a:noFill/>
            <a:ln>
              <a:noFill/>
            </a:ln>
          </p:spPr>
        </p:pic>
        <p:pic>
          <p:nvPicPr>
            <p:cNvPr id="75" name="Google Shape;75;p4">
              <a:hlinkClick r:id="rId9"/>
            </p:cNvPr>
            <p:cNvPicPr preferRelativeResize="0"/>
            <p:nvPr/>
          </p:nvPicPr>
          <p:blipFill>
            <a:blip r:embed="rId10">
              <a:alphaModFix/>
            </a:blip>
            <a:stretch>
              <a:fillRect/>
            </a:stretch>
          </p:blipFill>
          <p:spPr>
            <a:xfrm>
              <a:off x="10541715" y="5905569"/>
              <a:ext cx="612648" cy="624387"/>
            </a:xfrm>
            <a:prstGeom prst="rect">
              <a:avLst/>
            </a:prstGeom>
            <a:noFill/>
            <a:ln>
              <a:noFill/>
            </a:ln>
          </p:spPr>
        </p:pic>
        <p:pic>
          <p:nvPicPr>
            <p:cNvPr id="76" name="Google Shape;76;p4">
              <a:hlinkClick r:id="rId11"/>
            </p:cNvPr>
            <p:cNvPicPr preferRelativeResize="0"/>
            <p:nvPr/>
          </p:nvPicPr>
          <p:blipFill>
            <a:blip r:embed="rId12">
              <a:alphaModFix/>
            </a:blip>
            <a:stretch>
              <a:fillRect/>
            </a:stretch>
          </p:blipFill>
          <p:spPr>
            <a:xfrm>
              <a:off x="11219049" y="5916799"/>
              <a:ext cx="699516" cy="601927"/>
            </a:xfrm>
            <a:prstGeom prst="rect">
              <a:avLst/>
            </a:prstGeom>
            <a:noFill/>
            <a:ln>
              <a:noFill/>
            </a:ln>
          </p:spPr>
        </p:pic>
        <p:sp>
          <p:nvSpPr>
            <p:cNvPr id="77" name="Google Shape;77;p4"/>
            <p:cNvSpPr txBox="1"/>
            <p:nvPr/>
          </p:nvSpPr>
          <p:spPr>
            <a:xfrm>
              <a:off x="7072500" y="4813375"/>
              <a:ext cx="4915500" cy="1001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2400" b="1">
                  <a:solidFill>
                    <a:srgbClr val="252525"/>
                  </a:solidFill>
                  <a:latin typeface="Homemade Apple"/>
                  <a:ea typeface="Homemade Apple"/>
                  <a:cs typeface="Homemade Apple"/>
                  <a:sym typeface="Homemade Apple"/>
                </a:rPr>
                <a:t>Sharing is caring!</a:t>
              </a:r>
              <a:endParaRPr sz="2400" b="1">
                <a:solidFill>
                  <a:srgbClr val="252525"/>
                </a:solidFill>
                <a:latin typeface="Homemade Apple"/>
                <a:ea typeface="Homemade Apple"/>
                <a:cs typeface="Homemade Apple"/>
                <a:sym typeface="Homemade Apple"/>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002 Intro">
  <p:cSld name="CUSTOM_1">
    <p:spTree>
      <p:nvGrpSpPr>
        <p:cNvPr id="1" name="Shape 78"/>
        <p:cNvGrpSpPr/>
        <p:nvPr/>
      </p:nvGrpSpPr>
      <p:grpSpPr>
        <a:xfrm>
          <a:off x="0" y="0"/>
          <a:ext cx="0" cy="0"/>
          <a:chOff x="0" y="0"/>
          <a:chExt cx="0" cy="0"/>
        </a:xfrm>
      </p:grpSpPr>
      <p:sp>
        <p:nvSpPr>
          <p:cNvPr id="79" name="Google Shape;79;p5"/>
          <p:cNvSpPr/>
          <p:nvPr/>
        </p:nvSpPr>
        <p:spPr>
          <a:xfrm>
            <a:off x="532142" y="313967"/>
            <a:ext cx="11129963" cy="6234589"/>
          </a:xfrm>
          <a:custGeom>
            <a:avLst/>
            <a:gdLst/>
            <a:ahLst/>
            <a:cxnLst/>
            <a:rect l="l" t="t" r="r" b="b"/>
            <a:pathLst>
              <a:path w="11715750" h="6562725" extrusionOk="0">
                <a:moveTo>
                  <a:pt x="0" y="0"/>
                </a:moveTo>
                <a:lnTo>
                  <a:pt x="11715750" y="0"/>
                </a:lnTo>
                <a:lnTo>
                  <a:pt x="11715750" y="6562725"/>
                </a:lnTo>
                <a:lnTo>
                  <a:pt x="0" y="6562725"/>
                </a:lnTo>
                <a:close/>
              </a:path>
            </a:pathLst>
          </a:custGeom>
          <a:solidFill>
            <a:srgbClr val="FFFFFF"/>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80;p5"/>
          <p:cNvSpPr txBox="1">
            <a:spLocks noGrp="1"/>
          </p:cNvSpPr>
          <p:nvPr>
            <p:ph type="body" idx="1"/>
          </p:nvPr>
        </p:nvSpPr>
        <p:spPr>
          <a:xfrm>
            <a:off x="1145738" y="4396113"/>
            <a:ext cx="9898200" cy="1250700"/>
          </a:xfrm>
          <a:prstGeom prst="rect">
            <a:avLst/>
          </a:prstGeom>
        </p:spPr>
        <p:txBody>
          <a:bodyPr spcFirstLastPara="1" wrap="square" lIns="121900" tIns="121900" rIns="121900" bIns="121900" anchor="t" anchorCtr="0">
            <a:noAutofit/>
          </a:bodyPr>
          <a:lstStyle>
            <a:lvl1pPr marL="457200" lvl="0" indent="-349250" algn="ctr">
              <a:spcBef>
                <a:spcPts val="0"/>
              </a:spcBef>
              <a:spcAft>
                <a:spcPts val="0"/>
              </a:spcAft>
              <a:buSzPts val="1900"/>
              <a:buChar char="●"/>
              <a:defRPr/>
            </a:lvl1pPr>
            <a:lvl2pPr marL="914400" lvl="1" indent="-349250" algn="ctr">
              <a:spcBef>
                <a:spcPts val="2100"/>
              </a:spcBef>
              <a:spcAft>
                <a:spcPts val="0"/>
              </a:spcAft>
              <a:buSzPts val="1900"/>
              <a:buChar char="○"/>
              <a:defRPr/>
            </a:lvl2pPr>
            <a:lvl3pPr marL="1371600" lvl="2" indent="-349250" algn="ctr">
              <a:spcBef>
                <a:spcPts val="2100"/>
              </a:spcBef>
              <a:spcAft>
                <a:spcPts val="0"/>
              </a:spcAft>
              <a:buSzPts val="1900"/>
              <a:buChar char="■"/>
              <a:defRPr/>
            </a:lvl3pPr>
            <a:lvl4pPr marL="1828800" lvl="3" indent="-349250" algn="ctr">
              <a:spcBef>
                <a:spcPts val="2100"/>
              </a:spcBef>
              <a:spcAft>
                <a:spcPts val="0"/>
              </a:spcAft>
              <a:buSzPts val="1900"/>
              <a:buChar char="●"/>
              <a:defRPr/>
            </a:lvl4pPr>
            <a:lvl5pPr marL="2286000" lvl="4" indent="-349250" algn="ctr">
              <a:spcBef>
                <a:spcPts val="2100"/>
              </a:spcBef>
              <a:spcAft>
                <a:spcPts val="0"/>
              </a:spcAft>
              <a:buSzPts val="1900"/>
              <a:buChar char="○"/>
              <a:defRPr/>
            </a:lvl5pPr>
            <a:lvl6pPr marL="2743200" lvl="5" indent="-349250" algn="ctr">
              <a:spcBef>
                <a:spcPts val="2100"/>
              </a:spcBef>
              <a:spcAft>
                <a:spcPts val="0"/>
              </a:spcAft>
              <a:buSzPts val="1900"/>
              <a:buChar char="■"/>
              <a:defRPr/>
            </a:lvl6pPr>
            <a:lvl7pPr marL="3200400" lvl="6" indent="-349250" algn="ctr">
              <a:spcBef>
                <a:spcPts val="2100"/>
              </a:spcBef>
              <a:spcAft>
                <a:spcPts val="0"/>
              </a:spcAft>
              <a:buSzPts val="1900"/>
              <a:buChar char="●"/>
              <a:defRPr/>
            </a:lvl7pPr>
            <a:lvl8pPr marL="3657600" lvl="7" indent="-349250" algn="ctr">
              <a:spcBef>
                <a:spcPts val="2100"/>
              </a:spcBef>
              <a:spcAft>
                <a:spcPts val="0"/>
              </a:spcAft>
              <a:buSzPts val="1900"/>
              <a:buChar char="○"/>
              <a:defRPr/>
            </a:lvl8pPr>
            <a:lvl9pPr marL="4114800" lvl="8" indent="-349250" algn="ctr">
              <a:spcBef>
                <a:spcPts val="2100"/>
              </a:spcBef>
              <a:spcAft>
                <a:spcPts val="2100"/>
              </a:spcAft>
              <a:buSzPts val="1900"/>
              <a:buChar char="■"/>
              <a:defRPr/>
            </a:lvl9pPr>
          </a:lstStyle>
          <a:p>
            <a:endParaRPr/>
          </a:p>
        </p:txBody>
      </p:sp>
      <p:sp>
        <p:nvSpPr>
          <p:cNvPr id="81" name="Google Shape;81;p5"/>
          <p:cNvSpPr/>
          <p:nvPr/>
        </p:nvSpPr>
        <p:spPr>
          <a:xfrm>
            <a:off x="529877" y="309440"/>
            <a:ext cx="11129963" cy="538400"/>
          </a:xfrm>
          <a:custGeom>
            <a:avLst/>
            <a:gdLst/>
            <a:ahLst/>
            <a:cxnLst/>
            <a:rect l="l" t="t" r="r" b="b"/>
            <a:pathLst>
              <a:path w="11715750" h="566737" extrusionOk="0">
                <a:moveTo>
                  <a:pt x="0" y="0"/>
                </a:moveTo>
                <a:lnTo>
                  <a:pt x="11715750" y="0"/>
                </a:lnTo>
                <a:lnTo>
                  <a:pt x="11715750" y="566738"/>
                </a:lnTo>
                <a:lnTo>
                  <a:pt x="0" y="566738"/>
                </a:lnTo>
                <a:close/>
              </a:path>
            </a:pathLst>
          </a:custGeom>
          <a:solidFill>
            <a:srgbClr val="FFFFFF"/>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82;p5"/>
          <p:cNvSpPr/>
          <p:nvPr/>
        </p:nvSpPr>
        <p:spPr>
          <a:xfrm>
            <a:off x="10202260" y="596812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 name="Google Shape;83;p5"/>
          <p:cNvSpPr/>
          <p:nvPr/>
        </p:nvSpPr>
        <p:spPr>
          <a:xfrm>
            <a:off x="10686588" y="596812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 name="Google Shape;84;p5"/>
          <p:cNvSpPr/>
          <p:nvPr/>
        </p:nvSpPr>
        <p:spPr>
          <a:xfrm>
            <a:off x="11170917" y="596812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 name="Google Shape;85;p5"/>
          <p:cNvSpPr/>
          <p:nvPr/>
        </p:nvSpPr>
        <p:spPr>
          <a:xfrm>
            <a:off x="706677" y="112528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 name="Google Shape;86;p5"/>
          <p:cNvSpPr/>
          <p:nvPr/>
        </p:nvSpPr>
        <p:spPr>
          <a:xfrm>
            <a:off x="10971915" y="1005173"/>
            <a:ext cx="434340" cy="615315"/>
          </a:xfrm>
          <a:custGeom>
            <a:avLst/>
            <a:gdLst/>
            <a:ahLst/>
            <a:cxnLst/>
            <a:rect l="l" t="t" r="r" b="b"/>
            <a:pathLst>
              <a:path w="457200" h="647700" extrusionOk="0">
                <a:moveTo>
                  <a:pt x="0" y="0"/>
                </a:moveTo>
                <a:lnTo>
                  <a:pt x="47625" y="542925"/>
                </a:lnTo>
                <a:lnTo>
                  <a:pt x="190500" y="400050"/>
                </a:lnTo>
                <a:lnTo>
                  <a:pt x="323850" y="647700"/>
                </a:lnTo>
                <a:lnTo>
                  <a:pt x="428625" y="571500"/>
                </a:lnTo>
                <a:lnTo>
                  <a:pt x="257175" y="342900"/>
                </a:lnTo>
                <a:lnTo>
                  <a:pt x="457200" y="295275"/>
                </a:lnTo>
                <a:close/>
              </a:path>
            </a:pathLst>
          </a:custGeom>
          <a:solidFill>
            <a:schemeClr val="accent2"/>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87" name="Google Shape;87;p5"/>
          <p:cNvSpPr/>
          <p:nvPr/>
        </p:nvSpPr>
        <p:spPr>
          <a:xfrm>
            <a:off x="794675"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4958"/>
                  <a:pt x="44958" y="0"/>
                  <a:pt x="100013" y="0"/>
                </a:cubicBezTo>
                <a:lnTo>
                  <a:pt x="100013" y="0"/>
                </a:lnTo>
                <a:cubicBezTo>
                  <a:pt x="155067"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 name="Google Shape;88;p5"/>
          <p:cNvSpPr/>
          <p:nvPr/>
        </p:nvSpPr>
        <p:spPr>
          <a:xfrm>
            <a:off x="1165842"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2"/>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 name="Google Shape;89;p5"/>
          <p:cNvSpPr/>
          <p:nvPr/>
        </p:nvSpPr>
        <p:spPr>
          <a:xfrm>
            <a:off x="1546063"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 name="Google Shape;90;p5"/>
          <p:cNvSpPr txBox="1">
            <a:spLocks noGrp="1"/>
          </p:cNvSpPr>
          <p:nvPr>
            <p:ph type="title"/>
          </p:nvPr>
        </p:nvSpPr>
        <p:spPr>
          <a:xfrm>
            <a:off x="1145784" y="3073438"/>
            <a:ext cx="9898200" cy="13248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dk1"/>
              </a:buClr>
              <a:buSzPts val="7000"/>
              <a:buFont typeface="Aldrich"/>
              <a:buNone/>
              <a:defRPr sz="7000"/>
            </a:lvl1pPr>
            <a:lvl2pPr lvl="1" algn="ct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2pPr>
            <a:lvl3pPr lvl="2" algn="ct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3pPr>
            <a:lvl4pPr lvl="3" algn="ct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4pPr>
            <a:lvl5pPr lvl="4" algn="ct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5pPr>
            <a:lvl6pPr lvl="5" algn="ct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6pPr>
            <a:lvl7pPr lvl="6" algn="ct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7pPr>
            <a:lvl8pPr lvl="7" algn="ct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8pPr>
            <a:lvl9pPr lvl="8" algn="ct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9pPr>
          </a:lstStyle>
          <a:p>
            <a:endParaRPr/>
          </a:p>
        </p:txBody>
      </p:sp>
      <p:sp>
        <p:nvSpPr>
          <p:cNvPr id="91" name="Google Shape;91;p5"/>
          <p:cNvSpPr/>
          <p:nvPr/>
        </p:nvSpPr>
        <p:spPr>
          <a:xfrm>
            <a:off x="706677" y="1666956"/>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92;p5"/>
          <p:cNvSpPr/>
          <p:nvPr/>
        </p:nvSpPr>
        <p:spPr>
          <a:xfrm>
            <a:off x="706677" y="220863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93;p5"/>
          <p:cNvSpPr/>
          <p:nvPr/>
        </p:nvSpPr>
        <p:spPr>
          <a:xfrm>
            <a:off x="2155119"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94;p5"/>
          <p:cNvSpPr/>
          <p:nvPr/>
        </p:nvSpPr>
        <p:spPr>
          <a:xfrm>
            <a:off x="1928796"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95;p5"/>
          <p:cNvSpPr/>
          <p:nvPr/>
        </p:nvSpPr>
        <p:spPr>
          <a:xfrm>
            <a:off x="1693422"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5"/>
          <p:cNvSpPr/>
          <p:nvPr/>
        </p:nvSpPr>
        <p:spPr>
          <a:xfrm>
            <a:off x="1458047"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97;p5"/>
          <p:cNvSpPr/>
          <p:nvPr/>
        </p:nvSpPr>
        <p:spPr>
          <a:xfrm>
            <a:off x="1222672"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98;p5"/>
          <p:cNvSpPr/>
          <p:nvPr/>
        </p:nvSpPr>
        <p:spPr>
          <a:xfrm rot="5400000">
            <a:off x="539449" y="5812111"/>
            <a:ext cx="700463" cy="361950"/>
          </a:xfrm>
          <a:custGeom>
            <a:avLst/>
            <a:gdLst/>
            <a:ahLst/>
            <a:cxnLst/>
            <a:rect l="l" t="t" r="r" b="b"/>
            <a:pathLst>
              <a:path w="737329" h="381000" extrusionOk="0">
                <a:moveTo>
                  <a:pt x="0" y="190500"/>
                </a:moveTo>
                <a:lnTo>
                  <a:pt x="194405" y="381000"/>
                </a:lnTo>
                <a:lnTo>
                  <a:pt x="194405" y="261938"/>
                </a:lnTo>
                <a:lnTo>
                  <a:pt x="737330" y="261938"/>
                </a:lnTo>
                <a:lnTo>
                  <a:pt x="737330" y="119063"/>
                </a:lnTo>
                <a:lnTo>
                  <a:pt x="194405" y="119063"/>
                </a:lnTo>
                <a:lnTo>
                  <a:pt x="194405" y="0"/>
                </a:lnTo>
                <a:close/>
              </a:path>
            </a:pathLst>
          </a:custGeom>
          <a:solidFill>
            <a:schemeClr val="accen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003 Talking Points">
  <p:cSld name="CUSTOM_2">
    <p:spTree>
      <p:nvGrpSpPr>
        <p:cNvPr id="1" name="Shape 99"/>
        <p:cNvGrpSpPr/>
        <p:nvPr/>
      </p:nvGrpSpPr>
      <p:grpSpPr>
        <a:xfrm>
          <a:off x="0" y="0"/>
          <a:ext cx="0" cy="0"/>
          <a:chOff x="0" y="0"/>
          <a:chExt cx="0" cy="0"/>
        </a:xfrm>
      </p:grpSpPr>
      <p:sp>
        <p:nvSpPr>
          <p:cNvPr id="100" name="Google Shape;100;p6"/>
          <p:cNvSpPr/>
          <p:nvPr/>
        </p:nvSpPr>
        <p:spPr>
          <a:xfrm>
            <a:off x="794675" y="409775"/>
            <a:ext cx="9760982" cy="5895094"/>
          </a:xfrm>
          <a:custGeom>
            <a:avLst/>
            <a:gdLst/>
            <a:ahLst/>
            <a:cxnLst/>
            <a:rect l="l" t="t" r="r" b="b"/>
            <a:pathLst>
              <a:path w="4362450" h="4943475" extrusionOk="0">
                <a:moveTo>
                  <a:pt x="0" y="0"/>
                </a:moveTo>
                <a:lnTo>
                  <a:pt x="4362450" y="0"/>
                </a:lnTo>
                <a:lnTo>
                  <a:pt x="4362450" y="4943475"/>
                </a:lnTo>
                <a:lnTo>
                  <a:pt x="0" y="4943475"/>
                </a:lnTo>
                <a:close/>
              </a:path>
            </a:pathLst>
          </a:custGeom>
          <a:solidFill>
            <a:schemeClr val="accent4"/>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101" name="Google Shape;101;p6"/>
          <p:cNvSpPr/>
          <p:nvPr/>
        </p:nvSpPr>
        <p:spPr>
          <a:xfrm>
            <a:off x="531875" y="313975"/>
            <a:ext cx="9841230" cy="5775198"/>
          </a:xfrm>
          <a:custGeom>
            <a:avLst/>
            <a:gdLst/>
            <a:ahLst/>
            <a:cxnLst/>
            <a:rect l="l" t="t" r="r" b="b"/>
            <a:pathLst>
              <a:path w="11715750" h="6562725" extrusionOk="0">
                <a:moveTo>
                  <a:pt x="0" y="0"/>
                </a:moveTo>
                <a:lnTo>
                  <a:pt x="11715750" y="0"/>
                </a:lnTo>
                <a:lnTo>
                  <a:pt x="11715750" y="6562725"/>
                </a:lnTo>
                <a:lnTo>
                  <a:pt x="0" y="6562725"/>
                </a:lnTo>
                <a:close/>
              </a:path>
            </a:pathLst>
          </a:custGeom>
          <a:solidFill>
            <a:srgbClr val="FFFFFF"/>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102;p6"/>
          <p:cNvSpPr/>
          <p:nvPr/>
        </p:nvSpPr>
        <p:spPr>
          <a:xfrm>
            <a:off x="529875" y="309450"/>
            <a:ext cx="9841230" cy="538400"/>
          </a:xfrm>
          <a:custGeom>
            <a:avLst/>
            <a:gdLst/>
            <a:ahLst/>
            <a:cxnLst/>
            <a:rect l="l" t="t" r="r" b="b"/>
            <a:pathLst>
              <a:path w="11715750" h="566737" extrusionOk="0">
                <a:moveTo>
                  <a:pt x="0" y="0"/>
                </a:moveTo>
                <a:lnTo>
                  <a:pt x="11715750" y="0"/>
                </a:lnTo>
                <a:lnTo>
                  <a:pt x="11715750" y="566738"/>
                </a:lnTo>
                <a:lnTo>
                  <a:pt x="0" y="566738"/>
                </a:lnTo>
                <a:close/>
              </a:path>
            </a:pathLst>
          </a:custGeom>
          <a:solidFill>
            <a:srgbClr val="FFFFFF"/>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103;p6"/>
          <p:cNvSpPr/>
          <p:nvPr/>
        </p:nvSpPr>
        <p:spPr>
          <a:xfrm rot="-5400000">
            <a:off x="11581564" y="6196332"/>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104;p6"/>
          <p:cNvSpPr/>
          <p:nvPr/>
        </p:nvSpPr>
        <p:spPr>
          <a:xfrm rot="-5400000">
            <a:off x="11581564" y="571200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105;p6"/>
          <p:cNvSpPr/>
          <p:nvPr/>
        </p:nvSpPr>
        <p:spPr>
          <a:xfrm rot="-5400000">
            <a:off x="11581564" y="5227675"/>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106;p6"/>
          <p:cNvSpPr/>
          <p:nvPr/>
        </p:nvSpPr>
        <p:spPr>
          <a:xfrm>
            <a:off x="706677" y="112528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107;p6"/>
          <p:cNvSpPr/>
          <p:nvPr/>
        </p:nvSpPr>
        <p:spPr>
          <a:xfrm>
            <a:off x="9683165" y="5342573"/>
            <a:ext cx="434340" cy="615315"/>
          </a:xfrm>
          <a:custGeom>
            <a:avLst/>
            <a:gdLst/>
            <a:ahLst/>
            <a:cxnLst/>
            <a:rect l="l" t="t" r="r" b="b"/>
            <a:pathLst>
              <a:path w="457200" h="647700" extrusionOk="0">
                <a:moveTo>
                  <a:pt x="0" y="0"/>
                </a:moveTo>
                <a:lnTo>
                  <a:pt x="47625" y="542925"/>
                </a:lnTo>
                <a:lnTo>
                  <a:pt x="190500" y="400050"/>
                </a:lnTo>
                <a:lnTo>
                  <a:pt x="323850" y="647700"/>
                </a:lnTo>
                <a:lnTo>
                  <a:pt x="428625" y="571500"/>
                </a:lnTo>
                <a:lnTo>
                  <a:pt x="257175" y="342900"/>
                </a:lnTo>
                <a:lnTo>
                  <a:pt x="457200" y="295275"/>
                </a:lnTo>
                <a:close/>
              </a:path>
            </a:pathLst>
          </a:custGeom>
          <a:solidFill>
            <a:schemeClr val="accent3"/>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108" name="Google Shape;108;p6"/>
          <p:cNvSpPr/>
          <p:nvPr/>
        </p:nvSpPr>
        <p:spPr>
          <a:xfrm>
            <a:off x="794675"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4958"/>
                  <a:pt x="44958" y="0"/>
                  <a:pt x="100013" y="0"/>
                </a:cubicBezTo>
                <a:lnTo>
                  <a:pt x="100013" y="0"/>
                </a:lnTo>
                <a:cubicBezTo>
                  <a:pt x="155067"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109;p6"/>
          <p:cNvSpPr/>
          <p:nvPr/>
        </p:nvSpPr>
        <p:spPr>
          <a:xfrm>
            <a:off x="1165842"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2"/>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 name="Google Shape;110;p6"/>
          <p:cNvSpPr/>
          <p:nvPr/>
        </p:nvSpPr>
        <p:spPr>
          <a:xfrm>
            <a:off x="1546063"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 name="Google Shape;111;p6"/>
          <p:cNvSpPr/>
          <p:nvPr/>
        </p:nvSpPr>
        <p:spPr>
          <a:xfrm>
            <a:off x="706677" y="1666956"/>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 name="Google Shape;112;p6"/>
          <p:cNvSpPr/>
          <p:nvPr/>
        </p:nvSpPr>
        <p:spPr>
          <a:xfrm>
            <a:off x="706677" y="220863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 name="Google Shape;113;p6"/>
          <p:cNvSpPr txBox="1">
            <a:spLocks noGrp="1"/>
          </p:cNvSpPr>
          <p:nvPr>
            <p:ph type="title"/>
          </p:nvPr>
        </p:nvSpPr>
        <p:spPr>
          <a:xfrm>
            <a:off x="1355875" y="1194125"/>
            <a:ext cx="86772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114" name="Google Shape;114;p6"/>
          <p:cNvSpPr txBox="1">
            <a:spLocks noGrp="1"/>
          </p:cNvSpPr>
          <p:nvPr>
            <p:ph type="body" idx="1"/>
          </p:nvPr>
        </p:nvSpPr>
        <p:spPr>
          <a:xfrm>
            <a:off x="1355875" y="2459275"/>
            <a:ext cx="8677200" cy="2883300"/>
          </a:xfrm>
          <a:prstGeom prst="rect">
            <a:avLst/>
          </a:prstGeom>
        </p:spPr>
        <p:txBody>
          <a:bodyPr spcFirstLastPara="1" wrap="square" lIns="121900" tIns="121900" rIns="121900" bIns="121900" anchor="t" anchorCtr="0">
            <a:noAutofit/>
          </a:bodyPr>
          <a:lstStyle>
            <a:lvl1pPr marL="457200" lvl="0" indent="-349250" rtl="0">
              <a:spcBef>
                <a:spcPts val="0"/>
              </a:spcBef>
              <a:spcAft>
                <a:spcPts val="0"/>
              </a:spcAft>
              <a:buSzPts val="1900"/>
              <a:buChar char="●"/>
              <a:defRPr/>
            </a:lvl1pPr>
            <a:lvl2pPr marL="914400" lvl="1" indent="-349250" rtl="0">
              <a:spcBef>
                <a:spcPts val="2100"/>
              </a:spcBef>
              <a:spcAft>
                <a:spcPts val="0"/>
              </a:spcAft>
              <a:buSzPts val="1900"/>
              <a:buChar char="○"/>
              <a:defRPr/>
            </a:lvl2pPr>
            <a:lvl3pPr marL="1371600" lvl="2" indent="-349250" rtl="0">
              <a:spcBef>
                <a:spcPts val="2100"/>
              </a:spcBef>
              <a:spcAft>
                <a:spcPts val="0"/>
              </a:spcAft>
              <a:buSzPts val="1900"/>
              <a:buChar char="■"/>
              <a:defRPr/>
            </a:lvl3pPr>
            <a:lvl4pPr marL="1828800" lvl="3" indent="-349250" rtl="0">
              <a:spcBef>
                <a:spcPts val="2100"/>
              </a:spcBef>
              <a:spcAft>
                <a:spcPts val="0"/>
              </a:spcAft>
              <a:buSzPts val="1900"/>
              <a:buChar char="●"/>
              <a:defRPr/>
            </a:lvl4pPr>
            <a:lvl5pPr marL="2286000" lvl="4" indent="-349250" rtl="0">
              <a:spcBef>
                <a:spcPts val="2100"/>
              </a:spcBef>
              <a:spcAft>
                <a:spcPts val="0"/>
              </a:spcAft>
              <a:buSzPts val="1900"/>
              <a:buChar char="○"/>
              <a:defRPr/>
            </a:lvl5pPr>
            <a:lvl6pPr marL="2743200" lvl="5" indent="-349250" rtl="0">
              <a:spcBef>
                <a:spcPts val="2100"/>
              </a:spcBef>
              <a:spcAft>
                <a:spcPts val="0"/>
              </a:spcAft>
              <a:buSzPts val="1900"/>
              <a:buChar char="■"/>
              <a:defRPr/>
            </a:lvl6pPr>
            <a:lvl7pPr marL="3200400" lvl="6" indent="-349250" rtl="0">
              <a:spcBef>
                <a:spcPts val="2100"/>
              </a:spcBef>
              <a:spcAft>
                <a:spcPts val="0"/>
              </a:spcAft>
              <a:buSzPts val="1900"/>
              <a:buChar char="●"/>
              <a:defRPr/>
            </a:lvl7pPr>
            <a:lvl8pPr marL="3657600" lvl="7" indent="-349250" rtl="0">
              <a:spcBef>
                <a:spcPts val="2100"/>
              </a:spcBef>
              <a:spcAft>
                <a:spcPts val="0"/>
              </a:spcAft>
              <a:buSzPts val="1900"/>
              <a:buChar char="○"/>
              <a:defRPr/>
            </a:lvl8pPr>
            <a:lvl9pPr marL="4114800" lvl="8" indent="-349250" rtl="0">
              <a:spcBef>
                <a:spcPts val="2100"/>
              </a:spcBef>
              <a:spcAft>
                <a:spcPts val="2100"/>
              </a:spcAft>
              <a:buSzPts val="1900"/>
              <a:buChar char="■"/>
              <a:defRPr/>
            </a:lvl9pPr>
          </a:lstStyle>
          <a:p>
            <a:endParaRPr/>
          </a:p>
        </p:txBody>
      </p:sp>
      <p:sp>
        <p:nvSpPr>
          <p:cNvPr id="115" name="Google Shape;115;p6"/>
          <p:cNvSpPr/>
          <p:nvPr/>
        </p:nvSpPr>
        <p:spPr>
          <a:xfrm>
            <a:off x="11735165" y="181878"/>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 name="Google Shape;116;p6"/>
          <p:cNvSpPr/>
          <p:nvPr/>
        </p:nvSpPr>
        <p:spPr>
          <a:xfrm>
            <a:off x="11735165" y="426306"/>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 name="Google Shape;117;p6"/>
          <p:cNvSpPr/>
          <p:nvPr/>
        </p:nvSpPr>
        <p:spPr>
          <a:xfrm>
            <a:off x="11735165" y="670733"/>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 name="Google Shape;118;p6"/>
          <p:cNvSpPr/>
          <p:nvPr/>
        </p:nvSpPr>
        <p:spPr>
          <a:xfrm>
            <a:off x="11735165" y="91516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004 Section Title">
  <p:cSld name="CUSTOM_3">
    <p:spTree>
      <p:nvGrpSpPr>
        <p:cNvPr id="1" name="Shape 119"/>
        <p:cNvGrpSpPr/>
        <p:nvPr/>
      </p:nvGrpSpPr>
      <p:grpSpPr>
        <a:xfrm>
          <a:off x="0" y="0"/>
          <a:ext cx="0" cy="0"/>
          <a:chOff x="0" y="0"/>
          <a:chExt cx="0" cy="0"/>
        </a:xfrm>
      </p:grpSpPr>
      <p:sp>
        <p:nvSpPr>
          <p:cNvPr id="120" name="Google Shape;120;p7"/>
          <p:cNvSpPr/>
          <p:nvPr/>
        </p:nvSpPr>
        <p:spPr>
          <a:xfrm>
            <a:off x="376000" y="469250"/>
            <a:ext cx="4602385" cy="6228779"/>
          </a:xfrm>
          <a:custGeom>
            <a:avLst/>
            <a:gdLst/>
            <a:ahLst/>
            <a:cxnLst/>
            <a:rect l="l" t="t" r="r" b="b"/>
            <a:pathLst>
              <a:path w="4362450" h="4943475" extrusionOk="0">
                <a:moveTo>
                  <a:pt x="0" y="0"/>
                </a:moveTo>
                <a:lnTo>
                  <a:pt x="4362450" y="0"/>
                </a:lnTo>
                <a:lnTo>
                  <a:pt x="4362450" y="4943475"/>
                </a:lnTo>
                <a:lnTo>
                  <a:pt x="0" y="4943475"/>
                </a:lnTo>
                <a:close/>
              </a:path>
            </a:pathLst>
          </a:custGeom>
          <a:solidFill>
            <a:schemeClr val="accent4"/>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 name="Google Shape;121;p7"/>
          <p:cNvSpPr/>
          <p:nvPr/>
        </p:nvSpPr>
        <p:spPr>
          <a:xfrm>
            <a:off x="530812" y="313977"/>
            <a:ext cx="4598432" cy="6234589"/>
          </a:xfrm>
          <a:custGeom>
            <a:avLst/>
            <a:gdLst/>
            <a:ahLst/>
            <a:cxnLst/>
            <a:rect l="l" t="t" r="r" b="b"/>
            <a:pathLst>
              <a:path w="11715750" h="6562725" extrusionOk="0">
                <a:moveTo>
                  <a:pt x="0" y="0"/>
                </a:moveTo>
                <a:lnTo>
                  <a:pt x="11715750" y="0"/>
                </a:lnTo>
                <a:lnTo>
                  <a:pt x="11715750" y="6562725"/>
                </a:lnTo>
                <a:lnTo>
                  <a:pt x="0" y="6562725"/>
                </a:lnTo>
                <a:close/>
              </a:path>
            </a:pathLst>
          </a:custGeom>
          <a:solidFill>
            <a:srgbClr val="FFFFFF"/>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 name="Google Shape;122;p7"/>
          <p:cNvSpPr/>
          <p:nvPr/>
        </p:nvSpPr>
        <p:spPr>
          <a:xfrm>
            <a:off x="529875" y="309450"/>
            <a:ext cx="4598432" cy="538400"/>
          </a:xfrm>
          <a:custGeom>
            <a:avLst/>
            <a:gdLst/>
            <a:ahLst/>
            <a:cxnLst/>
            <a:rect l="l" t="t" r="r" b="b"/>
            <a:pathLst>
              <a:path w="11715750" h="566737" extrusionOk="0">
                <a:moveTo>
                  <a:pt x="0" y="0"/>
                </a:moveTo>
                <a:lnTo>
                  <a:pt x="11715750" y="0"/>
                </a:lnTo>
                <a:lnTo>
                  <a:pt x="11715750" y="566738"/>
                </a:lnTo>
                <a:lnTo>
                  <a:pt x="0" y="566738"/>
                </a:lnTo>
                <a:close/>
              </a:path>
            </a:pathLst>
          </a:custGeom>
          <a:solidFill>
            <a:srgbClr val="FFFFFF"/>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 name="Google Shape;123;p7"/>
          <p:cNvSpPr/>
          <p:nvPr/>
        </p:nvSpPr>
        <p:spPr>
          <a:xfrm>
            <a:off x="706677" y="112528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 name="Google Shape;124;p7"/>
          <p:cNvSpPr/>
          <p:nvPr/>
        </p:nvSpPr>
        <p:spPr>
          <a:xfrm>
            <a:off x="794675"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4958"/>
                  <a:pt x="44958" y="0"/>
                  <a:pt x="100013" y="0"/>
                </a:cubicBezTo>
                <a:lnTo>
                  <a:pt x="100013" y="0"/>
                </a:lnTo>
                <a:cubicBezTo>
                  <a:pt x="155067"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 name="Google Shape;125;p7"/>
          <p:cNvSpPr/>
          <p:nvPr/>
        </p:nvSpPr>
        <p:spPr>
          <a:xfrm>
            <a:off x="1165842"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2"/>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126;p7"/>
          <p:cNvSpPr/>
          <p:nvPr/>
        </p:nvSpPr>
        <p:spPr>
          <a:xfrm>
            <a:off x="1546063"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127;p7"/>
          <p:cNvSpPr/>
          <p:nvPr/>
        </p:nvSpPr>
        <p:spPr>
          <a:xfrm>
            <a:off x="706677" y="1666956"/>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128;p7"/>
          <p:cNvSpPr/>
          <p:nvPr/>
        </p:nvSpPr>
        <p:spPr>
          <a:xfrm>
            <a:off x="706677" y="220863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129;p7"/>
          <p:cNvSpPr txBox="1">
            <a:spLocks noGrp="1"/>
          </p:cNvSpPr>
          <p:nvPr>
            <p:ph type="title"/>
          </p:nvPr>
        </p:nvSpPr>
        <p:spPr>
          <a:xfrm>
            <a:off x="1003167" y="1271750"/>
            <a:ext cx="3653700" cy="4678800"/>
          </a:xfrm>
          <a:prstGeom prst="rect">
            <a:avLst/>
          </a:prstGeom>
        </p:spPr>
        <p:txBody>
          <a:bodyPr spcFirstLastPara="1" wrap="square" lIns="121900" tIns="121900" rIns="121900" bIns="121900" anchor="ctr" anchorCtr="0">
            <a:noAutofit/>
          </a:bodyPr>
          <a:lstStyle>
            <a:lvl1pPr lvl="0" algn="ctr" rtl="0">
              <a:spcBef>
                <a:spcPts val="0"/>
              </a:spcBef>
              <a:spcAft>
                <a:spcPts val="0"/>
              </a:spcAft>
              <a:buClr>
                <a:schemeClr val="lt2"/>
              </a:buClr>
              <a:buSzPts val="15000"/>
              <a:buNone/>
              <a:defRPr sz="15000">
                <a:solidFill>
                  <a:schemeClr val="lt2"/>
                </a:solidFill>
              </a:defRPr>
            </a:lvl1pPr>
            <a:lvl2pPr lvl="1" algn="r" rtl="0">
              <a:spcBef>
                <a:spcPts val="0"/>
              </a:spcBef>
              <a:spcAft>
                <a:spcPts val="0"/>
              </a:spcAft>
              <a:buClr>
                <a:schemeClr val="lt2"/>
              </a:buClr>
              <a:buSzPts val="15000"/>
              <a:buNone/>
              <a:defRPr sz="15000">
                <a:solidFill>
                  <a:schemeClr val="lt2"/>
                </a:solidFill>
              </a:defRPr>
            </a:lvl2pPr>
            <a:lvl3pPr lvl="2" algn="r" rtl="0">
              <a:spcBef>
                <a:spcPts val="0"/>
              </a:spcBef>
              <a:spcAft>
                <a:spcPts val="0"/>
              </a:spcAft>
              <a:buClr>
                <a:schemeClr val="lt2"/>
              </a:buClr>
              <a:buSzPts val="15000"/>
              <a:buNone/>
              <a:defRPr sz="15000">
                <a:solidFill>
                  <a:schemeClr val="lt2"/>
                </a:solidFill>
              </a:defRPr>
            </a:lvl3pPr>
            <a:lvl4pPr lvl="3" algn="r" rtl="0">
              <a:spcBef>
                <a:spcPts val="0"/>
              </a:spcBef>
              <a:spcAft>
                <a:spcPts val="0"/>
              </a:spcAft>
              <a:buClr>
                <a:schemeClr val="lt2"/>
              </a:buClr>
              <a:buSzPts val="15000"/>
              <a:buNone/>
              <a:defRPr sz="15000">
                <a:solidFill>
                  <a:schemeClr val="lt2"/>
                </a:solidFill>
              </a:defRPr>
            </a:lvl4pPr>
            <a:lvl5pPr lvl="4" algn="r" rtl="0">
              <a:spcBef>
                <a:spcPts val="0"/>
              </a:spcBef>
              <a:spcAft>
                <a:spcPts val="0"/>
              </a:spcAft>
              <a:buClr>
                <a:schemeClr val="lt2"/>
              </a:buClr>
              <a:buSzPts val="15000"/>
              <a:buNone/>
              <a:defRPr sz="15000">
                <a:solidFill>
                  <a:schemeClr val="lt2"/>
                </a:solidFill>
              </a:defRPr>
            </a:lvl5pPr>
            <a:lvl6pPr lvl="5" algn="r" rtl="0">
              <a:spcBef>
                <a:spcPts val="0"/>
              </a:spcBef>
              <a:spcAft>
                <a:spcPts val="0"/>
              </a:spcAft>
              <a:buClr>
                <a:schemeClr val="lt2"/>
              </a:buClr>
              <a:buSzPts val="15000"/>
              <a:buNone/>
              <a:defRPr sz="15000">
                <a:solidFill>
                  <a:schemeClr val="lt2"/>
                </a:solidFill>
              </a:defRPr>
            </a:lvl6pPr>
            <a:lvl7pPr lvl="6" algn="r" rtl="0">
              <a:spcBef>
                <a:spcPts val="0"/>
              </a:spcBef>
              <a:spcAft>
                <a:spcPts val="0"/>
              </a:spcAft>
              <a:buClr>
                <a:schemeClr val="lt2"/>
              </a:buClr>
              <a:buSzPts val="15000"/>
              <a:buNone/>
              <a:defRPr sz="15000">
                <a:solidFill>
                  <a:schemeClr val="lt2"/>
                </a:solidFill>
              </a:defRPr>
            </a:lvl7pPr>
            <a:lvl8pPr lvl="7" algn="r" rtl="0">
              <a:spcBef>
                <a:spcPts val="0"/>
              </a:spcBef>
              <a:spcAft>
                <a:spcPts val="0"/>
              </a:spcAft>
              <a:buClr>
                <a:schemeClr val="lt2"/>
              </a:buClr>
              <a:buSzPts val="15000"/>
              <a:buNone/>
              <a:defRPr sz="15000">
                <a:solidFill>
                  <a:schemeClr val="lt2"/>
                </a:solidFill>
              </a:defRPr>
            </a:lvl8pPr>
            <a:lvl9pPr lvl="8" algn="r" rtl="0">
              <a:spcBef>
                <a:spcPts val="0"/>
              </a:spcBef>
              <a:spcAft>
                <a:spcPts val="0"/>
              </a:spcAft>
              <a:buClr>
                <a:schemeClr val="lt2"/>
              </a:buClr>
              <a:buSzPts val="15000"/>
              <a:buNone/>
              <a:defRPr sz="15000">
                <a:solidFill>
                  <a:schemeClr val="lt2"/>
                </a:solidFill>
              </a:defRPr>
            </a:lvl9pPr>
          </a:lstStyle>
          <a:p>
            <a:endParaRPr/>
          </a:p>
        </p:txBody>
      </p:sp>
      <p:sp>
        <p:nvSpPr>
          <p:cNvPr id="130" name="Google Shape;130;p7"/>
          <p:cNvSpPr txBox="1">
            <a:spLocks noGrp="1"/>
          </p:cNvSpPr>
          <p:nvPr>
            <p:ph type="body" idx="1"/>
          </p:nvPr>
        </p:nvSpPr>
        <p:spPr>
          <a:xfrm>
            <a:off x="5555625" y="3101575"/>
            <a:ext cx="6220800" cy="26181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131" name="Google Shape;131;p7"/>
          <p:cNvSpPr txBox="1">
            <a:spLocks noGrp="1"/>
          </p:cNvSpPr>
          <p:nvPr>
            <p:ph type="title" idx="2"/>
          </p:nvPr>
        </p:nvSpPr>
        <p:spPr>
          <a:xfrm>
            <a:off x="5555625" y="1653625"/>
            <a:ext cx="62208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lt1"/>
              </a:buClr>
              <a:buSzPts val="4000"/>
              <a:buFont typeface="Aldrich"/>
              <a:buNone/>
              <a:defRPr>
                <a:solidFill>
                  <a:schemeClr val="lt1"/>
                </a:solidFill>
              </a:defRPr>
            </a:lvl1pPr>
            <a:lvl2pPr lvl="1"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2pPr>
            <a:lvl3pPr lvl="2"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3pPr>
            <a:lvl4pPr lvl="3"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4pPr>
            <a:lvl5pPr lvl="4"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5pPr>
            <a:lvl6pPr lvl="5"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6pPr>
            <a:lvl7pPr lvl="6"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7pPr>
            <a:lvl8pPr lvl="7"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8pPr>
            <a:lvl9pPr lvl="8"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9pPr>
          </a:lstStyle>
          <a:p>
            <a:endParaRPr/>
          </a:p>
        </p:txBody>
      </p:sp>
      <p:sp>
        <p:nvSpPr>
          <p:cNvPr id="132" name="Google Shape;132;p7"/>
          <p:cNvSpPr/>
          <p:nvPr/>
        </p:nvSpPr>
        <p:spPr>
          <a:xfrm>
            <a:off x="11893436" y="1804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 name="Google Shape;133;p7"/>
          <p:cNvSpPr/>
          <p:nvPr/>
        </p:nvSpPr>
        <p:spPr>
          <a:xfrm>
            <a:off x="11658061" y="1804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 name="Google Shape;134;p7"/>
          <p:cNvSpPr/>
          <p:nvPr/>
        </p:nvSpPr>
        <p:spPr>
          <a:xfrm>
            <a:off x="11431739" y="1804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 name="Google Shape;135;p7"/>
          <p:cNvSpPr/>
          <p:nvPr/>
        </p:nvSpPr>
        <p:spPr>
          <a:xfrm>
            <a:off x="11196364" y="1804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 name="Google Shape;136;p7"/>
          <p:cNvSpPr/>
          <p:nvPr/>
        </p:nvSpPr>
        <p:spPr>
          <a:xfrm>
            <a:off x="10960989" y="1804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 name="Google Shape;137;p7"/>
          <p:cNvSpPr/>
          <p:nvPr/>
        </p:nvSpPr>
        <p:spPr>
          <a:xfrm>
            <a:off x="10725614" y="1804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 name="Google Shape;138;p7"/>
          <p:cNvSpPr/>
          <p:nvPr/>
        </p:nvSpPr>
        <p:spPr>
          <a:xfrm>
            <a:off x="11893436" y="424843"/>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 name="Google Shape;139;p7"/>
          <p:cNvSpPr/>
          <p:nvPr/>
        </p:nvSpPr>
        <p:spPr>
          <a:xfrm>
            <a:off x="11893436" y="66927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 name="Google Shape;140;p7"/>
          <p:cNvSpPr/>
          <p:nvPr/>
        </p:nvSpPr>
        <p:spPr>
          <a:xfrm>
            <a:off x="11893436" y="91369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 name="Google Shape;141;p7"/>
          <p:cNvSpPr/>
          <p:nvPr/>
        </p:nvSpPr>
        <p:spPr>
          <a:xfrm>
            <a:off x="11961302" y="5868666"/>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2" name="Google Shape;142;p7"/>
          <p:cNvSpPr/>
          <p:nvPr/>
        </p:nvSpPr>
        <p:spPr>
          <a:xfrm>
            <a:off x="11961302" y="6113093"/>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 name="Google Shape;143;p7"/>
          <p:cNvSpPr/>
          <p:nvPr/>
        </p:nvSpPr>
        <p:spPr>
          <a:xfrm>
            <a:off x="11961302" y="6357521"/>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 name="Google Shape;144;p7"/>
          <p:cNvSpPr/>
          <p:nvPr/>
        </p:nvSpPr>
        <p:spPr>
          <a:xfrm>
            <a:off x="11961302" y="660194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 name="Google Shape;145;p7"/>
          <p:cNvSpPr/>
          <p:nvPr/>
        </p:nvSpPr>
        <p:spPr>
          <a:xfrm>
            <a:off x="706677" y="6113095"/>
            <a:ext cx="700463" cy="361950"/>
          </a:xfrm>
          <a:custGeom>
            <a:avLst/>
            <a:gdLst/>
            <a:ahLst/>
            <a:cxnLst/>
            <a:rect l="l" t="t" r="r" b="b"/>
            <a:pathLst>
              <a:path w="737329" h="381000" extrusionOk="0">
                <a:moveTo>
                  <a:pt x="737330" y="190500"/>
                </a:moveTo>
                <a:lnTo>
                  <a:pt x="542925" y="0"/>
                </a:lnTo>
                <a:lnTo>
                  <a:pt x="542925" y="119063"/>
                </a:lnTo>
                <a:lnTo>
                  <a:pt x="0" y="119063"/>
                </a:lnTo>
                <a:lnTo>
                  <a:pt x="0" y="261938"/>
                </a:lnTo>
                <a:lnTo>
                  <a:pt x="542925" y="261938"/>
                </a:lnTo>
                <a:lnTo>
                  <a:pt x="542925" y="381000"/>
                </a:lnTo>
                <a:close/>
              </a:path>
            </a:pathLst>
          </a:custGeom>
          <a:solidFill>
            <a:schemeClr val="accent2"/>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 name="Google Shape;146;p7"/>
          <p:cNvSpPr/>
          <p:nvPr/>
        </p:nvSpPr>
        <p:spPr>
          <a:xfrm>
            <a:off x="10323060" y="46970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7" name="Google Shape;147;p7"/>
          <p:cNvSpPr/>
          <p:nvPr/>
        </p:nvSpPr>
        <p:spPr>
          <a:xfrm>
            <a:off x="10807388" y="46970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 name="Google Shape;148;p7"/>
          <p:cNvSpPr/>
          <p:nvPr/>
        </p:nvSpPr>
        <p:spPr>
          <a:xfrm>
            <a:off x="11291717" y="46970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 name="Google Shape;149;p7"/>
          <p:cNvSpPr/>
          <p:nvPr/>
        </p:nvSpPr>
        <p:spPr>
          <a:xfrm>
            <a:off x="11195615" y="5335223"/>
            <a:ext cx="434340" cy="615315"/>
          </a:xfrm>
          <a:custGeom>
            <a:avLst/>
            <a:gdLst/>
            <a:ahLst/>
            <a:cxnLst/>
            <a:rect l="l" t="t" r="r" b="b"/>
            <a:pathLst>
              <a:path w="457200" h="647700" extrusionOk="0">
                <a:moveTo>
                  <a:pt x="0" y="0"/>
                </a:moveTo>
                <a:lnTo>
                  <a:pt x="47625" y="542925"/>
                </a:lnTo>
                <a:lnTo>
                  <a:pt x="190500" y="400050"/>
                </a:lnTo>
                <a:lnTo>
                  <a:pt x="323850" y="647700"/>
                </a:lnTo>
                <a:lnTo>
                  <a:pt x="428625" y="571500"/>
                </a:lnTo>
                <a:lnTo>
                  <a:pt x="257175" y="342900"/>
                </a:lnTo>
                <a:lnTo>
                  <a:pt x="457200" y="295275"/>
                </a:lnTo>
                <a:close/>
              </a:path>
            </a:pathLst>
          </a:custGeom>
          <a:solidFill>
            <a:schemeClr val="l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150" name="Google Shape;150;p7"/>
          <p:cNvSpPr/>
          <p:nvPr/>
        </p:nvSpPr>
        <p:spPr>
          <a:xfrm rot="5400000">
            <a:off x="11645012" y="5058611"/>
            <a:ext cx="700463" cy="361950"/>
          </a:xfrm>
          <a:custGeom>
            <a:avLst/>
            <a:gdLst/>
            <a:ahLst/>
            <a:cxnLst/>
            <a:rect l="l" t="t" r="r" b="b"/>
            <a:pathLst>
              <a:path w="737329" h="381000" extrusionOk="0">
                <a:moveTo>
                  <a:pt x="0" y="190500"/>
                </a:moveTo>
                <a:lnTo>
                  <a:pt x="194405" y="381000"/>
                </a:lnTo>
                <a:lnTo>
                  <a:pt x="194405" y="261938"/>
                </a:lnTo>
                <a:lnTo>
                  <a:pt x="737330" y="261938"/>
                </a:lnTo>
                <a:lnTo>
                  <a:pt x="737330" y="119063"/>
                </a:lnTo>
                <a:lnTo>
                  <a:pt x="194405" y="119063"/>
                </a:lnTo>
                <a:lnTo>
                  <a:pt x="194405" y="0"/>
                </a:lnTo>
                <a:close/>
              </a:path>
            </a:pathLst>
          </a:custGeom>
          <a:solidFill>
            <a:schemeClr val="accen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006 Two columns">
  <p:cSld name="CUSTOM_4">
    <p:spTree>
      <p:nvGrpSpPr>
        <p:cNvPr id="1" name="Shape 151"/>
        <p:cNvGrpSpPr/>
        <p:nvPr/>
      </p:nvGrpSpPr>
      <p:grpSpPr>
        <a:xfrm>
          <a:off x="0" y="0"/>
          <a:ext cx="0" cy="0"/>
          <a:chOff x="0" y="0"/>
          <a:chExt cx="0" cy="0"/>
        </a:xfrm>
      </p:grpSpPr>
      <p:sp>
        <p:nvSpPr>
          <p:cNvPr id="152" name="Google Shape;152;p8"/>
          <p:cNvSpPr/>
          <p:nvPr/>
        </p:nvSpPr>
        <p:spPr>
          <a:xfrm>
            <a:off x="532142" y="313967"/>
            <a:ext cx="11129963" cy="6234589"/>
          </a:xfrm>
          <a:custGeom>
            <a:avLst/>
            <a:gdLst/>
            <a:ahLst/>
            <a:cxnLst/>
            <a:rect l="l" t="t" r="r" b="b"/>
            <a:pathLst>
              <a:path w="11715750" h="6562725" extrusionOk="0">
                <a:moveTo>
                  <a:pt x="0" y="0"/>
                </a:moveTo>
                <a:lnTo>
                  <a:pt x="11715750" y="0"/>
                </a:lnTo>
                <a:lnTo>
                  <a:pt x="11715750" y="6562725"/>
                </a:lnTo>
                <a:lnTo>
                  <a:pt x="0" y="6562725"/>
                </a:lnTo>
                <a:close/>
              </a:path>
            </a:pathLst>
          </a:custGeom>
          <a:solidFill>
            <a:srgbClr val="FFFFFF"/>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 name="Google Shape;153;p8"/>
          <p:cNvSpPr/>
          <p:nvPr/>
        </p:nvSpPr>
        <p:spPr>
          <a:xfrm>
            <a:off x="529877" y="309440"/>
            <a:ext cx="11129963" cy="538400"/>
          </a:xfrm>
          <a:custGeom>
            <a:avLst/>
            <a:gdLst/>
            <a:ahLst/>
            <a:cxnLst/>
            <a:rect l="l" t="t" r="r" b="b"/>
            <a:pathLst>
              <a:path w="11715750" h="566737" extrusionOk="0">
                <a:moveTo>
                  <a:pt x="0" y="0"/>
                </a:moveTo>
                <a:lnTo>
                  <a:pt x="11715750" y="0"/>
                </a:lnTo>
                <a:lnTo>
                  <a:pt x="11715750" y="566738"/>
                </a:lnTo>
                <a:lnTo>
                  <a:pt x="0" y="566738"/>
                </a:lnTo>
                <a:close/>
              </a:path>
            </a:pathLst>
          </a:custGeom>
          <a:solidFill>
            <a:srgbClr val="FFFFFF"/>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 name="Google Shape;154;p8"/>
          <p:cNvSpPr/>
          <p:nvPr/>
        </p:nvSpPr>
        <p:spPr>
          <a:xfrm>
            <a:off x="10202260" y="596812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 name="Google Shape;155;p8"/>
          <p:cNvSpPr/>
          <p:nvPr/>
        </p:nvSpPr>
        <p:spPr>
          <a:xfrm>
            <a:off x="10686588" y="596812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 name="Google Shape;156;p8"/>
          <p:cNvSpPr/>
          <p:nvPr/>
        </p:nvSpPr>
        <p:spPr>
          <a:xfrm>
            <a:off x="11170917" y="596812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157;p8"/>
          <p:cNvSpPr/>
          <p:nvPr/>
        </p:nvSpPr>
        <p:spPr>
          <a:xfrm>
            <a:off x="706677" y="112528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158;p8"/>
          <p:cNvSpPr/>
          <p:nvPr/>
        </p:nvSpPr>
        <p:spPr>
          <a:xfrm>
            <a:off x="10971915" y="1005173"/>
            <a:ext cx="434340" cy="615315"/>
          </a:xfrm>
          <a:custGeom>
            <a:avLst/>
            <a:gdLst/>
            <a:ahLst/>
            <a:cxnLst/>
            <a:rect l="l" t="t" r="r" b="b"/>
            <a:pathLst>
              <a:path w="457200" h="647700" extrusionOk="0">
                <a:moveTo>
                  <a:pt x="0" y="0"/>
                </a:moveTo>
                <a:lnTo>
                  <a:pt x="47625" y="542925"/>
                </a:lnTo>
                <a:lnTo>
                  <a:pt x="190500" y="400050"/>
                </a:lnTo>
                <a:lnTo>
                  <a:pt x="323850" y="647700"/>
                </a:lnTo>
                <a:lnTo>
                  <a:pt x="428625" y="571500"/>
                </a:lnTo>
                <a:lnTo>
                  <a:pt x="257175" y="342900"/>
                </a:lnTo>
                <a:lnTo>
                  <a:pt x="457200" y="295275"/>
                </a:lnTo>
                <a:close/>
              </a:path>
            </a:pathLst>
          </a:custGeom>
          <a:solidFill>
            <a:schemeClr val="accent2"/>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159" name="Google Shape;159;p8"/>
          <p:cNvSpPr/>
          <p:nvPr/>
        </p:nvSpPr>
        <p:spPr>
          <a:xfrm>
            <a:off x="794675"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4958"/>
                  <a:pt x="44958" y="0"/>
                  <a:pt x="100013" y="0"/>
                </a:cubicBezTo>
                <a:lnTo>
                  <a:pt x="100013" y="0"/>
                </a:lnTo>
                <a:cubicBezTo>
                  <a:pt x="155067"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 name="Google Shape;160;p8"/>
          <p:cNvSpPr/>
          <p:nvPr/>
        </p:nvSpPr>
        <p:spPr>
          <a:xfrm>
            <a:off x="1165842"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2"/>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 name="Google Shape;161;p8"/>
          <p:cNvSpPr/>
          <p:nvPr/>
        </p:nvSpPr>
        <p:spPr>
          <a:xfrm>
            <a:off x="1546063"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 name="Google Shape;162;p8"/>
          <p:cNvSpPr/>
          <p:nvPr/>
        </p:nvSpPr>
        <p:spPr>
          <a:xfrm>
            <a:off x="706677" y="1666956"/>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 name="Google Shape;163;p8"/>
          <p:cNvSpPr/>
          <p:nvPr/>
        </p:nvSpPr>
        <p:spPr>
          <a:xfrm>
            <a:off x="706677" y="220863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 name="Google Shape;164;p8"/>
          <p:cNvSpPr txBox="1">
            <a:spLocks noGrp="1"/>
          </p:cNvSpPr>
          <p:nvPr>
            <p:ph type="subTitle" idx="1"/>
          </p:nvPr>
        </p:nvSpPr>
        <p:spPr>
          <a:xfrm>
            <a:off x="1461614" y="2141200"/>
            <a:ext cx="4410600" cy="717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165" name="Google Shape;165;p8"/>
          <p:cNvSpPr txBox="1">
            <a:spLocks noGrp="1"/>
          </p:cNvSpPr>
          <p:nvPr>
            <p:ph type="subTitle" idx="2"/>
          </p:nvPr>
        </p:nvSpPr>
        <p:spPr>
          <a:xfrm>
            <a:off x="6380462" y="2141200"/>
            <a:ext cx="4410300" cy="717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166" name="Google Shape;166;p8"/>
          <p:cNvSpPr txBox="1">
            <a:spLocks noGrp="1"/>
          </p:cNvSpPr>
          <p:nvPr>
            <p:ph type="title"/>
          </p:nvPr>
        </p:nvSpPr>
        <p:spPr>
          <a:xfrm>
            <a:off x="1461625" y="1227075"/>
            <a:ext cx="93795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167" name="Google Shape;167;p8"/>
          <p:cNvSpPr txBox="1">
            <a:spLocks noGrp="1"/>
          </p:cNvSpPr>
          <p:nvPr>
            <p:ph type="body" idx="3"/>
          </p:nvPr>
        </p:nvSpPr>
        <p:spPr>
          <a:xfrm>
            <a:off x="1461600" y="2849625"/>
            <a:ext cx="4410300" cy="31185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168" name="Google Shape;168;p8"/>
          <p:cNvSpPr txBox="1">
            <a:spLocks noGrp="1"/>
          </p:cNvSpPr>
          <p:nvPr>
            <p:ph type="body" idx="4"/>
          </p:nvPr>
        </p:nvSpPr>
        <p:spPr>
          <a:xfrm>
            <a:off x="6380467" y="2837875"/>
            <a:ext cx="4410600" cy="31185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169" name="Google Shape;169;p8"/>
          <p:cNvSpPr/>
          <p:nvPr/>
        </p:nvSpPr>
        <p:spPr>
          <a:xfrm>
            <a:off x="2155119"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0" name="Google Shape;170;p8"/>
          <p:cNvSpPr/>
          <p:nvPr/>
        </p:nvSpPr>
        <p:spPr>
          <a:xfrm>
            <a:off x="1928796"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171;p8"/>
          <p:cNvSpPr/>
          <p:nvPr/>
        </p:nvSpPr>
        <p:spPr>
          <a:xfrm>
            <a:off x="1693422"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172;p8"/>
          <p:cNvSpPr/>
          <p:nvPr/>
        </p:nvSpPr>
        <p:spPr>
          <a:xfrm>
            <a:off x="1458047"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173;p8"/>
          <p:cNvSpPr/>
          <p:nvPr/>
        </p:nvSpPr>
        <p:spPr>
          <a:xfrm>
            <a:off x="1222672"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174;p8"/>
          <p:cNvSpPr/>
          <p:nvPr/>
        </p:nvSpPr>
        <p:spPr>
          <a:xfrm rot="5400000">
            <a:off x="523974" y="5817186"/>
            <a:ext cx="700463" cy="361950"/>
          </a:xfrm>
          <a:custGeom>
            <a:avLst/>
            <a:gdLst/>
            <a:ahLst/>
            <a:cxnLst/>
            <a:rect l="l" t="t" r="r" b="b"/>
            <a:pathLst>
              <a:path w="737329" h="381000" extrusionOk="0">
                <a:moveTo>
                  <a:pt x="0" y="190500"/>
                </a:moveTo>
                <a:lnTo>
                  <a:pt x="194405" y="381000"/>
                </a:lnTo>
                <a:lnTo>
                  <a:pt x="194405" y="261938"/>
                </a:lnTo>
                <a:lnTo>
                  <a:pt x="737330" y="261938"/>
                </a:lnTo>
                <a:lnTo>
                  <a:pt x="737330" y="119063"/>
                </a:lnTo>
                <a:lnTo>
                  <a:pt x="194405" y="119063"/>
                </a:lnTo>
                <a:lnTo>
                  <a:pt x="194405" y="0"/>
                </a:lnTo>
                <a:close/>
              </a:path>
            </a:pathLst>
          </a:custGeom>
          <a:solidFill>
            <a:schemeClr val="accen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005 One column">
  <p:cSld name="CUSTOM_5">
    <p:spTree>
      <p:nvGrpSpPr>
        <p:cNvPr id="1" name="Shape 175"/>
        <p:cNvGrpSpPr/>
        <p:nvPr/>
      </p:nvGrpSpPr>
      <p:grpSpPr>
        <a:xfrm>
          <a:off x="0" y="0"/>
          <a:ext cx="0" cy="0"/>
          <a:chOff x="0" y="0"/>
          <a:chExt cx="0" cy="0"/>
        </a:xfrm>
      </p:grpSpPr>
      <p:sp>
        <p:nvSpPr>
          <p:cNvPr id="176" name="Google Shape;176;p9"/>
          <p:cNvSpPr/>
          <p:nvPr/>
        </p:nvSpPr>
        <p:spPr>
          <a:xfrm>
            <a:off x="532142" y="313967"/>
            <a:ext cx="11129963" cy="6234589"/>
          </a:xfrm>
          <a:custGeom>
            <a:avLst/>
            <a:gdLst/>
            <a:ahLst/>
            <a:cxnLst/>
            <a:rect l="l" t="t" r="r" b="b"/>
            <a:pathLst>
              <a:path w="11715750" h="6562725" extrusionOk="0">
                <a:moveTo>
                  <a:pt x="0" y="0"/>
                </a:moveTo>
                <a:lnTo>
                  <a:pt x="11715750" y="0"/>
                </a:lnTo>
                <a:lnTo>
                  <a:pt x="11715750" y="6562725"/>
                </a:lnTo>
                <a:lnTo>
                  <a:pt x="0" y="6562725"/>
                </a:lnTo>
                <a:close/>
              </a:path>
            </a:pathLst>
          </a:custGeom>
          <a:solidFill>
            <a:srgbClr val="FFFFFF"/>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7" name="Google Shape;177;p9"/>
          <p:cNvSpPr/>
          <p:nvPr/>
        </p:nvSpPr>
        <p:spPr>
          <a:xfrm>
            <a:off x="529877" y="309440"/>
            <a:ext cx="11129963" cy="538400"/>
          </a:xfrm>
          <a:custGeom>
            <a:avLst/>
            <a:gdLst/>
            <a:ahLst/>
            <a:cxnLst/>
            <a:rect l="l" t="t" r="r" b="b"/>
            <a:pathLst>
              <a:path w="11715750" h="566737" extrusionOk="0">
                <a:moveTo>
                  <a:pt x="0" y="0"/>
                </a:moveTo>
                <a:lnTo>
                  <a:pt x="11715750" y="0"/>
                </a:lnTo>
                <a:lnTo>
                  <a:pt x="11715750" y="566738"/>
                </a:lnTo>
                <a:lnTo>
                  <a:pt x="0" y="566738"/>
                </a:lnTo>
                <a:close/>
              </a:path>
            </a:pathLst>
          </a:custGeom>
          <a:solidFill>
            <a:srgbClr val="FFFFFF"/>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8" name="Google Shape;178;p9"/>
          <p:cNvSpPr/>
          <p:nvPr/>
        </p:nvSpPr>
        <p:spPr>
          <a:xfrm>
            <a:off x="10202260" y="596812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 name="Google Shape;179;p9"/>
          <p:cNvSpPr/>
          <p:nvPr/>
        </p:nvSpPr>
        <p:spPr>
          <a:xfrm>
            <a:off x="10686588" y="596812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 name="Google Shape;180;p9"/>
          <p:cNvSpPr/>
          <p:nvPr/>
        </p:nvSpPr>
        <p:spPr>
          <a:xfrm>
            <a:off x="11170917" y="596812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 name="Google Shape;181;p9"/>
          <p:cNvSpPr/>
          <p:nvPr/>
        </p:nvSpPr>
        <p:spPr>
          <a:xfrm>
            <a:off x="706677" y="112528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 name="Google Shape;182;p9"/>
          <p:cNvSpPr/>
          <p:nvPr/>
        </p:nvSpPr>
        <p:spPr>
          <a:xfrm>
            <a:off x="10971915" y="1005173"/>
            <a:ext cx="434340" cy="615315"/>
          </a:xfrm>
          <a:custGeom>
            <a:avLst/>
            <a:gdLst/>
            <a:ahLst/>
            <a:cxnLst/>
            <a:rect l="l" t="t" r="r" b="b"/>
            <a:pathLst>
              <a:path w="457200" h="647700" extrusionOk="0">
                <a:moveTo>
                  <a:pt x="0" y="0"/>
                </a:moveTo>
                <a:lnTo>
                  <a:pt x="47625" y="542925"/>
                </a:lnTo>
                <a:lnTo>
                  <a:pt x="190500" y="400050"/>
                </a:lnTo>
                <a:lnTo>
                  <a:pt x="323850" y="647700"/>
                </a:lnTo>
                <a:lnTo>
                  <a:pt x="428625" y="571500"/>
                </a:lnTo>
                <a:lnTo>
                  <a:pt x="257175" y="342900"/>
                </a:lnTo>
                <a:lnTo>
                  <a:pt x="457200" y="295275"/>
                </a:lnTo>
                <a:close/>
              </a:path>
            </a:pathLst>
          </a:custGeom>
          <a:solidFill>
            <a:schemeClr val="accent2"/>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183" name="Google Shape;183;p9"/>
          <p:cNvSpPr/>
          <p:nvPr/>
        </p:nvSpPr>
        <p:spPr>
          <a:xfrm>
            <a:off x="794675"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4958"/>
                  <a:pt x="44958" y="0"/>
                  <a:pt x="100013" y="0"/>
                </a:cubicBezTo>
                <a:lnTo>
                  <a:pt x="100013" y="0"/>
                </a:lnTo>
                <a:cubicBezTo>
                  <a:pt x="155067"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 name="Google Shape;184;p9"/>
          <p:cNvSpPr/>
          <p:nvPr/>
        </p:nvSpPr>
        <p:spPr>
          <a:xfrm>
            <a:off x="1165842"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2"/>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 name="Google Shape;185;p9"/>
          <p:cNvSpPr/>
          <p:nvPr/>
        </p:nvSpPr>
        <p:spPr>
          <a:xfrm>
            <a:off x="1546063"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 name="Google Shape;186;p9"/>
          <p:cNvSpPr/>
          <p:nvPr/>
        </p:nvSpPr>
        <p:spPr>
          <a:xfrm>
            <a:off x="706677" y="1666956"/>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 name="Google Shape;187;p9"/>
          <p:cNvSpPr/>
          <p:nvPr/>
        </p:nvSpPr>
        <p:spPr>
          <a:xfrm>
            <a:off x="706677" y="220863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 name="Google Shape;188;p9"/>
          <p:cNvSpPr txBox="1">
            <a:spLocks noGrp="1"/>
          </p:cNvSpPr>
          <p:nvPr>
            <p:ph type="subTitle" idx="1"/>
          </p:nvPr>
        </p:nvSpPr>
        <p:spPr>
          <a:xfrm>
            <a:off x="1355875" y="2019975"/>
            <a:ext cx="9615900" cy="717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189" name="Google Shape;189;p9"/>
          <p:cNvSpPr txBox="1">
            <a:spLocks noGrp="1"/>
          </p:cNvSpPr>
          <p:nvPr>
            <p:ph type="title"/>
          </p:nvPr>
        </p:nvSpPr>
        <p:spPr>
          <a:xfrm>
            <a:off x="1355875" y="1198775"/>
            <a:ext cx="96159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190" name="Google Shape;190;p9"/>
          <p:cNvSpPr txBox="1">
            <a:spLocks noGrp="1"/>
          </p:cNvSpPr>
          <p:nvPr>
            <p:ph type="body" idx="2"/>
          </p:nvPr>
        </p:nvSpPr>
        <p:spPr>
          <a:xfrm>
            <a:off x="1355875" y="2680150"/>
            <a:ext cx="9615900" cy="34365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191" name="Google Shape;191;p9"/>
          <p:cNvSpPr/>
          <p:nvPr/>
        </p:nvSpPr>
        <p:spPr>
          <a:xfrm>
            <a:off x="2155119"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 name="Google Shape;192;p9"/>
          <p:cNvSpPr/>
          <p:nvPr/>
        </p:nvSpPr>
        <p:spPr>
          <a:xfrm>
            <a:off x="1928796"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 name="Google Shape;193;p9"/>
          <p:cNvSpPr/>
          <p:nvPr/>
        </p:nvSpPr>
        <p:spPr>
          <a:xfrm>
            <a:off x="1693422"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4" name="Google Shape;194;p9"/>
          <p:cNvSpPr/>
          <p:nvPr/>
        </p:nvSpPr>
        <p:spPr>
          <a:xfrm>
            <a:off x="1458047"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5" name="Google Shape;195;p9"/>
          <p:cNvSpPr/>
          <p:nvPr/>
        </p:nvSpPr>
        <p:spPr>
          <a:xfrm>
            <a:off x="1222672"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6" name="Google Shape;196;p9"/>
          <p:cNvSpPr/>
          <p:nvPr/>
        </p:nvSpPr>
        <p:spPr>
          <a:xfrm rot="5400000">
            <a:off x="523974" y="5817186"/>
            <a:ext cx="700463" cy="361950"/>
          </a:xfrm>
          <a:custGeom>
            <a:avLst/>
            <a:gdLst/>
            <a:ahLst/>
            <a:cxnLst/>
            <a:rect l="l" t="t" r="r" b="b"/>
            <a:pathLst>
              <a:path w="737329" h="381000" extrusionOk="0">
                <a:moveTo>
                  <a:pt x="0" y="190500"/>
                </a:moveTo>
                <a:lnTo>
                  <a:pt x="194405" y="381000"/>
                </a:lnTo>
                <a:lnTo>
                  <a:pt x="194405" y="261938"/>
                </a:lnTo>
                <a:lnTo>
                  <a:pt x="737330" y="261938"/>
                </a:lnTo>
                <a:lnTo>
                  <a:pt x="737330" y="119063"/>
                </a:lnTo>
                <a:lnTo>
                  <a:pt x="194405" y="119063"/>
                </a:lnTo>
                <a:lnTo>
                  <a:pt x="194405" y="0"/>
                </a:lnTo>
                <a:close/>
              </a:path>
            </a:pathLst>
          </a:custGeom>
          <a:solidFill>
            <a:schemeClr val="accen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007 Quote">
  <p:cSld name="CUSTOM_6">
    <p:bg>
      <p:bgPr>
        <a:solidFill>
          <a:schemeClr val="accent1"/>
        </a:solidFill>
        <a:effectLst/>
      </p:bgPr>
    </p:bg>
    <p:spTree>
      <p:nvGrpSpPr>
        <p:cNvPr id="1" name="Shape 197"/>
        <p:cNvGrpSpPr/>
        <p:nvPr/>
      </p:nvGrpSpPr>
      <p:grpSpPr>
        <a:xfrm>
          <a:off x="0" y="0"/>
          <a:ext cx="0" cy="0"/>
          <a:chOff x="0" y="0"/>
          <a:chExt cx="0" cy="0"/>
        </a:xfrm>
      </p:grpSpPr>
      <p:sp>
        <p:nvSpPr>
          <p:cNvPr id="198" name="Google Shape;198;p10"/>
          <p:cNvSpPr/>
          <p:nvPr/>
        </p:nvSpPr>
        <p:spPr>
          <a:xfrm>
            <a:off x="0" y="0"/>
            <a:ext cx="12184380" cy="6857518"/>
          </a:xfrm>
          <a:custGeom>
            <a:avLst/>
            <a:gdLst/>
            <a:ahLst/>
            <a:cxnLst/>
            <a:rect l="l" t="t" r="r" b="b"/>
            <a:pathLst>
              <a:path w="11715750" h="566737" extrusionOk="0">
                <a:moveTo>
                  <a:pt x="0" y="0"/>
                </a:moveTo>
                <a:lnTo>
                  <a:pt x="11715750" y="0"/>
                </a:lnTo>
                <a:lnTo>
                  <a:pt x="11715750" y="566738"/>
                </a:lnTo>
                <a:lnTo>
                  <a:pt x="0" y="566738"/>
                </a:lnTo>
                <a:close/>
              </a:path>
            </a:pathLst>
          </a:custGeom>
          <a:no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9" name="Google Shape;199;p10"/>
          <p:cNvSpPr txBox="1">
            <a:spLocks noGrp="1"/>
          </p:cNvSpPr>
          <p:nvPr>
            <p:ph type="title"/>
          </p:nvPr>
        </p:nvSpPr>
        <p:spPr>
          <a:xfrm>
            <a:off x="558100" y="2102125"/>
            <a:ext cx="11095500" cy="3160800"/>
          </a:xfrm>
          <a:prstGeom prst="rect">
            <a:avLst/>
          </a:prstGeom>
        </p:spPr>
        <p:txBody>
          <a:bodyPr spcFirstLastPara="1" wrap="square" lIns="121900" tIns="121900" rIns="121900" bIns="121900" anchor="ctr" anchorCtr="0">
            <a:noAutofit/>
          </a:bodyPr>
          <a:lstStyle>
            <a:lvl1pPr lvl="0" algn="ctr" rtl="0">
              <a:spcBef>
                <a:spcPts val="0"/>
              </a:spcBef>
              <a:spcAft>
                <a:spcPts val="0"/>
              </a:spcAft>
              <a:buClr>
                <a:schemeClr val="lt1"/>
              </a:buClr>
              <a:buSzPts val="5000"/>
              <a:buNone/>
              <a:defRPr sz="5000">
                <a:solidFill>
                  <a:schemeClr val="lt1"/>
                </a:solidFill>
              </a:defRPr>
            </a:lvl1pPr>
            <a:lvl2pPr lvl="1" algn="ctr" rtl="0">
              <a:spcBef>
                <a:spcPts val="0"/>
              </a:spcBef>
              <a:spcAft>
                <a:spcPts val="0"/>
              </a:spcAft>
              <a:buClr>
                <a:schemeClr val="lt1"/>
              </a:buClr>
              <a:buSzPts val="5000"/>
              <a:buNone/>
              <a:defRPr sz="5000">
                <a:solidFill>
                  <a:schemeClr val="lt1"/>
                </a:solidFill>
              </a:defRPr>
            </a:lvl2pPr>
            <a:lvl3pPr lvl="2" algn="ctr" rtl="0">
              <a:spcBef>
                <a:spcPts val="0"/>
              </a:spcBef>
              <a:spcAft>
                <a:spcPts val="0"/>
              </a:spcAft>
              <a:buClr>
                <a:schemeClr val="lt1"/>
              </a:buClr>
              <a:buSzPts val="5000"/>
              <a:buNone/>
              <a:defRPr sz="5000">
                <a:solidFill>
                  <a:schemeClr val="lt1"/>
                </a:solidFill>
              </a:defRPr>
            </a:lvl3pPr>
            <a:lvl4pPr lvl="3" algn="ctr" rtl="0">
              <a:spcBef>
                <a:spcPts val="0"/>
              </a:spcBef>
              <a:spcAft>
                <a:spcPts val="0"/>
              </a:spcAft>
              <a:buClr>
                <a:schemeClr val="lt1"/>
              </a:buClr>
              <a:buSzPts val="5000"/>
              <a:buNone/>
              <a:defRPr sz="5000">
                <a:solidFill>
                  <a:schemeClr val="lt1"/>
                </a:solidFill>
              </a:defRPr>
            </a:lvl4pPr>
            <a:lvl5pPr lvl="4" algn="ctr" rtl="0">
              <a:spcBef>
                <a:spcPts val="0"/>
              </a:spcBef>
              <a:spcAft>
                <a:spcPts val="0"/>
              </a:spcAft>
              <a:buClr>
                <a:schemeClr val="lt1"/>
              </a:buClr>
              <a:buSzPts val="5000"/>
              <a:buNone/>
              <a:defRPr sz="5000">
                <a:solidFill>
                  <a:schemeClr val="lt1"/>
                </a:solidFill>
              </a:defRPr>
            </a:lvl5pPr>
            <a:lvl6pPr lvl="5" algn="ctr" rtl="0">
              <a:spcBef>
                <a:spcPts val="0"/>
              </a:spcBef>
              <a:spcAft>
                <a:spcPts val="0"/>
              </a:spcAft>
              <a:buClr>
                <a:schemeClr val="lt1"/>
              </a:buClr>
              <a:buSzPts val="5000"/>
              <a:buNone/>
              <a:defRPr sz="5000">
                <a:solidFill>
                  <a:schemeClr val="lt1"/>
                </a:solidFill>
              </a:defRPr>
            </a:lvl6pPr>
            <a:lvl7pPr lvl="6" algn="ctr" rtl="0">
              <a:spcBef>
                <a:spcPts val="0"/>
              </a:spcBef>
              <a:spcAft>
                <a:spcPts val="0"/>
              </a:spcAft>
              <a:buClr>
                <a:schemeClr val="lt1"/>
              </a:buClr>
              <a:buSzPts val="5000"/>
              <a:buNone/>
              <a:defRPr sz="5000">
                <a:solidFill>
                  <a:schemeClr val="lt1"/>
                </a:solidFill>
              </a:defRPr>
            </a:lvl7pPr>
            <a:lvl8pPr lvl="7" algn="ctr" rtl="0">
              <a:spcBef>
                <a:spcPts val="0"/>
              </a:spcBef>
              <a:spcAft>
                <a:spcPts val="0"/>
              </a:spcAft>
              <a:buClr>
                <a:schemeClr val="lt1"/>
              </a:buClr>
              <a:buSzPts val="5000"/>
              <a:buNone/>
              <a:defRPr sz="5000">
                <a:solidFill>
                  <a:schemeClr val="lt1"/>
                </a:solidFill>
              </a:defRPr>
            </a:lvl8pPr>
            <a:lvl9pPr lvl="8" algn="ctr" rtl="0">
              <a:spcBef>
                <a:spcPts val="0"/>
              </a:spcBef>
              <a:spcAft>
                <a:spcPts val="0"/>
              </a:spcAft>
              <a:buClr>
                <a:schemeClr val="lt1"/>
              </a:buClr>
              <a:buSzPts val="5000"/>
              <a:buNone/>
              <a:defRPr sz="5000">
                <a:solidFill>
                  <a:schemeClr val="lt1"/>
                </a:solidFill>
              </a:defRPr>
            </a:lvl9pPr>
          </a:lstStyle>
          <a:p>
            <a:endParaRPr/>
          </a:p>
        </p:txBody>
      </p:sp>
      <p:sp>
        <p:nvSpPr>
          <p:cNvPr id="200" name="Google Shape;200;p10"/>
          <p:cNvSpPr txBox="1"/>
          <p:nvPr/>
        </p:nvSpPr>
        <p:spPr>
          <a:xfrm>
            <a:off x="5128438" y="252725"/>
            <a:ext cx="1927500" cy="220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0">
                <a:solidFill>
                  <a:schemeClr val="lt1"/>
                </a:solidFill>
                <a:latin typeface="Poppins"/>
                <a:ea typeface="Poppins"/>
                <a:cs typeface="Poppins"/>
                <a:sym typeface="Poppins"/>
              </a:rPr>
              <a:t>“</a:t>
            </a:r>
            <a:endParaRPr sz="30000">
              <a:solidFill>
                <a:schemeClr val="lt1"/>
              </a:solidFill>
              <a:latin typeface="Poppins"/>
              <a:ea typeface="Poppins"/>
              <a:cs typeface="Poppins"/>
              <a:sym typeface="Poppins"/>
            </a:endParaRPr>
          </a:p>
        </p:txBody>
      </p:sp>
      <p:sp>
        <p:nvSpPr>
          <p:cNvPr id="201" name="Google Shape;201;p10"/>
          <p:cNvSpPr txBox="1">
            <a:spLocks noGrp="1"/>
          </p:cNvSpPr>
          <p:nvPr>
            <p:ph type="subTitle" idx="1"/>
          </p:nvPr>
        </p:nvSpPr>
        <p:spPr>
          <a:xfrm>
            <a:off x="632875" y="5919475"/>
            <a:ext cx="11379900" cy="717900"/>
          </a:xfrm>
          <a:prstGeom prst="rect">
            <a:avLst/>
          </a:prstGeom>
        </p:spPr>
        <p:txBody>
          <a:bodyPr spcFirstLastPara="1" wrap="square" lIns="121900" tIns="121900" rIns="121900" bIns="121900" anchor="b" anchorCtr="0">
            <a:noAutofit/>
          </a:bodyPr>
          <a:lstStyle>
            <a:lvl1pPr lvl="0" algn="r" rtl="0">
              <a:lnSpc>
                <a:spcPct val="100000"/>
              </a:lnSpc>
              <a:spcBef>
                <a:spcPts val="0"/>
              </a:spcBef>
              <a:spcAft>
                <a:spcPts val="0"/>
              </a:spcAft>
              <a:buClr>
                <a:schemeClr val="lt1"/>
              </a:buClr>
              <a:buSzPts val="1900"/>
              <a:buNone/>
              <a:defRPr>
                <a:solidFill>
                  <a:schemeClr val="lt1"/>
                </a:solidFill>
              </a:defRPr>
            </a:lvl1pPr>
            <a:lvl2pPr lvl="1" algn="r" rtl="0">
              <a:lnSpc>
                <a:spcPct val="100000"/>
              </a:lnSpc>
              <a:spcBef>
                <a:spcPts val="0"/>
              </a:spcBef>
              <a:spcAft>
                <a:spcPts val="0"/>
              </a:spcAft>
              <a:buClr>
                <a:schemeClr val="lt1"/>
              </a:buClr>
              <a:buSzPts val="1900"/>
              <a:buNone/>
              <a:defRPr>
                <a:solidFill>
                  <a:schemeClr val="lt1"/>
                </a:solidFill>
              </a:defRPr>
            </a:lvl2pPr>
            <a:lvl3pPr lvl="2" algn="r" rtl="0">
              <a:lnSpc>
                <a:spcPct val="100000"/>
              </a:lnSpc>
              <a:spcBef>
                <a:spcPts val="0"/>
              </a:spcBef>
              <a:spcAft>
                <a:spcPts val="0"/>
              </a:spcAft>
              <a:buClr>
                <a:schemeClr val="lt1"/>
              </a:buClr>
              <a:buSzPts val="1900"/>
              <a:buNone/>
              <a:defRPr>
                <a:solidFill>
                  <a:schemeClr val="lt1"/>
                </a:solidFill>
              </a:defRPr>
            </a:lvl3pPr>
            <a:lvl4pPr lvl="3" algn="r" rtl="0">
              <a:lnSpc>
                <a:spcPct val="100000"/>
              </a:lnSpc>
              <a:spcBef>
                <a:spcPts val="0"/>
              </a:spcBef>
              <a:spcAft>
                <a:spcPts val="0"/>
              </a:spcAft>
              <a:buClr>
                <a:schemeClr val="lt1"/>
              </a:buClr>
              <a:buSzPts val="1900"/>
              <a:buNone/>
              <a:defRPr>
                <a:solidFill>
                  <a:schemeClr val="lt1"/>
                </a:solidFill>
              </a:defRPr>
            </a:lvl4pPr>
            <a:lvl5pPr lvl="4" algn="r" rtl="0">
              <a:lnSpc>
                <a:spcPct val="100000"/>
              </a:lnSpc>
              <a:spcBef>
                <a:spcPts val="0"/>
              </a:spcBef>
              <a:spcAft>
                <a:spcPts val="0"/>
              </a:spcAft>
              <a:buClr>
                <a:schemeClr val="lt1"/>
              </a:buClr>
              <a:buSzPts val="1900"/>
              <a:buNone/>
              <a:defRPr>
                <a:solidFill>
                  <a:schemeClr val="lt1"/>
                </a:solidFill>
              </a:defRPr>
            </a:lvl5pPr>
            <a:lvl6pPr lvl="5" algn="r" rtl="0">
              <a:lnSpc>
                <a:spcPct val="100000"/>
              </a:lnSpc>
              <a:spcBef>
                <a:spcPts val="0"/>
              </a:spcBef>
              <a:spcAft>
                <a:spcPts val="0"/>
              </a:spcAft>
              <a:buClr>
                <a:schemeClr val="lt1"/>
              </a:buClr>
              <a:buSzPts val="1900"/>
              <a:buNone/>
              <a:defRPr>
                <a:solidFill>
                  <a:schemeClr val="lt1"/>
                </a:solidFill>
              </a:defRPr>
            </a:lvl6pPr>
            <a:lvl7pPr lvl="6" algn="r" rtl="0">
              <a:lnSpc>
                <a:spcPct val="100000"/>
              </a:lnSpc>
              <a:spcBef>
                <a:spcPts val="0"/>
              </a:spcBef>
              <a:spcAft>
                <a:spcPts val="0"/>
              </a:spcAft>
              <a:buClr>
                <a:schemeClr val="lt1"/>
              </a:buClr>
              <a:buSzPts val="1900"/>
              <a:buNone/>
              <a:defRPr>
                <a:solidFill>
                  <a:schemeClr val="lt1"/>
                </a:solidFill>
              </a:defRPr>
            </a:lvl7pPr>
            <a:lvl8pPr lvl="7" algn="r" rtl="0">
              <a:lnSpc>
                <a:spcPct val="100000"/>
              </a:lnSpc>
              <a:spcBef>
                <a:spcPts val="0"/>
              </a:spcBef>
              <a:spcAft>
                <a:spcPts val="0"/>
              </a:spcAft>
              <a:buClr>
                <a:schemeClr val="lt1"/>
              </a:buClr>
              <a:buSzPts val="1900"/>
              <a:buNone/>
              <a:defRPr>
                <a:solidFill>
                  <a:schemeClr val="lt1"/>
                </a:solidFill>
              </a:defRPr>
            </a:lvl8pPr>
            <a:lvl9pPr lvl="8" algn="r" rtl="0">
              <a:lnSpc>
                <a:spcPct val="100000"/>
              </a:lnSpc>
              <a:spcBef>
                <a:spcPts val="0"/>
              </a:spcBef>
              <a:spcAft>
                <a:spcPts val="0"/>
              </a:spcAft>
              <a:buClr>
                <a:schemeClr val="lt1"/>
              </a:buClr>
              <a:buSzPts val="1900"/>
              <a:buNone/>
              <a:defRPr>
                <a:solidFill>
                  <a:schemeClr val="lt1"/>
                </a:solidFill>
              </a:defRPr>
            </a:lvl9pPr>
          </a:lstStyle>
          <a:p>
            <a:endParaRPr/>
          </a:p>
        </p:txBody>
      </p:sp>
      <p:sp>
        <p:nvSpPr>
          <p:cNvPr id="202" name="Google Shape;202;p10"/>
          <p:cNvSpPr/>
          <p:nvPr/>
        </p:nvSpPr>
        <p:spPr>
          <a:xfrm>
            <a:off x="0" y="0"/>
            <a:ext cx="12184380" cy="538400"/>
          </a:xfrm>
          <a:custGeom>
            <a:avLst/>
            <a:gdLst/>
            <a:ahLst/>
            <a:cxnLst/>
            <a:rect l="l" t="t" r="r" b="b"/>
            <a:pathLst>
              <a:path w="11715750" h="566737" extrusionOk="0">
                <a:moveTo>
                  <a:pt x="0" y="0"/>
                </a:moveTo>
                <a:lnTo>
                  <a:pt x="11715750" y="0"/>
                </a:lnTo>
                <a:lnTo>
                  <a:pt x="11715750" y="566738"/>
                </a:lnTo>
                <a:lnTo>
                  <a:pt x="0" y="566738"/>
                </a:lnTo>
                <a:close/>
              </a:path>
            </a:pathLst>
          </a:custGeom>
          <a:solidFill>
            <a:srgbClr val="FFFFFF"/>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3" name="Google Shape;203;p10"/>
          <p:cNvSpPr/>
          <p:nvPr/>
        </p:nvSpPr>
        <p:spPr>
          <a:xfrm>
            <a:off x="264800" y="17652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4958"/>
                  <a:pt x="44958" y="0"/>
                  <a:pt x="100013" y="0"/>
                </a:cubicBezTo>
                <a:lnTo>
                  <a:pt x="100013" y="0"/>
                </a:lnTo>
                <a:cubicBezTo>
                  <a:pt x="155067"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4" name="Google Shape;204;p10"/>
          <p:cNvSpPr/>
          <p:nvPr/>
        </p:nvSpPr>
        <p:spPr>
          <a:xfrm>
            <a:off x="635967" y="17652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2"/>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5" name="Google Shape;205;p10"/>
          <p:cNvSpPr/>
          <p:nvPr/>
        </p:nvSpPr>
        <p:spPr>
          <a:xfrm>
            <a:off x="1016188" y="17652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6" name="Google Shape;206;p10"/>
          <p:cNvSpPr/>
          <p:nvPr/>
        </p:nvSpPr>
        <p:spPr>
          <a:xfrm>
            <a:off x="172277" y="526293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7" name="Google Shape;207;p10"/>
          <p:cNvSpPr/>
          <p:nvPr/>
        </p:nvSpPr>
        <p:spPr>
          <a:xfrm>
            <a:off x="172277" y="5804606"/>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8" name="Google Shape;208;p10"/>
          <p:cNvSpPr/>
          <p:nvPr/>
        </p:nvSpPr>
        <p:spPr>
          <a:xfrm>
            <a:off x="172277" y="634628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 name="Google Shape;209;p10"/>
          <p:cNvSpPr/>
          <p:nvPr/>
        </p:nvSpPr>
        <p:spPr>
          <a:xfrm>
            <a:off x="11944911" y="715628"/>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 name="Google Shape;210;p10"/>
          <p:cNvSpPr/>
          <p:nvPr/>
        </p:nvSpPr>
        <p:spPr>
          <a:xfrm>
            <a:off x="11709536" y="715628"/>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 name="Google Shape;211;p10"/>
          <p:cNvSpPr/>
          <p:nvPr/>
        </p:nvSpPr>
        <p:spPr>
          <a:xfrm>
            <a:off x="11483214" y="715628"/>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 name="Google Shape;212;p10"/>
          <p:cNvSpPr/>
          <p:nvPr/>
        </p:nvSpPr>
        <p:spPr>
          <a:xfrm>
            <a:off x="11247839" y="715628"/>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 name="Google Shape;213;p10"/>
          <p:cNvSpPr/>
          <p:nvPr/>
        </p:nvSpPr>
        <p:spPr>
          <a:xfrm>
            <a:off x="11012464" y="715628"/>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 name="Google Shape;214;p10"/>
          <p:cNvSpPr/>
          <p:nvPr/>
        </p:nvSpPr>
        <p:spPr>
          <a:xfrm>
            <a:off x="10777089" y="715628"/>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 name="Google Shape;215;p10"/>
          <p:cNvSpPr/>
          <p:nvPr/>
        </p:nvSpPr>
        <p:spPr>
          <a:xfrm>
            <a:off x="11944911" y="96005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 name="Google Shape;216;p10"/>
          <p:cNvSpPr/>
          <p:nvPr/>
        </p:nvSpPr>
        <p:spPr>
          <a:xfrm>
            <a:off x="11944911" y="1204483"/>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 name="Google Shape;217;p10"/>
          <p:cNvSpPr/>
          <p:nvPr/>
        </p:nvSpPr>
        <p:spPr>
          <a:xfrm>
            <a:off x="11944911" y="144891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 name="Google Shape;218;p10"/>
          <p:cNvSpPr/>
          <p:nvPr/>
        </p:nvSpPr>
        <p:spPr>
          <a:xfrm>
            <a:off x="264802" y="813007"/>
            <a:ext cx="700463" cy="361950"/>
          </a:xfrm>
          <a:custGeom>
            <a:avLst/>
            <a:gdLst/>
            <a:ahLst/>
            <a:cxnLst/>
            <a:rect l="l" t="t" r="r" b="b"/>
            <a:pathLst>
              <a:path w="737329" h="381000" extrusionOk="0">
                <a:moveTo>
                  <a:pt x="737330" y="190500"/>
                </a:moveTo>
                <a:lnTo>
                  <a:pt x="542925" y="0"/>
                </a:lnTo>
                <a:lnTo>
                  <a:pt x="542925" y="119063"/>
                </a:lnTo>
                <a:lnTo>
                  <a:pt x="0" y="119063"/>
                </a:lnTo>
                <a:lnTo>
                  <a:pt x="0" y="261938"/>
                </a:lnTo>
                <a:lnTo>
                  <a:pt x="542925" y="261938"/>
                </a:lnTo>
                <a:lnTo>
                  <a:pt x="542925" y="381000"/>
                </a:lnTo>
                <a:close/>
              </a:path>
            </a:pathLst>
          </a:custGeom>
          <a:solidFill>
            <a:schemeClr val="accent2"/>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009 Big Title">
  <p:cSld name="CUSTOM_7">
    <p:bg>
      <p:bgPr>
        <a:solidFill>
          <a:schemeClr val="lt1"/>
        </a:solidFill>
        <a:effectLst/>
      </p:bgPr>
    </p:bg>
    <p:spTree>
      <p:nvGrpSpPr>
        <p:cNvPr id="1" name="Shape 219"/>
        <p:cNvGrpSpPr/>
        <p:nvPr/>
      </p:nvGrpSpPr>
      <p:grpSpPr>
        <a:xfrm>
          <a:off x="0" y="0"/>
          <a:ext cx="0" cy="0"/>
          <a:chOff x="0" y="0"/>
          <a:chExt cx="0" cy="0"/>
        </a:xfrm>
      </p:grpSpPr>
      <p:sp>
        <p:nvSpPr>
          <p:cNvPr id="220" name="Google Shape;220;p11"/>
          <p:cNvSpPr/>
          <p:nvPr/>
        </p:nvSpPr>
        <p:spPr>
          <a:xfrm>
            <a:off x="0" y="0"/>
            <a:ext cx="12184380" cy="6857518"/>
          </a:xfrm>
          <a:custGeom>
            <a:avLst/>
            <a:gdLst/>
            <a:ahLst/>
            <a:cxnLst/>
            <a:rect l="l" t="t" r="r" b="b"/>
            <a:pathLst>
              <a:path w="11715750" h="566737" extrusionOk="0">
                <a:moveTo>
                  <a:pt x="0" y="0"/>
                </a:moveTo>
                <a:lnTo>
                  <a:pt x="11715750" y="0"/>
                </a:lnTo>
                <a:lnTo>
                  <a:pt x="11715750" y="566738"/>
                </a:lnTo>
                <a:lnTo>
                  <a:pt x="0" y="566738"/>
                </a:lnTo>
                <a:close/>
              </a:path>
            </a:pathLst>
          </a:custGeom>
          <a:no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1" name="Google Shape;221;p11"/>
          <p:cNvSpPr/>
          <p:nvPr/>
        </p:nvSpPr>
        <p:spPr>
          <a:xfrm>
            <a:off x="0" y="0"/>
            <a:ext cx="12184380" cy="538400"/>
          </a:xfrm>
          <a:custGeom>
            <a:avLst/>
            <a:gdLst/>
            <a:ahLst/>
            <a:cxnLst/>
            <a:rect l="l" t="t" r="r" b="b"/>
            <a:pathLst>
              <a:path w="11715750" h="566737" extrusionOk="0">
                <a:moveTo>
                  <a:pt x="0" y="0"/>
                </a:moveTo>
                <a:lnTo>
                  <a:pt x="11715750" y="0"/>
                </a:lnTo>
                <a:lnTo>
                  <a:pt x="11715750" y="566738"/>
                </a:lnTo>
                <a:lnTo>
                  <a:pt x="0" y="566738"/>
                </a:lnTo>
                <a:close/>
              </a:path>
            </a:pathLst>
          </a:custGeom>
          <a:solidFill>
            <a:schemeClr val="lt2"/>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2" name="Google Shape;222;p11"/>
          <p:cNvSpPr txBox="1">
            <a:spLocks noGrp="1"/>
          </p:cNvSpPr>
          <p:nvPr>
            <p:ph type="title"/>
          </p:nvPr>
        </p:nvSpPr>
        <p:spPr>
          <a:xfrm>
            <a:off x="548200" y="1230075"/>
            <a:ext cx="11095500" cy="3160800"/>
          </a:xfrm>
          <a:prstGeom prst="rect">
            <a:avLst/>
          </a:prstGeom>
        </p:spPr>
        <p:txBody>
          <a:bodyPr spcFirstLastPara="1" wrap="square" lIns="121900" tIns="121900" rIns="121900" bIns="121900" anchor="b" anchorCtr="0">
            <a:noAutofit/>
          </a:bodyPr>
          <a:lstStyle>
            <a:lvl1pPr lvl="0" algn="ctr" rtl="0">
              <a:spcBef>
                <a:spcPts val="0"/>
              </a:spcBef>
              <a:spcAft>
                <a:spcPts val="0"/>
              </a:spcAft>
              <a:buClr>
                <a:schemeClr val="lt2"/>
              </a:buClr>
              <a:buSzPts val="8000"/>
              <a:buNone/>
              <a:defRPr sz="8000">
                <a:solidFill>
                  <a:schemeClr val="lt2"/>
                </a:solidFill>
              </a:defRPr>
            </a:lvl1pPr>
            <a:lvl2pPr lvl="1" algn="ctr" rtl="0">
              <a:spcBef>
                <a:spcPts val="0"/>
              </a:spcBef>
              <a:spcAft>
                <a:spcPts val="0"/>
              </a:spcAft>
              <a:buClr>
                <a:schemeClr val="lt2"/>
              </a:buClr>
              <a:buSzPts val="8000"/>
              <a:buNone/>
              <a:defRPr sz="8000">
                <a:solidFill>
                  <a:schemeClr val="lt2"/>
                </a:solidFill>
              </a:defRPr>
            </a:lvl2pPr>
            <a:lvl3pPr lvl="2" algn="ctr" rtl="0">
              <a:spcBef>
                <a:spcPts val="0"/>
              </a:spcBef>
              <a:spcAft>
                <a:spcPts val="0"/>
              </a:spcAft>
              <a:buClr>
                <a:schemeClr val="lt2"/>
              </a:buClr>
              <a:buSzPts val="8000"/>
              <a:buNone/>
              <a:defRPr sz="8000">
                <a:solidFill>
                  <a:schemeClr val="lt2"/>
                </a:solidFill>
              </a:defRPr>
            </a:lvl3pPr>
            <a:lvl4pPr lvl="3" algn="ctr" rtl="0">
              <a:spcBef>
                <a:spcPts val="0"/>
              </a:spcBef>
              <a:spcAft>
                <a:spcPts val="0"/>
              </a:spcAft>
              <a:buClr>
                <a:schemeClr val="lt2"/>
              </a:buClr>
              <a:buSzPts val="8000"/>
              <a:buNone/>
              <a:defRPr sz="8000">
                <a:solidFill>
                  <a:schemeClr val="lt2"/>
                </a:solidFill>
              </a:defRPr>
            </a:lvl4pPr>
            <a:lvl5pPr lvl="4" algn="ctr" rtl="0">
              <a:spcBef>
                <a:spcPts val="0"/>
              </a:spcBef>
              <a:spcAft>
                <a:spcPts val="0"/>
              </a:spcAft>
              <a:buClr>
                <a:schemeClr val="lt2"/>
              </a:buClr>
              <a:buSzPts val="8000"/>
              <a:buNone/>
              <a:defRPr sz="8000">
                <a:solidFill>
                  <a:schemeClr val="lt2"/>
                </a:solidFill>
              </a:defRPr>
            </a:lvl5pPr>
            <a:lvl6pPr lvl="5" algn="ctr" rtl="0">
              <a:spcBef>
                <a:spcPts val="0"/>
              </a:spcBef>
              <a:spcAft>
                <a:spcPts val="0"/>
              </a:spcAft>
              <a:buClr>
                <a:schemeClr val="lt2"/>
              </a:buClr>
              <a:buSzPts val="8000"/>
              <a:buNone/>
              <a:defRPr sz="8000">
                <a:solidFill>
                  <a:schemeClr val="lt2"/>
                </a:solidFill>
              </a:defRPr>
            </a:lvl6pPr>
            <a:lvl7pPr lvl="6" algn="ctr" rtl="0">
              <a:spcBef>
                <a:spcPts val="0"/>
              </a:spcBef>
              <a:spcAft>
                <a:spcPts val="0"/>
              </a:spcAft>
              <a:buClr>
                <a:schemeClr val="lt2"/>
              </a:buClr>
              <a:buSzPts val="8000"/>
              <a:buNone/>
              <a:defRPr sz="8000">
                <a:solidFill>
                  <a:schemeClr val="lt2"/>
                </a:solidFill>
              </a:defRPr>
            </a:lvl7pPr>
            <a:lvl8pPr lvl="7" algn="ctr" rtl="0">
              <a:spcBef>
                <a:spcPts val="0"/>
              </a:spcBef>
              <a:spcAft>
                <a:spcPts val="0"/>
              </a:spcAft>
              <a:buClr>
                <a:schemeClr val="lt2"/>
              </a:buClr>
              <a:buSzPts val="8000"/>
              <a:buNone/>
              <a:defRPr sz="8000">
                <a:solidFill>
                  <a:schemeClr val="lt2"/>
                </a:solidFill>
              </a:defRPr>
            </a:lvl8pPr>
            <a:lvl9pPr lvl="8" algn="ctr" rtl="0">
              <a:spcBef>
                <a:spcPts val="0"/>
              </a:spcBef>
              <a:spcAft>
                <a:spcPts val="0"/>
              </a:spcAft>
              <a:buClr>
                <a:schemeClr val="lt2"/>
              </a:buClr>
              <a:buSzPts val="8000"/>
              <a:buNone/>
              <a:defRPr sz="8000">
                <a:solidFill>
                  <a:schemeClr val="lt2"/>
                </a:solidFill>
              </a:defRPr>
            </a:lvl9pPr>
          </a:lstStyle>
          <a:p>
            <a:endParaRPr/>
          </a:p>
        </p:txBody>
      </p:sp>
      <p:sp>
        <p:nvSpPr>
          <p:cNvPr id="223" name="Google Shape;223;p11"/>
          <p:cNvSpPr txBox="1">
            <a:spLocks noGrp="1"/>
          </p:cNvSpPr>
          <p:nvPr>
            <p:ph type="body" idx="1"/>
          </p:nvPr>
        </p:nvSpPr>
        <p:spPr>
          <a:xfrm>
            <a:off x="633475" y="4813250"/>
            <a:ext cx="10909200" cy="1565100"/>
          </a:xfrm>
          <a:prstGeom prst="rect">
            <a:avLst/>
          </a:prstGeom>
        </p:spPr>
        <p:txBody>
          <a:bodyPr spcFirstLastPara="1" wrap="square" lIns="121900" tIns="121900" rIns="121900" bIns="121900" anchor="t" anchorCtr="0">
            <a:noAutofit/>
          </a:bodyPr>
          <a:lstStyle>
            <a:lvl1pPr marL="457200" lvl="0" indent="-349250" algn="ctr">
              <a:spcBef>
                <a:spcPts val="0"/>
              </a:spcBef>
              <a:spcAft>
                <a:spcPts val="0"/>
              </a:spcAft>
              <a:buSzPts val="1900"/>
              <a:buChar char="●"/>
              <a:defRPr/>
            </a:lvl1pPr>
            <a:lvl2pPr marL="914400" lvl="1" indent="-349250" algn="ctr">
              <a:spcBef>
                <a:spcPts val="2100"/>
              </a:spcBef>
              <a:spcAft>
                <a:spcPts val="0"/>
              </a:spcAft>
              <a:buSzPts val="1900"/>
              <a:buChar char="○"/>
              <a:defRPr/>
            </a:lvl2pPr>
            <a:lvl3pPr marL="1371600" lvl="2" indent="-349250" algn="ctr">
              <a:spcBef>
                <a:spcPts val="2100"/>
              </a:spcBef>
              <a:spcAft>
                <a:spcPts val="0"/>
              </a:spcAft>
              <a:buSzPts val="1900"/>
              <a:buChar char="■"/>
              <a:defRPr/>
            </a:lvl3pPr>
            <a:lvl4pPr marL="1828800" lvl="3" indent="-349250" algn="ctr">
              <a:spcBef>
                <a:spcPts val="2100"/>
              </a:spcBef>
              <a:spcAft>
                <a:spcPts val="0"/>
              </a:spcAft>
              <a:buSzPts val="1900"/>
              <a:buChar char="●"/>
              <a:defRPr/>
            </a:lvl4pPr>
            <a:lvl5pPr marL="2286000" lvl="4" indent="-349250" algn="ctr">
              <a:spcBef>
                <a:spcPts val="2100"/>
              </a:spcBef>
              <a:spcAft>
                <a:spcPts val="0"/>
              </a:spcAft>
              <a:buSzPts val="1900"/>
              <a:buChar char="○"/>
              <a:defRPr/>
            </a:lvl5pPr>
            <a:lvl6pPr marL="2743200" lvl="5" indent="-349250" algn="ctr">
              <a:spcBef>
                <a:spcPts val="2100"/>
              </a:spcBef>
              <a:spcAft>
                <a:spcPts val="0"/>
              </a:spcAft>
              <a:buSzPts val="1900"/>
              <a:buChar char="■"/>
              <a:defRPr/>
            </a:lvl6pPr>
            <a:lvl7pPr marL="3200400" lvl="6" indent="-349250" algn="ctr">
              <a:spcBef>
                <a:spcPts val="2100"/>
              </a:spcBef>
              <a:spcAft>
                <a:spcPts val="0"/>
              </a:spcAft>
              <a:buSzPts val="1900"/>
              <a:buChar char="●"/>
              <a:defRPr/>
            </a:lvl7pPr>
            <a:lvl8pPr marL="3657600" lvl="7" indent="-349250" algn="ctr">
              <a:spcBef>
                <a:spcPts val="2100"/>
              </a:spcBef>
              <a:spcAft>
                <a:spcPts val="0"/>
              </a:spcAft>
              <a:buSzPts val="1900"/>
              <a:buChar char="○"/>
              <a:defRPr/>
            </a:lvl8pPr>
            <a:lvl9pPr marL="4114800" lvl="8" indent="-349250" algn="ctr">
              <a:spcBef>
                <a:spcPts val="2100"/>
              </a:spcBef>
              <a:spcAft>
                <a:spcPts val="2100"/>
              </a:spcAft>
              <a:buSzPts val="1900"/>
              <a:buChar char="■"/>
              <a:defRPr/>
            </a:lvl9pPr>
          </a:lstStyle>
          <a:p>
            <a:endParaRPr/>
          </a:p>
        </p:txBody>
      </p:sp>
      <p:sp>
        <p:nvSpPr>
          <p:cNvPr id="224" name="Google Shape;224;p11"/>
          <p:cNvSpPr/>
          <p:nvPr/>
        </p:nvSpPr>
        <p:spPr>
          <a:xfrm>
            <a:off x="264800" y="17652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4958"/>
                  <a:pt x="44958" y="0"/>
                  <a:pt x="100013" y="0"/>
                </a:cubicBezTo>
                <a:lnTo>
                  <a:pt x="100013" y="0"/>
                </a:lnTo>
                <a:cubicBezTo>
                  <a:pt x="155067"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5" name="Google Shape;225;p11"/>
          <p:cNvSpPr/>
          <p:nvPr/>
        </p:nvSpPr>
        <p:spPr>
          <a:xfrm>
            <a:off x="635967" y="17652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l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6" name="Google Shape;226;p11"/>
          <p:cNvSpPr/>
          <p:nvPr/>
        </p:nvSpPr>
        <p:spPr>
          <a:xfrm>
            <a:off x="1016188" y="17652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7" name="Google Shape;227;p11"/>
          <p:cNvSpPr/>
          <p:nvPr/>
        </p:nvSpPr>
        <p:spPr>
          <a:xfrm rot="10800000" flipH="1">
            <a:off x="11994761" y="663819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8" name="Google Shape;228;p11"/>
          <p:cNvSpPr/>
          <p:nvPr/>
        </p:nvSpPr>
        <p:spPr>
          <a:xfrm rot="10800000" flipH="1">
            <a:off x="11759386" y="663819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9" name="Google Shape;229;p11"/>
          <p:cNvSpPr/>
          <p:nvPr/>
        </p:nvSpPr>
        <p:spPr>
          <a:xfrm rot="10800000" flipH="1">
            <a:off x="11533064" y="663819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0" name="Google Shape;230;p11"/>
          <p:cNvSpPr/>
          <p:nvPr/>
        </p:nvSpPr>
        <p:spPr>
          <a:xfrm rot="10800000" flipH="1">
            <a:off x="11297689" y="663819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1" name="Google Shape;231;p11"/>
          <p:cNvSpPr/>
          <p:nvPr/>
        </p:nvSpPr>
        <p:spPr>
          <a:xfrm rot="10800000" flipH="1">
            <a:off x="11062314" y="663819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2" name="Google Shape;232;p11"/>
          <p:cNvSpPr/>
          <p:nvPr/>
        </p:nvSpPr>
        <p:spPr>
          <a:xfrm rot="10800000" flipH="1">
            <a:off x="10826939" y="663819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3" name="Google Shape;233;p11"/>
          <p:cNvSpPr/>
          <p:nvPr/>
        </p:nvSpPr>
        <p:spPr>
          <a:xfrm rot="10800000" flipH="1">
            <a:off x="11994761" y="6393769"/>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4" name="Google Shape;234;p11"/>
          <p:cNvSpPr/>
          <p:nvPr/>
        </p:nvSpPr>
        <p:spPr>
          <a:xfrm rot="10800000" flipH="1">
            <a:off x="11994761" y="6149342"/>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5" name="Google Shape;235;p11"/>
          <p:cNvSpPr/>
          <p:nvPr/>
        </p:nvSpPr>
        <p:spPr>
          <a:xfrm rot="10800000" flipH="1">
            <a:off x="11994761" y="59049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6" name="Google Shape;236;p11"/>
          <p:cNvSpPr/>
          <p:nvPr/>
        </p:nvSpPr>
        <p:spPr>
          <a:xfrm rot="10800000" flipH="1">
            <a:off x="10424385" y="604179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7" name="Google Shape;237;p11"/>
          <p:cNvSpPr/>
          <p:nvPr/>
        </p:nvSpPr>
        <p:spPr>
          <a:xfrm rot="10800000" flipH="1">
            <a:off x="10908713" y="604179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8" name="Google Shape;238;p11"/>
          <p:cNvSpPr/>
          <p:nvPr/>
        </p:nvSpPr>
        <p:spPr>
          <a:xfrm rot="10800000" flipH="1">
            <a:off x="11393042" y="604179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9" name="Google Shape;239;p11"/>
          <p:cNvSpPr/>
          <p:nvPr/>
        </p:nvSpPr>
        <p:spPr>
          <a:xfrm>
            <a:off x="1547194" y="65703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0" name="Google Shape;240;p11"/>
          <p:cNvSpPr/>
          <p:nvPr/>
        </p:nvSpPr>
        <p:spPr>
          <a:xfrm>
            <a:off x="1320871" y="65703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1" name="Google Shape;241;p11"/>
          <p:cNvSpPr/>
          <p:nvPr/>
        </p:nvSpPr>
        <p:spPr>
          <a:xfrm>
            <a:off x="1085497" y="65703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2" name="Google Shape;242;p11"/>
          <p:cNvSpPr/>
          <p:nvPr/>
        </p:nvSpPr>
        <p:spPr>
          <a:xfrm>
            <a:off x="850122" y="65703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3" name="Google Shape;243;p11"/>
          <p:cNvSpPr/>
          <p:nvPr/>
        </p:nvSpPr>
        <p:spPr>
          <a:xfrm>
            <a:off x="614747" y="65703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 name="Google Shape;244;p11"/>
          <p:cNvSpPr/>
          <p:nvPr/>
        </p:nvSpPr>
        <p:spPr>
          <a:xfrm flipH="1">
            <a:off x="11230352" y="868120"/>
            <a:ext cx="700463" cy="361950"/>
          </a:xfrm>
          <a:custGeom>
            <a:avLst/>
            <a:gdLst/>
            <a:ahLst/>
            <a:cxnLst/>
            <a:rect l="l" t="t" r="r" b="b"/>
            <a:pathLst>
              <a:path w="737329" h="381000" extrusionOk="0">
                <a:moveTo>
                  <a:pt x="737330" y="190500"/>
                </a:moveTo>
                <a:lnTo>
                  <a:pt x="542925" y="0"/>
                </a:lnTo>
                <a:lnTo>
                  <a:pt x="542925" y="119063"/>
                </a:lnTo>
                <a:lnTo>
                  <a:pt x="0" y="119063"/>
                </a:lnTo>
                <a:lnTo>
                  <a:pt x="0" y="261938"/>
                </a:lnTo>
                <a:lnTo>
                  <a:pt x="542925" y="261938"/>
                </a:lnTo>
                <a:lnTo>
                  <a:pt x="542925" y="381000"/>
                </a:lnTo>
                <a:close/>
              </a:path>
            </a:pathLst>
          </a:custGeom>
          <a:solidFill>
            <a:schemeClr val="accen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 name="Google Shape;245;p11"/>
          <p:cNvSpPr/>
          <p:nvPr/>
        </p:nvSpPr>
        <p:spPr>
          <a:xfrm rot="5400000">
            <a:off x="66774" y="6121986"/>
            <a:ext cx="700463" cy="361950"/>
          </a:xfrm>
          <a:custGeom>
            <a:avLst/>
            <a:gdLst/>
            <a:ahLst/>
            <a:cxnLst/>
            <a:rect l="l" t="t" r="r" b="b"/>
            <a:pathLst>
              <a:path w="737329" h="381000" extrusionOk="0">
                <a:moveTo>
                  <a:pt x="0" y="190500"/>
                </a:moveTo>
                <a:lnTo>
                  <a:pt x="194405" y="381000"/>
                </a:lnTo>
                <a:lnTo>
                  <a:pt x="194405" y="261938"/>
                </a:lnTo>
                <a:lnTo>
                  <a:pt x="737330" y="261938"/>
                </a:lnTo>
                <a:lnTo>
                  <a:pt x="737330" y="119063"/>
                </a:lnTo>
                <a:lnTo>
                  <a:pt x="194405" y="119063"/>
                </a:lnTo>
                <a:lnTo>
                  <a:pt x="194405" y="0"/>
                </a:lnTo>
                <a:close/>
              </a:path>
            </a:pathLst>
          </a:custGeom>
          <a:solidFill>
            <a:schemeClr val="accen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008 Three columns">
  <p:cSld name="CUSTOM_8">
    <p:spTree>
      <p:nvGrpSpPr>
        <p:cNvPr id="1" name="Shape 246"/>
        <p:cNvGrpSpPr/>
        <p:nvPr/>
      </p:nvGrpSpPr>
      <p:grpSpPr>
        <a:xfrm>
          <a:off x="0" y="0"/>
          <a:ext cx="0" cy="0"/>
          <a:chOff x="0" y="0"/>
          <a:chExt cx="0" cy="0"/>
        </a:xfrm>
      </p:grpSpPr>
      <p:sp>
        <p:nvSpPr>
          <p:cNvPr id="247" name="Google Shape;247;p12"/>
          <p:cNvSpPr/>
          <p:nvPr/>
        </p:nvSpPr>
        <p:spPr>
          <a:xfrm>
            <a:off x="1420763" y="531625"/>
            <a:ext cx="10317194" cy="5895094"/>
          </a:xfrm>
          <a:custGeom>
            <a:avLst/>
            <a:gdLst/>
            <a:ahLst/>
            <a:cxnLst/>
            <a:rect l="l" t="t" r="r" b="b"/>
            <a:pathLst>
              <a:path w="4362450" h="4943475" extrusionOk="0">
                <a:moveTo>
                  <a:pt x="0" y="0"/>
                </a:moveTo>
                <a:lnTo>
                  <a:pt x="4362450" y="0"/>
                </a:lnTo>
                <a:lnTo>
                  <a:pt x="4362450" y="4943475"/>
                </a:lnTo>
                <a:lnTo>
                  <a:pt x="0" y="4943475"/>
                </a:lnTo>
                <a:close/>
              </a:path>
            </a:pathLst>
          </a:custGeom>
          <a:solidFill>
            <a:schemeClr val="accent4"/>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248" name="Google Shape;248;p12"/>
          <p:cNvSpPr/>
          <p:nvPr/>
        </p:nvSpPr>
        <p:spPr>
          <a:xfrm>
            <a:off x="1143038" y="435825"/>
            <a:ext cx="10397728" cy="5775198"/>
          </a:xfrm>
          <a:custGeom>
            <a:avLst/>
            <a:gdLst/>
            <a:ahLst/>
            <a:cxnLst/>
            <a:rect l="l" t="t" r="r" b="b"/>
            <a:pathLst>
              <a:path w="11715750" h="6562725" extrusionOk="0">
                <a:moveTo>
                  <a:pt x="0" y="0"/>
                </a:moveTo>
                <a:lnTo>
                  <a:pt x="11715750" y="0"/>
                </a:lnTo>
                <a:lnTo>
                  <a:pt x="11715750" y="6562725"/>
                </a:lnTo>
                <a:lnTo>
                  <a:pt x="0" y="6562725"/>
                </a:lnTo>
                <a:close/>
              </a:path>
            </a:pathLst>
          </a:custGeom>
          <a:solidFill>
            <a:srgbClr val="FFFFFF"/>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9" name="Google Shape;249;p12"/>
          <p:cNvSpPr/>
          <p:nvPr/>
        </p:nvSpPr>
        <p:spPr>
          <a:xfrm>
            <a:off x="1140925" y="431300"/>
            <a:ext cx="10397728" cy="538400"/>
          </a:xfrm>
          <a:custGeom>
            <a:avLst/>
            <a:gdLst/>
            <a:ahLst/>
            <a:cxnLst/>
            <a:rect l="l" t="t" r="r" b="b"/>
            <a:pathLst>
              <a:path w="11715750" h="566737" extrusionOk="0">
                <a:moveTo>
                  <a:pt x="0" y="0"/>
                </a:moveTo>
                <a:lnTo>
                  <a:pt x="11715750" y="0"/>
                </a:lnTo>
                <a:lnTo>
                  <a:pt x="11715750" y="566738"/>
                </a:lnTo>
                <a:lnTo>
                  <a:pt x="0" y="566738"/>
                </a:lnTo>
                <a:close/>
              </a:path>
            </a:pathLst>
          </a:custGeom>
          <a:solidFill>
            <a:srgbClr val="FFFFFF"/>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 name="Google Shape;250;p12"/>
          <p:cNvSpPr/>
          <p:nvPr/>
        </p:nvSpPr>
        <p:spPr>
          <a:xfrm>
            <a:off x="1317727" y="1247119"/>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 name="Google Shape;251;p12"/>
          <p:cNvSpPr/>
          <p:nvPr/>
        </p:nvSpPr>
        <p:spPr>
          <a:xfrm>
            <a:off x="1405725" y="607808"/>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4958"/>
                  <a:pt x="44958" y="0"/>
                  <a:pt x="100013" y="0"/>
                </a:cubicBezTo>
                <a:lnTo>
                  <a:pt x="100013" y="0"/>
                </a:lnTo>
                <a:cubicBezTo>
                  <a:pt x="155067"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 name="Google Shape;252;p12"/>
          <p:cNvSpPr/>
          <p:nvPr/>
        </p:nvSpPr>
        <p:spPr>
          <a:xfrm>
            <a:off x="1776892" y="607808"/>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2"/>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 name="Google Shape;253;p12"/>
          <p:cNvSpPr/>
          <p:nvPr/>
        </p:nvSpPr>
        <p:spPr>
          <a:xfrm>
            <a:off x="2157113" y="607808"/>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 name="Google Shape;254;p12"/>
          <p:cNvSpPr/>
          <p:nvPr/>
        </p:nvSpPr>
        <p:spPr>
          <a:xfrm>
            <a:off x="1317727" y="1788794"/>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 name="Google Shape;255;p12"/>
          <p:cNvSpPr/>
          <p:nvPr/>
        </p:nvSpPr>
        <p:spPr>
          <a:xfrm>
            <a:off x="1317727" y="2330469"/>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 name="Google Shape;256;p12"/>
          <p:cNvSpPr txBox="1">
            <a:spLocks noGrp="1"/>
          </p:cNvSpPr>
          <p:nvPr>
            <p:ph type="subTitle" idx="1"/>
          </p:nvPr>
        </p:nvSpPr>
        <p:spPr>
          <a:xfrm>
            <a:off x="2194732" y="1882375"/>
            <a:ext cx="8353500" cy="5367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257" name="Google Shape;257;p12"/>
          <p:cNvSpPr txBox="1">
            <a:spLocks noGrp="1"/>
          </p:cNvSpPr>
          <p:nvPr>
            <p:ph type="subTitle" idx="2"/>
          </p:nvPr>
        </p:nvSpPr>
        <p:spPr>
          <a:xfrm>
            <a:off x="2194732" y="3301589"/>
            <a:ext cx="8353500" cy="5367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258" name="Google Shape;258;p12"/>
          <p:cNvSpPr txBox="1">
            <a:spLocks noGrp="1"/>
          </p:cNvSpPr>
          <p:nvPr>
            <p:ph type="subTitle" idx="3"/>
          </p:nvPr>
        </p:nvSpPr>
        <p:spPr>
          <a:xfrm>
            <a:off x="2194732" y="4720804"/>
            <a:ext cx="8353500" cy="5367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259" name="Google Shape;259;p12"/>
          <p:cNvSpPr txBox="1">
            <a:spLocks noGrp="1"/>
          </p:cNvSpPr>
          <p:nvPr>
            <p:ph type="title"/>
          </p:nvPr>
        </p:nvSpPr>
        <p:spPr>
          <a:xfrm>
            <a:off x="2240900" y="1050575"/>
            <a:ext cx="83535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260" name="Google Shape;260;p12"/>
          <p:cNvSpPr txBox="1">
            <a:spLocks noGrp="1"/>
          </p:cNvSpPr>
          <p:nvPr>
            <p:ph type="body" idx="4"/>
          </p:nvPr>
        </p:nvSpPr>
        <p:spPr>
          <a:xfrm>
            <a:off x="2194725" y="2269656"/>
            <a:ext cx="8353500" cy="818100"/>
          </a:xfrm>
          <a:prstGeom prst="rect">
            <a:avLst/>
          </a:prstGeom>
        </p:spPr>
        <p:txBody>
          <a:bodyPr spcFirstLastPara="1" wrap="square" lIns="121900" tIns="121900" rIns="121900" bIns="121900" anchor="t" anchorCtr="0">
            <a:noAutofit/>
          </a:bodyPr>
          <a:lstStyle>
            <a:lvl1pPr marL="457200" lvl="0" indent="-317500">
              <a:spcBef>
                <a:spcPts val="0"/>
              </a:spcBef>
              <a:spcAft>
                <a:spcPts val="0"/>
              </a:spcAft>
              <a:buSzPts val="1400"/>
              <a:buChar char="●"/>
              <a:defRPr sz="1400"/>
            </a:lvl1pPr>
            <a:lvl2pPr marL="914400" lvl="1" indent="-317500">
              <a:spcBef>
                <a:spcPts val="2100"/>
              </a:spcBef>
              <a:spcAft>
                <a:spcPts val="0"/>
              </a:spcAft>
              <a:buSzPts val="1400"/>
              <a:buChar char="○"/>
              <a:defRPr sz="1400"/>
            </a:lvl2pPr>
            <a:lvl3pPr marL="1371600" lvl="2" indent="-317500">
              <a:spcBef>
                <a:spcPts val="2100"/>
              </a:spcBef>
              <a:spcAft>
                <a:spcPts val="0"/>
              </a:spcAft>
              <a:buSzPts val="1400"/>
              <a:buChar char="■"/>
              <a:defRPr sz="1400"/>
            </a:lvl3pPr>
            <a:lvl4pPr marL="1828800" lvl="3" indent="-317500">
              <a:spcBef>
                <a:spcPts val="2100"/>
              </a:spcBef>
              <a:spcAft>
                <a:spcPts val="0"/>
              </a:spcAft>
              <a:buSzPts val="1400"/>
              <a:buChar char="●"/>
              <a:defRPr sz="1400"/>
            </a:lvl4pPr>
            <a:lvl5pPr marL="2286000" lvl="4" indent="-317500">
              <a:spcBef>
                <a:spcPts val="2100"/>
              </a:spcBef>
              <a:spcAft>
                <a:spcPts val="0"/>
              </a:spcAft>
              <a:buSzPts val="1400"/>
              <a:buChar char="○"/>
              <a:defRPr sz="1400"/>
            </a:lvl5pPr>
            <a:lvl6pPr marL="2743200" lvl="5" indent="-317500">
              <a:spcBef>
                <a:spcPts val="2100"/>
              </a:spcBef>
              <a:spcAft>
                <a:spcPts val="0"/>
              </a:spcAft>
              <a:buSzPts val="1400"/>
              <a:buChar char="■"/>
              <a:defRPr sz="1400"/>
            </a:lvl6pPr>
            <a:lvl7pPr marL="3200400" lvl="6" indent="-317500">
              <a:spcBef>
                <a:spcPts val="2100"/>
              </a:spcBef>
              <a:spcAft>
                <a:spcPts val="0"/>
              </a:spcAft>
              <a:buSzPts val="1400"/>
              <a:buChar char="●"/>
              <a:defRPr sz="1400"/>
            </a:lvl7pPr>
            <a:lvl8pPr marL="3657600" lvl="7" indent="-317500">
              <a:spcBef>
                <a:spcPts val="2100"/>
              </a:spcBef>
              <a:spcAft>
                <a:spcPts val="0"/>
              </a:spcAft>
              <a:buSzPts val="1400"/>
              <a:buChar char="○"/>
              <a:defRPr sz="1400"/>
            </a:lvl8pPr>
            <a:lvl9pPr marL="4114800" lvl="8" indent="-317500">
              <a:spcBef>
                <a:spcPts val="2100"/>
              </a:spcBef>
              <a:spcAft>
                <a:spcPts val="2100"/>
              </a:spcAft>
              <a:buSzPts val="1400"/>
              <a:buChar char="■"/>
              <a:defRPr sz="1400"/>
            </a:lvl9pPr>
          </a:lstStyle>
          <a:p>
            <a:endParaRPr/>
          </a:p>
        </p:txBody>
      </p:sp>
      <p:sp>
        <p:nvSpPr>
          <p:cNvPr id="261" name="Google Shape;261;p12"/>
          <p:cNvSpPr txBox="1">
            <a:spLocks noGrp="1"/>
          </p:cNvSpPr>
          <p:nvPr>
            <p:ph type="body" idx="5"/>
          </p:nvPr>
        </p:nvSpPr>
        <p:spPr>
          <a:xfrm>
            <a:off x="2194725" y="3678762"/>
            <a:ext cx="8353500" cy="816600"/>
          </a:xfrm>
          <a:prstGeom prst="rect">
            <a:avLst/>
          </a:prstGeom>
        </p:spPr>
        <p:txBody>
          <a:bodyPr spcFirstLastPara="1" wrap="square" lIns="121900" tIns="121900" rIns="121900" bIns="121900" anchor="t" anchorCtr="0">
            <a:noAutofit/>
          </a:bodyPr>
          <a:lstStyle>
            <a:lvl1pPr marL="457200" lvl="0" indent="-317500">
              <a:spcBef>
                <a:spcPts val="0"/>
              </a:spcBef>
              <a:spcAft>
                <a:spcPts val="0"/>
              </a:spcAft>
              <a:buSzPts val="1400"/>
              <a:buChar char="●"/>
              <a:defRPr sz="1400"/>
            </a:lvl1pPr>
            <a:lvl2pPr marL="914400" lvl="1" indent="-317500">
              <a:spcBef>
                <a:spcPts val="2100"/>
              </a:spcBef>
              <a:spcAft>
                <a:spcPts val="0"/>
              </a:spcAft>
              <a:buSzPts val="1400"/>
              <a:buChar char="○"/>
              <a:defRPr sz="1400"/>
            </a:lvl2pPr>
            <a:lvl3pPr marL="1371600" lvl="2" indent="-317500">
              <a:spcBef>
                <a:spcPts val="2100"/>
              </a:spcBef>
              <a:spcAft>
                <a:spcPts val="0"/>
              </a:spcAft>
              <a:buSzPts val="1400"/>
              <a:buChar char="■"/>
              <a:defRPr sz="1400"/>
            </a:lvl3pPr>
            <a:lvl4pPr marL="1828800" lvl="3" indent="-317500">
              <a:spcBef>
                <a:spcPts val="2100"/>
              </a:spcBef>
              <a:spcAft>
                <a:spcPts val="0"/>
              </a:spcAft>
              <a:buSzPts val="1400"/>
              <a:buChar char="●"/>
              <a:defRPr sz="1400"/>
            </a:lvl4pPr>
            <a:lvl5pPr marL="2286000" lvl="4" indent="-317500">
              <a:spcBef>
                <a:spcPts val="2100"/>
              </a:spcBef>
              <a:spcAft>
                <a:spcPts val="0"/>
              </a:spcAft>
              <a:buSzPts val="1400"/>
              <a:buChar char="○"/>
              <a:defRPr sz="1400"/>
            </a:lvl5pPr>
            <a:lvl6pPr marL="2743200" lvl="5" indent="-317500">
              <a:spcBef>
                <a:spcPts val="2100"/>
              </a:spcBef>
              <a:spcAft>
                <a:spcPts val="0"/>
              </a:spcAft>
              <a:buSzPts val="1400"/>
              <a:buChar char="■"/>
              <a:defRPr sz="1400"/>
            </a:lvl6pPr>
            <a:lvl7pPr marL="3200400" lvl="6" indent="-317500">
              <a:spcBef>
                <a:spcPts val="2100"/>
              </a:spcBef>
              <a:spcAft>
                <a:spcPts val="0"/>
              </a:spcAft>
              <a:buSzPts val="1400"/>
              <a:buChar char="●"/>
              <a:defRPr sz="1400"/>
            </a:lvl7pPr>
            <a:lvl8pPr marL="3657600" lvl="7" indent="-317500">
              <a:spcBef>
                <a:spcPts val="2100"/>
              </a:spcBef>
              <a:spcAft>
                <a:spcPts val="0"/>
              </a:spcAft>
              <a:buSzPts val="1400"/>
              <a:buChar char="○"/>
              <a:defRPr sz="1400"/>
            </a:lvl8pPr>
            <a:lvl9pPr marL="4114800" lvl="8" indent="-317500">
              <a:spcBef>
                <a:spcPts val="2100"/>
              </a:spcBef>
              <a:spcAft>
                <a:spcPts val="2100"/>
              </a:spcAft>
              <a:buSzPts val="1400"/>
              <a:buChar char="■"/>
              <a:defRPr sz="1400"/>
            </a:lvl9pPr>
          </a:lstStyle>
          <a:p>
            <a:endParaRPr/>
          </a:p>
        </p:txBody>
      </p:sp>
      <p:sp>
        <p:nvSpPr>
          <p:cNvPr id="262" name="Google Shape;262;p12"/>
          <p:cNvSpPr txBox="1">
            <a:spLocks noGrp="1"/>
          </p:cNvSpPr>
          <p:nvPr>
            <p:ph type="body" idx="6"/>
          </p:nvPr>
        </p:nvSpPr>
        <p:spPr>
          <a:xfrm>
            <a:off x="2194725" y="5086276"/>
            <a:ext cx="8354700" cy="816600"/>
          </a:xfrm>
          <a:prstGeom prst="rect">
            <a:avLst/>
          </a:prstGeom>
        </p:spPr>
        <p:txBody>
          <a:bodyPr spcFirstLastPara="1" wrap="square" lIns="121900" tIns="121900" rIns="121900" bIns="121900" anchor="t" anchorCtr="0">
            <a:noAutofit/>
          </a:bodyPr>
          <a:lstStyle>
            <a:lvl1pPr marL="457200" lvl="0" indent="-317500">
              <a:spcBef>
                <a:spcPts val="0"/>
              </a:spcBef>
              <a:spcAft>
                <a:spcPts val="0"/>
              </a:spcAft>
              <a:buSzPts val="1400"/>
              <a:buChar char="●"/>
              <a:defRPr sz="1400"/>
            </a:lvl1pPr>
            <a:lvl2pPr marL="914400" lvl="1" indent="-317500">
              <a:spcBef>
                <a:spcPts val="2100"/>
              </a:spcBef>
              <a:spcAft>
                <a:spcPts val="0"/>
              </a:spcAft>
              <a:buSzPts val="1400"/>
              <a:buChar char="○"/>
              <a:defRPr sz="1400"/>
            </a:lvl2pPr>
            <a:lvl3pPr marL="1371600" lvl="2" indent="-317500">
              <a:spcBef>
                <a:spcPts val="2100"/>
              </a:spcBef>
              <a:spcAft>
                <a:spcPts val="0"/>
              </a:spcAft>
              <a:buSzPts val="1400"/>
              <a:buChar char="■"/>
              <a:defRPr sz="1400"/>
            </a:lvl3pPr>
            <a:lvl4pPr marL="1828800" lvl="3" indent="-317500">
              <a:spcBef>
                <a:spcPts val="2100"/>
              </a:spcBef>
              <a:spcAft>
                <a:spcPts val="0"/>
              </a:spcAft>
              <a:buSzPts val="1400"/>
              <a:buChar char="●"/>
              <a:defRPr sz="1400"/>
            </a:lvl4pPr>
            <a:lvl5pPr marL="2286000" lvl="4" indent="-317500">
              <a:spcBef>
                <a:spcPts val="2100"/>
              </a:spcBef>
              <a:spcAft>
                <a:spcPts val="0"/>
              </a:spcAft>
              <a:buSzPts val="1400"/>
              <a:buChar char="○"/>
              <a:defRPr sz="1400"/>
            </a:lvl5pPr>
            <a:lvl6pPr marL="2743200" lvl="5" indent="-317500">
              <a:spcBef>
                <a:spcPts val="2100"/>
              </a:spcBef>
              <a:spcAft>
                <a:spcPts val="0"/>
              </a:spcAft>
              <a:buSzPts val="1400"/>
              <a:buChar char="■"/>
              <a:defRPr sz="1400"/>
            </a:lvl6pPr>
            <a:lvl7pPr marL="3200400" lvl="6" indent="-317500">
              <a:spcBef>
                <a:spcPts val="2100"/>
              </a:spcBef>
              <a:spcAft>
                <a:spcPts val="0"/>
              </a:spcAft>
              <a:buSzPts val="1400"/>
              <a:buChar char="●"/>
              <a:defRPr sz="1400"/>
            </a:lvl7pPr>
            <a:lvl8pPr marL="3657600" lvl="7" indent="-317500">
              <a:spcBef>
                <a:spcPts val="2100"/>
              </a:spcBef>
              <a:spcAft>
                <a:spcPts val="0"/>
              </a:spcAft>
              <a:buSzPts val="1400"/>
              <a:buChar char="○"/>
              <a:defRPr sz="1400"/>
            </a:lvl8pPr>
            <a:lvl9pPr marL="4114800" lvl="8" indent="-317500">
              <a:spcBef>
                <a:spcPts val="2100"/>
              </a:spcBef>
              <a:spcAft>
                <a:spcPts val="2100"/>
              </a:spcAft>
              <a:buSzPts val="1400"/>
              <a:buChar char="■"/>
              <a:defRPr sz="1400"/>
            </a:lvl9pPr>
          </a:lstStyle>
          <a:p>
            <a:endParaRPr/>
          </a:p>
        </p:txBody>
      </p:sp>
      <p:sp>
        <p:nvSpPr>
          <p:cNvPr id="263" name="Google Shape;263;p12"/>
          <p:cNvSpPr/>
          <p:nvPr/>
        </p:nvSpPr>
        <p:spPr>
          <a:xfrm rot="-5400000">
            <a:off x="149464" y="6219332"/>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4" name="Google Shape;264;p12"/>
          <p:cNvSpPr/>
          <p:nvPr/>
        </p:nvSpPr>
        <p:spPr>
          <a:xfrm rot="-5400000">
            <a:off x="149464" y="573500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5" name="Google Shape;265;p12"/>
          <p:cNvSpPr/>
          <p:nvPr/>
        </p:nvSpPr>
        <p:spPr>
          <a:xfrm rot="-5400000">
            <a:off x="149464" y="5250675"/>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6" name="Google Shape;266;p12"/>
          <p:cNvSpPr/>
          <p:nvPr/>
        </p:nvSpPr>
        <p:spPr>
          <a:xfrm>
            <a:off x="303065" y="204878"/>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7" name="Google Shape;267;p12"/>
          <p:cNvSpPr/>
          <p:nvPr/>
        </p:nvSpPr>
        <p:spPr>
          <a:xfrm>
            <a:off x="303065" y="449306"/>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8" name="Google Shape;268;p12"/>
          <p:cNvSpPr/>
          <p:nvPr/>
        </p:nvSpPr>
        <p:spPr>
          <a:xfrm>
            <a:off x="303065" y="693733"/>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9" name="Google Shape;269;p12"/>
          <p:cNvSpPr/>
          <p:nvPr/>
        </p:nvSpPr>
        <p:spPr>
          <a:xfrm>
            <a:off x="303065" y="93816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010 Text and Image">
  <p:cSld name="CUSTOM_9">
    <p:spTree>
      <p:nvGrpSpPr>
        <p:cNvPr id="1" name="Shape 270"/>
        <p:cNvGrpSpPr/>
        <p:nvPr/>
      </p:nvGrpSpPr>
      <p:grpSpPr>
        <a:xfrm>
          <a:off x="0" y="0"/>
          <a:ext cx="0" cy="0"/>
          <a:chOff x="0" y="0"/>
          <a:chExt cx="0" cy="0"/>
        </a:xfrm>
      </p:grpSpPr>
      <p:sp>
        <p:nvSpPr>
          <p:cNvPr id="271" name="Google Shape;271;p13"/>
          <p:cNvSpPr/>
          <p:nvPr/>
        </p:nvSpPr>
        <p:spPr>
          <a:xfrm>
            <a:off x="227459" y="237786"/>
            <a:ext cx="11686461" cy="6349436"/>
          </a:xfrm>
          <a:custGeom>
            <a:avLst/>
            <a:gdLst/>
            <a:ahLst/>
            <a:cxnLst/>
            <a:rect l="l" t="t" r="r" b="b"/>
            <a:pathLst>
              <a:path w="11715750" h="6562725" extrusionOk="0">
                <a:moveTo>
                  <a:pt x="0" y="0"/>
                </a:moveTo>
                <a:lnTo>
                  <a:pt x="11715750" y="0"/>
                </a:lnTo>
                <a:lnTo>
                  <a:pt x="11715750" y="6562725"/>
                </a:lnTo>
                <a:lnTo>
                  <a:pt x="0" y="6562725"/>
                </a:lnTo>
                <a:close/>
              </a:path>
            </a:pathLst>
          </a:custGeom>
          <a:solidFill>
            <a:srgbClr val="FFFFFF"/>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2" name="Google Shape;272;p13"/>
          <p:cNvSpPr/>
          <p:nvPr/>
        </p:nvSpPr>
        <p:spPr>
          <a:xfrm>
            <a:off x="225075" y="233250"/>
            <a:ext cx="11686461" cy="538400"/>
          </a:xfrm>
          <a:custGeom>
            <a:avLst/>
            <a:gdLst/>
            <a:ahLst/>
            <a:cxnLst/>
            <a:rect l="l" t="t" r="r" b="b"/>
            <a:pathLst>
              <a:path w="11715750" h="566737" extrusionOk="0">
                <a:moveTo>
                  <a:pt x="0" y="0"/>
                </a:moveTo>
                <a:lnTo>
                  <a:pt x="11715750" y="0"/>
                </a:lnTo>
                <a:lnTo>
                  <a:pt x="11715750" y="566738"/>
                </a:lnTo>
                <a:lnTo>
                  <a:pt x="0" y="566738"/>
                </a:lnTo>
                <a:close/>
              </a:path>
            </a:pathLst>
          </a:custGeom>
          <a:solidFill>
            <a:srgbClr val="FFFFFF"/>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3" name="Google Shape;273;p13"/>
          <p:cNvSpPr/>
          <p:nvPr/>
        </p:nvSpPr>
        <p:spPr>
          <a:xfrm>
            <a:off x="401877" y="104908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4" name="Google Shape;274;p13"/>
          <p:cNvSpPr/>
          <p:nvPr/>
        </p:nvSpPr>
        <p:spPr>
          <a:xfrm>
            <a:off x="489875" y="4097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4958"/>
                  <a:pt x="44958" y="0"/>
                  <a:pt x="100013" y="0"/>
                </a:cubicBezTo>
                <a:lnTo>
                  <a:pt x="100013" y="0"/>
                </a:lnTo>
                <a:cubicBezTo>
                  <a:pt x="155067"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5" name="Google Shape;275;p13"/>
          <p:cNvSpPr/>
          <p:nvPr/>
        </p:nvSpPr>
        <p:spPr>
          <a:xfrm>
            <a:off x="861042" y="4097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2"/>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6" name="Google Shape;276;p13"/>
          <p:cNvSpPr/>
          <p:nvPr/>
        </p:nvSpPr>
        <p:spPr>
          <a:xfrm>
            <a:off x="1241263" y="4097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7" name="Google Shape;277;p13"/>
          <p:cNvSpPr/>
          <p:nvPr/>
        </p:nvSpPr>
        <p:spPr>
          <a:xfrm>
            <a:off x="401877" y="1590756"/>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8" name="Google Shape;278;p13"/>
          <p:cNvSpPr/>
          <p:nvPr/>
        </p:nvSpPr>
        <p:spPr>
          <a:xfrm>
            <a:off x="401877" y="213243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9" name="Google Shape;279;p13"/>
          <p:cNvSpPr/>
          <p:nvPr/>
        </p:nvSpPr>
        <p:spPr>
          <a:xfrm>
            <a:off x="1850319" y="62043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0" name="Google Shape;280;p13"/>
          <p:cNvSpPr/>
          <p:nvPr/>
        </p:nvSpPr>
        <p:spPr>
          <a:xfrm>
            <a:off x="1623996" y="62043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1" name="Google Shape;281;p13"/>
          <p:cNvSpPr/>
          <p:nvPr/>
        </p:nvSpPr>
        <p:spPr>
          <a:xfrm>
            <a:off x="1388622" y="62043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2" name="Google Shape;282;p13"/>
          <p:cNvSpPr/>
          <p:nvPr/>
        </p:nvSpPr>
        <p:spPr>
          <a:xfrm>
            <a:off x="1153247" y="62043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3" name="Google Shape;283;p13"/>
          <p:cNvSpPr/>
          <p:nvPr/>
        </p:nvSpPr>
        <p:spPr>
          <a:xfrm>
            <a:off x="917872" y="62043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4" name="Google Shape;284;p13"/>
          <p:cNvSpPr txBox="1">
            <a:spLocks noGrp="1"/>
          </p:cNvSpPr>
          <p:nvPr>
            <p:ph type="title"/>
          </p:nvPr>
        </p:nvSpPr>
        <p:spPr>
          <a:xfrm>
            <a:off x="868475" y="1727000"/>
            <a:ext cx="4458300" cy="2377200"/>
          </a:xfrm>
          <a:prstGeom prst="rect">
            <a:avLst/>
          </a:prstGeom>
        </p:spPr>
        <p:txBody>
          <a:bodyPr spcFirstLastPara="1" wrap="square" lIns="121900" tIns="121900" rIns="121900" bIns="121900" anchor="ctr" anchorCtr="0">
            <a:noAutofit/>
          </a:bodyPr>
          <a:lstStyle>
            <a:lvl1pPr lvl="0" algn="r" rtl="0">
              <a:spcBef>
                <a:spcPts val="0"/>
              </a:spcBef>
              <a:spcAft>
                <a:spcPts val="0"/>
              </a:spcAft>
              <a:buSzPts val="5600"/>
              <a:buNone/>
              <a:defRPr sz="5600"/>
            </a:lvl1pPr>
            <a:lvl2pPr lvl="1" algn="r" rtl="0">
              <a:spcBef>
                <a:spcPts val="0"/>
              </a:spcBef>
              <a:spcAft>
                <a:spcPts val="0"/>
              </a:spcAft>
              <a:buSzPts val="15000"/>
              <a:buNone/>
              <a:defRPr sz="15000"/>
            </a:lvl2pPr>
            <a:lvl3pPr lvl="2" algn="r" rtl="0">
              <a:spcBef>
                <a:spcPts val="0"/>
              </a:spcBef>
              <a:spcAft>
                <a:spcPts val="0"/>
              </a:spcAft>
              <a:buSzPts val="15000"/>
              <a:buNone/>
              <a:defRPr sz="15000"/>
            </a:lvl3pPr>
            <a:lvl4pPr lvl="3" algn="r" rtl="0">
              <a:spcBef>
                <a:spcPts val="0"/>
              </a:spcBef>
              <a:spcAft>
                <a:spcPts val="0"/>
              </a:spcAft>
              <a:buSzPts val="15000"/>
              <a:buNone/>
              <a:defRPr sz="15000"/>
            </a:lvl4pPr>
            <a:lvl5pPr lvl="4" algn="r" rtl="0">
              <a:spcBef>
                <a:spcPts val="0"/>
              </a:spcBef>
              <a:spcAft>
                <a:spcPts val="0"/>
              </a:spcAft>
              <a:buSzPts val="15000"/>
              <a:buNone/>
              <a:defRPr sz="15000"/>
            </a:lvl5pPr>
            <a:lvl6pPr lvl="5" algn="r" rtl="0">
              <a:spcBef>
                <a:spcPts val="0"/>
              </a:spcBef>
              <a:spcAft>
                <a:spcPts val="0"/>
              </a:spcAft>
              <a:buSzPts val="15000"/>
              <a:buNone/>
              <a:defRPr sz="15000"/>
            </a:lvl6pPr>
            <a:lvl7pPr lvl="6" algn="r" rtl="0">
              <a:spcBef>
                <a:spcPts val="0"/>
              </a:spcBef>
              <a:spcAft>
                <a:spcPts val="0"/>
              </a:spcAft>
              <a:buSzPts val="15000"/>
              <a:buNone/>
              <a:defRPr sz="15000"/>
            </a:lvl7pPr>
            <a:lvl8pPr lvl="7" algn="r" rtl="0">
              <a:spcBef>
                <a:spcPts val="0"/>
              </a:spcBef>
              <a:spcAft>
                <a:spcPts val="0"/>
              </a:spcAft>
              <a:buSzPts val="15000"/>
              <a:buNone/>
              <a:defRPr sz="15000"/>
            </a:lvl8pPr>
            <a:lvl9pPr lvl="8" algn="r" rtl="0">
              <a:spcBef>
                <a:spcPts val="0"/>
              </a:spcBef>
              <a:spcAft>
                <a:spcPts val="0"/>
              </a:spcAft>
              <a:buSzPts val="15000"/>
              <a:buNone/>
              <a:defRPr sz="15000"/>
            </a:lvl9pPr>
          </a:lstStyle>
          <a:p>
            <a:endParaRPr/>
          </a:p>
        </p:txBody>
      </p:sp>
      <p:sp>
        <p:nvSpPr>
          <p:cNvPr id="285" name="Google Shape;285;p13"/>
          <p:cNvSpPr txBox="1">
            <a:spLocks noGrp="1"/>
          </p:cNvSpPr>
          <p:nvPr>
            <p:ph type="subTitle" idx="1"/>
          </p:nvPr>
        </p:nvSpPr>
        <p:spPr>
          <a:xfrm>
            <a:off x="868475" y="5029775"/>
            <a:ext cx="4458300" cy="717900"/>
          </a:xfrm>
          <a:prstGeom prst="rect">
            <a:avLst/>
          </a:prstGeom>
        </p:spPr>
        <p:txBody>
          <a:bodyPr spcFirstLastPara="1" wrap="square" lIns="121900" tIns="121900" rIns="121900" bIns="121900" anchor="t" anchorCtr="0">
            <a:noAutofit/>
          </a:bodyPr>
          <a:lstStyle>
            <a:lvl1pPr lvl="0" algn="r" rtl="0">
              <a:spcBef>
                <a:spcPts val="0"/>
              </a:spcBef>
              <a:spcAft>
                <a:spcPts val="0"/>
              </a:spcAft>
              <a:buSzPts val="1800"/>
              <a:buNone/>
              <a:defRPr sz="1800"/>
            </a:lvl1pPr>
            <a:lvl2pPr lvl="1" algn="r" rtl="0">
              <a:spcBef>
                <a:spcPts val="2100"/>
              </a:spcBef>
              <a:spcAft>
                <a:spcPts val="0"/>
              </a:spcAft>
              <a:buSzPts val="1800"/>
              <a:buNone/>
              <a:defRPr sz="1800"/>
            </a:lvl2pPr>
            <a:lvl3pPr lvl="2" algn="r" rtl="0">
              <a:spcBef>
                <a:spcPts val="2100"/>
              </a:spcBef>
              <a:spcAft>
                <a:spcPts val="0"/>
              </a:spcAft>
              <a:buSzPts val="1800"/>
              <a:buNone/>
              <a:defRPr sz="1800"/>
            </a:lvl3pPr>
            <a:lvl4pPr lvl="3" algn="r" rtl="0">
              <a:spcBef>
                <a:spcPts val="2100"/>
              </a:spcBef>
              <a:spcAft>
                <a:spcPts val="0"/>
              </a:spcAft>
              <a:buSzPts val="1800"/>
              <a:buNone/>
              <a:defRPr sz="1800"/>
            </a:lvl4pPr>
            <a:lvl5pPr lvl="4" algn="r" rtl="0">
              <a:spcBef>
                <a:spcPts val="2100"/>
              </a:spcBef>
              <a:spcAft>
                <a:spcPts val="0"/>
              </a:spcAft>
              <a:buSzPts val="1800"/>
              <a:buNone/>
              <a:defRPr sz="1800"/>
            </a:lvl5pPr>
            <a:lvl6pPr lvl="5" algn="r" rtl="0">
              <a:spcBef>
                <a:spcPts val="2100"/>
              </a:spcBef>
              <a:spcAft>
                <a:spcPts val="0"/>
              </a:spcAft>
              <a:buSzPts val="1800"/>
              <a:buNone/>
              <a:defRPr sz="1800"/>
            </a:lvl6pPr>
            <a:lvl7pPr lvl="6" algn="r" rtl="0">
              <a:spcBef>
                <a:spcPts val="2100"/>
              </a:spcBef>
              <a:spcAft>
                <a:spcPts val="0"/>
              </a:spcAft>
              <a:buSzPts val="1800"/>
              <a:buNone/>
              <a:defRPr sz="1800"/>
            </a:lvl7pPr>
            <a:lvl8pPr lvl="7" algn="r" rtl="0">
              <a:spcBef>
                <a:spcPts val="2100"/>
              </a:spcBef>
              <a:spcAft>
                <a:spcPts val="0"/>
              </a:spcAft>
              <a:buSzPts val="1800"/>
              <a:buNone/>
              <a:defRPr sz="1800"/>
            </a:lvl8pPr>
            <a:lvl9pPr lvl="8" algn="r" rtl="0">
              <a:spcBef>
                <a:spcPts val="2100"/>
              </a:spcBef>
              <a:spcAft>
                <a:spcPts val="2100"/>
              </a:spcAft>
              <a:buSzPts val="1800"/>
              <a:buNone/>
              <a:defRPr sz="1800"/>
            </a:lvl9pPr>
          </a:lstStyle>
          <a:p>
            <a:endParaRPr/>
          </a:p>
        </p:txBody>
      </p:sp>
      <p:sp>
        <p:nvSpPr>
          <p:cNvPr id="286" name="Google Shape;286;p13"/>
          <p:cNvSpPr/>
          <p:nvPr/>
        </p:nvSpPr>
        <p:spPr>
          <a:xfrm rot="5400000">
            <a:off x="295374" y="5817186"/>
            <a:ext cx="700463" cy="361950"/>
          </a:xfrm>
          <a:custGeom>
            <a:avLst/>
            <a:gdLst/>
            <a:ahLst/>
            <a:cxnLst/>
            <a:rect l="l" t="t" r="r" b="b"/>
            <a:pathLst>
              <a:path w="737329" h="381000" extrusionOk="0">
                <a:moveTo>
                  <a:pt x="0" y="190500"/>
                </a:moveTo>
                <a:lnTo>
                  <a:pt x="194405" y="381000"/>
                </a:lnTo>
                <a:lnTo>
                  <a:pt x="194405" y="261938"/>
                </a:lnTo>
                <a:lnTo>
                  <a:pt x="737330" y="261938"/>
                </a:lnTo>
                <a:lnTo>
                  <a:pt x="737330" y="119063"/>
                </a:lnTo>
                <a:lnTo>
                  <a:pt x="194405" y="119063"/>
                </a:lnTo>
                <a:lnTo>
                  <a:pt x="194405" y="0"/>
                </a:lnTo>
                <a:close/>
              </a:path>
            </a:pathLst>
          </a:custGeom>
          <a:solidFill>
            <a:schemeClr val="accen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011 Background image">
  <p:cSld name="CUSTOM_10">
    <p:spTree>
      <p:nvGrpSpPr>
        <p:cNvPr id="1" name="Shape 287"/>
        <p:cNvGrpSpPr/>
        <p:nvPr/>
      </p:nvGrpSpPr>
      <p:grpSpPr>
        <a:xfrm>
          <a:off x="0" y="0"/>
          <a:ext cx="0" cy="0"/>
          <a:chOff x="0" y="0"/>
          <a:chExt cx="0" cy="0"/>
        </a:xfrm>
      </p:grpSpPr>
      <p:sp>
        <p:nvSpPr>
          <p:cNvPr id="288" name="Google Shape;288;p14"/>
          <p:cNvSpPr/>
          <p:nvPr/>
        </p:nvSpPr>
        <p:spPr>
          <a:xfrm>
            <a:off x="0" y="0"/>
            <a:ext cx="12184380" cy="6857518"/>
          </a:xfrm>
          <a:custGeom>
            <a:avLst/>
            <a:gdLst/>
            <a:ahLst/>
            <a:cxnLst/>
            <a:rect l="l" t="t" r="r" b="b"/>
            <a:pathLst>
              <a:path w="11715750" h="566737" extrusionOk="0">
                <a:moveTo>
                  <a:pt x="0" y="0"/>
                </a:moveTo>
                <a:lnTo>
                  <a:pt x="11715750" y="0"/>
                </a:lnTo>
                <a:lnTo>
                  <a:pt x="11715750" y="566738"/>
                </a:lnTo>
                <a:lnTo>
                  <a:pt x="0" y="566738"/>
                </a:lnTo>
                <a:close/>
              </a:path>
            </a:pathLst>
          </a:custGeom>
          <a:no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9" name="Google Shape;289;p14"/>
          <p:cNvSpPr txBox="1">
            <a:spLocks noGrp="1"/>
          </p:cNvSpPr>
          <p:nvPr>
            <p:ph type="title"/>
          </p:nvPr>
        </p:nvSpPr>
        <p:spPr>
          <a:xfrm>
            <a:off x="7223375" y="2088000"/>
            <a:ext cx="4458300" cy="2377200"/>
          </a:xfrm>
          <a:prstGeom prst="rect">
            <a:avLst/>
          </a:prstGeom>
        </p:spPr>
        <p:txBody>
          <a:bodyPr spcFirstLastPara="1" wrap="square" lIns="121900" tIns="121900" rIns="121900" bIns="121900" anchor="ctr" anchorCtr="0">
            <a:noAutofit/>
          </a:bodyPr>
          <a:lstStyle>
            <a:lvl1pPr lvl="0" algn="r" rtl="0">
              <a:spcBef>
                <a:spcPts val="0"/>
              </a:spcBef>
              <a:spcAft>
                <a:spcPts val="0"/>
              </a:spcAft>
              <a:buSzPts val="6000"/>
              <a:buNone/>
              <a:defRPr sz="6000"/>
            </a:lvl1pPr>
            <a:lvl2pPr lvl="1" algn="r" rtl="0">
              <a:spcBef>
                <a:spcPts val="0"/>
              </a:spcBef>
              <a:spcAft>
                <a:spcPts val="0"/>
              </a:spcAft>
              <a:buSzPts val="15000"/>
              <a:buNone/>
              <a:defRPr sz="15000"/>
            </a:lvl2pPr>
            <a:lvl3pPr lvl="2" algn="r" rtl="0">
              <a:spcBef>
                <a:spcPts val="0"/>
              </a:spcBef>
              <a:spcAft>
                <a:spcPts val="0"/>
              </a:spcAft>
              <a:buSzPts val="15000"/>
              <a:buNone/>
              <a:defRPr sz="15000"/>
            </a:lvl3pPr>
            <a:lvl4pPr lvl="3" algn="r" rtl="0">
              <a:spcBef>
                <a:spcPts val="0"/>
              </a:spcBef>
              <a:spcAft>
                <a:spcPts val="0"/>
              </a:spcAft>
              <a:buSzPts val="15000"/>
              <a:buNone/>
              <a:defRPr sz="15000"/>
            </a:lvl4pPr>
            <a:lvl5pPr lvl="4" algn="r" rtl="0">
              <a:spcBef>
                <a:spcPts val="0"/>
              </a:spcBef>
              <a:spcAft>
                <a:spcPts val="0"/>
              </a:spcAft>
              <a:buSzPts val="15000"/>
              <a:buNone/>
              <a:defRPr sz="15000"/>
            </a:lvl5pPr>
            <a:lvl6pPr lvl="5" algn="r" rtl="0">
              <a:spcBef>
                <a:spcPts val="0"/>
              </a:spcBef>
              <a:spcAft>
                <a:spcPts val="0"/>
              </a:spcAft>
              <a:buSzPts val="15000"/>
              <a:buNone/>
              <a:defRPr sz="15000"/>
            </a:lvl6pPr>
            <a:lvl7pPr lvl="6" algn="r" rtl="0">
              <a:spcBef>
                <a:spcPts val="0"/>
              </a:spcBef>
              <a:spcAft>
                <a:spcPts val="0"/>
              </a:spcAft>
              <a:buSzPts val="15000"/>
              <a:buNone/>
              <a:defRPr sz="15000"/>
            </a:lvl7pPr>
            <a:lvl8pPr lvl="7" algn="r" rtl="0">
              <a:spcBef>
                <a:spcPts val="0"/>
              </a:spcBef>
              <a:spcAft>
                <a:spcPts val="0"/>
              </a:spcAft>
              <a:buSzPts val="15000"/>
              <a:buNone/>
              <a:defRPr sz="15000"/>
            </a:lvl8pPr>
            <a:lvl9pPr lvl="8" algn="r" rtl="0">
              <a:spcBef>
                <a:spcPts val="0"/>
              </a:spcBef>
              <a:spcAft>
                <a:spcPts val="0"/>
              </a:spcAft>
              <a:buSzPts val="15000"/>
              <a:buNone/>
              <a:defRPr sz="15000"/>
            </a:lvl9pPr>
          </a:lstStyle>
          <a:p>
            <a:endParaRPr/>
          </a:p>
        </p:txBody>
      </p:sp>
      <p:sp>
        <p:nvSpPr>
          <p:cNvPr id="290" name="Google Shape;290;p14"/>
          <p:cNvSpPr/>
          <p:nvPr/>
        </p:nvSpPr>
        <p:spPr>
          <a:xfrm>
            <a:off x="0" y="0"/>
            <a:ext cx="12184380" cy="538400"/>
          </a:xfrm>
          <a:custGeom>
            <a:avLst/>
            <a:gdLst/>
            <a:ahLst/>
            <a:cxnLst/>
            <a:rect l="l" t="t" r="r" b="b"/>
            <a:pathLst>
              <a:path w="11715750" h="566737" extrusionOk="0">
                <a:moveTo>
                  <a:pt x="0" y="0"/>
                </a:moveTo>
                <a:lnTo>
                  <a:pt x="11715750" y="0"/>
                </a:lnTo>
                <a:lnTo>
                  <a:pt x="11715750" y="566738"/>
                </a:lnTo>
                <a:lnTo>
                  <a:pt x="0" y="566738"/>
                </a:lnTo>
                <a:close/>
              </a:path>
            </a:pathLst>
          </a:custGeom>
          <a:solidFill>
            <a:srgbClr val="FFFFFF"/>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1" name="Google Shape;291;p14"/>
          <p:cNvSpPr/>
          <p:nvPr/>
        </p:nvSpPr>
        <p:spPr>
          <a:xfrm>
            <a:off x="264800" y="17652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4958"/>
                  <a:pt x="44958" y="0"/>
                  <a:pt x="100013" y="0"/>
                </a:cubicBezTo>
                <a:lnTo>
                  <a:pt x="100013" y="0"/>
                </a:lnTo>
                <a:cubicBezTo>
                  <a:pt x="155067"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2" name="Google Shape;292;p14"/>
          <p:cNvSpPr/>
          <p:nvPr/>
        </p:nvSpPr>
        <p:spPr>
          <a:xfrm>
            <a:off x="635967" y="17652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2"/>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3" name="Google Shape;293;p14"/>
          <p:cNvSpPr/>
          <p:nvPr/>
        </p:nvSpPr>
        <p:spPr>
          <a:xfrm>
            <a:off x="1016188" y="17652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4" name="Google Shape;294;p14"/>
          <p:cNvSpPr/>
          <p:nvPr/>
        </p:nvSpPr>
        <p:spPr>
          <a:xfrm>
            <a:off x="11504663" y="6208775"/>
            <a:ext cx="375069" cy="375069"/>
          </a:xfrm>
          <a:custGeom>
            <a:avLst/>
            <a:gdLst/>
            <a:ahLst/>
            <a:cxnLst/>
            <a:rect l="l" t="t" r="r" b="b"/>
            <a:pathLst>
              <a:path w="394810" h="394810" extrusionOk="0">
                <a:moveTo>
                  <a:pt x="394811" y="96583"/>
                </a:moveTo>
                <a:lnTo>
                  <a:pt x="298227" y="0"/>
                </a:lnTo>
                <a:lnTo>
                  <a:pt x="197453" y="100774"/>
                </a:lnTo>
                <a:lnTo>
                  <a:pt x="96584" y="0"/>
                </a:lnTo>
                <a:lnTo>
                  <a:pt x="0" y="96583"/>
                </a:lnTo>
                <a:lnTo>
                  <a:pt x="100774" y="197358"/>
                </a:lnTo>
                <a:lnTo>
                  <a:pt x="0" y="298132"/>
                </a:lnTo>
                <a:lnTo>
                  <a:pt x="96584" y="394811"/>
                </a:lnTo>
                <a:lnTo>
                  <a:pt x="197453" y="293941"/>
                </a:lnTo>
                <a:lnTo>
                  <a:pt x="298227" y="394811"/>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5" name="Google Shape;295;p14"/>
          <p:cNvSpPr/>
          <p:nvPr/>
        </p:nvSpPr>
        <p:spPr>
          <a:xfrm>
            <a:off x="264802" y="97078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6" name="Google Shape;296;p14"/>
          <p:cNvSpPr/>
          <p:nvPr/>
        </p:nvSpPr>
        <p:spPr>
          <a:xfrm>
            <a:off x="1163281" y="658385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lt1"/>
          </a:solidFill>
          <a:ln w="127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7" name="Google Shape;297;p14"/>
          <p:cNvSpPr/>
          <p:nvPr/>
        </p:nvSpPr>
        <p:spPr>
          <a:xfrm>
            <a:off x="936959" y="658385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lt1"/>
          </a:solidFill>
          <a:ln w="127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8" name="Google Shape;298;p14"/>
          <p:cNvSpPr/>
          <p:nvPr/>
        </p:nvSpPr>
        <p:spPr>
          <a:xfrm>
            <a:off x="701585" y="658385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lt1"/>
          </a:solidFill>
          <a:ln w="127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9" name="Google Shape;299;p14"/>
          <p:cNvSpPr/>
          <p:nvPr/>
        </p:nvSpPr>
        <p:spPr>
          <a:xfrm>
            <a:off x="466210" y="658385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lt1"/>
          </a:solidFill>
          <a:ln w="127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0" name="Google Shape;300;p14"/>
          <p:cNvSpPr/>
          <p:nvPr/>
        </p:nvSpPr>
        <p:spPr>
          <a:xfrm>
            <a:off x="230835" y="658385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lt1"/>
          </a:solidFill>
          <a:ln w="127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012 Percentages">
  <p:cSld name="CUSTOM_11">
    <p:spTree>
      <p:nvGrpSpPr>
        <p:cNvPr id="1" name="Shape 301"/>
        <p:cNvGrpSpPr/>
        <p:nvPr/>
      </p:nvGrpSpPr>
      <p:grpSpPr>
        <a:xfrm>
          <a:off x="0" y="0"/>
          <a:ext cx="0" cy="0"/>
          <a:chOff x="0" y="0"/>
          <a:chExt cx="0" cy="0"/>
        </a:xfrm>
      </p:grpSpPr>
      <p:sp>
        <p:nvSpPr>
          <p:cNvPr id="302" name="Google Shape;302;p15"/>
          <p:cNvSpPr/>
          <p:nvPr/>
        </p:nvSpPr>
        <p:spPr>
          <a:xfrm>
            <a:off x="1420763" y="531625"/>
            <a:ext cx="10317194" cy="5895094"/>
          </a:xfrm>
          <a:custGeom>
            <a:avLst/>
            <a:gdLst/>
            <a:ahLst/>
            <a:cxnLst/>
            <a:rect l="l" t="t" r="r" b="b"/>
            <a:pathLst>
              <a:path w="4362450" h="4943475" extrusionOk="0">
                <a:moveTo>
                  <a:pt x="0" y="0"/>
                </a:moveTo>
                <a:lnTo>
                  <a:pt x="4362450" y="0"/>
                </a:lnTo>
                <a:lnTo>
                  <a:pt x="4362450" y="4943475"/>
                </a:lnTo>
                <a:lnTo>
                  <a:pt x="0" y="4943475"/>
                </a:lnTo>
                <a:close/>
              </a:path>
            </a:pathLst>
          </a:custGeom>
          <a:solidFill>
            <a:schemeClr val="accent4"/>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303" name="Google Shape;303;p15"/>
          <p:cNvSpPr/>
          <p:nvPr/>
        </p:nvSpPr>
        <p:spPr>
          <a:xfrm>
            <a:off x="1143038" y="435825"/>
            <a:ext cx="10397728" cy="5775198"/>
          </a:xfrm>
          <a:custGeom>
            <a:avLst/>
            <a:gdLst/>
            <a:ahLst/>
            <a:cxnLst/>
            <a:rect l="l" t="t" r="r" b="b"/>
            <a:pathLst>
              <a:path w="11715750" h="6562725" extrusionOk="0">
                <a:moveTo>
                  <a:pt x="0" y="0"/>
                </a:moveTo>
                <a:lnTo>
                  <a:pt x="11715750" y="0"/>
                </a:lnTo>
                <a:lnTo>
                  <a:pt x="11715750" y="6562725"/>
                </a:lnTo>
                <a:lnTo>
                  <a:pt x="0" y="6562725"/>
                </a:lnTo>
                <a:close/>
              </a:path>
            </a:pathLst>
          </a:custGeom>
          <a:solidFill>
            <a:srgbClr val="FFFFFF"/>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4" name="Google Shape;304;p15"/>
          <p:cNvSpPr/>
          <p:nvPr/>
        </p:nvSpPr>
        <p:spPr>
          <a:xfrm>
            <a:off x="1140925" y="431300"/>
            <a:ext cx="10397728" cy="538400"/>
          </a:xfrm>
          <a:custGeom>
            <a:avLst/>
            <a:gdLst/>
            <a:ahLst/>
            <a:cxnLst/>
            <a:rect l="l" t="t" r="r" b="b"/>
            <a:pathLst>
              <a:path w="11715750" h="566737" extrusionOk="0">
                <a:moveTo>
                  <a:pt x="0" y="0"/>
                </a:moveTo>
                <a:lnTo>
                  <a:pt x="11715750" y="0"/>
                </a:lnTo>
                <a:lnTo>
                  <a:pt x="11715750" y="566738"/>
                </a:lnTo>
                <a:lnTo>
                  <a:pt x="0" y="566738"/>
                </a:lnTo>
                <a:close/>
              </a:path>
            </a:pathLst>
          </a:custGeom>
          <a:solidFill>
            <a:srgbClr val="FFFFFF"/>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5" name="Google Shape;305;p15"/>
          <p:cNvSpPr/>
          <p:nvPr/>
        </p:nvSpPr>
        <p:spPr>
          <a:xfrm>
            <a:off x="1317727" y="1247119"/>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6" name="Google Shape;306;p15"/>
          <p:cNvSpPr/>
          <p:nvPr/>
        </p:nvSpPr>
        <p:spPr>
          <a:xfrm>
            <a:off x="1405725" y="607808"/>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4958"/>
                  <a:pt x="44958" y="0"/>
                  <a:pt x="100013" y="0"/>
                </a:cubicBezTo>
                <a:lnTo>
                  <a:pt x="100013" y="0"/>
                </a:lnTo>
                <a:cubicBezTo>
                  <a:pt x="155067"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7" name="Google Shape;307;p15"/>
          <p:cNvSpPr/>
          <p:nvPr/>
        </p:nvSpPr>
        <p:spPr>
          <a:xfrm>
            <a:off x="1776892" y="607808"/>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2"/>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8" name="Google Shape;308;p15"/>
          <p:cNvSpPr/>
          <p:nvPr/>
        </p:nvSpPr>
        <p:spPr>
          <a:xfrm>
            <a:off x="2157113" y="607808"/>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9" name="Google Shape;309;p15"/>
          <p:cNvSpPr/>
          <p:nvPr/>
        </p:nvSpPr>
        <p:spPr>
          <a:xfrm>
            <a:off x="1317727" y="1788794"/>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0" name="Google Shape;310;p15"/>
          <p:cNvSpPr/>
          <p:nvPr/>
        </p:nvSpPr>
        <p:spPr>
          <a:xfrm>
            <a:off x="1317727" y="2330469"/>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1" name="Google Shape;311;p15"/>
          <p:cNvSpPr/>
          <p:nvPr/>
        </p:nvSpPr>
        <p:spPr>
          <a:xfrm rot="-5400000">
            <a:off x="149464" y="6219332"/>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2" name="Google Shape;312;p15"/>
          <p:cNvSpPr/>
          <p:nvPr/>
        </p:nvSpPr>
        <p:spPr>
          <a:xfrm rot="-5400000">
            <a:off x="149464" y="573500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3" name="Google Shape;313;p15"/>
          <p:cNvSpPr/>
          <p:nvPr/>
        </p:nvSpPr>
        <p:spPr>
          <a:xfrm rot="-5400000">
            <a:off x="149464" y="5250675"/>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4" name="Google Shape;314;p15"/>
          <p:cNvSpPr/>
          <p:nvPr/>
        </p:nvSpPr>
        <p:spPr>
          <a:xfrm>
            <a:off x="303065" y="204878"/>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5" name="Google Shape;315;p15"/>
          <p:cNvSpPr/>
          <p:nvPr/>
        </p:nvSpPr>
        <p:spPr>
          <a:xfrm>
            <a:off x="303065" y="449306"/>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6" name="Google Shape;316;p15"/>
          <p:cNvSpPr/>
          <p:nvPr/>
        </p:nvSpPr>
        <p:spPr>
          <a:xfrm>
            <a:off x="303065" y="693733"/>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7" name="Google Shape;317;p15"/>
          <p:cNvSpPr/>
          <p:nvPr/>
        </p:nvSpPr>
        <p:spPr>
          <a:xfrm>
            <a:off x="303065" y="93816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8" name="Google Shape;318;p15"/>
          <p:cNvSpPr txBox="1">
            <a:spLocks noGrp="1"/>
          </p:cNvSpPr>
          <p:nvPr>
            <p:ph type="title" hasCustomPrompt="1"/>
          </p:nvPr>
        </p:nvSpPr>
        <p:spPr>
          <a:xfrm>
            <a:off x="2703050" y="2332716"/>
            <a:ext cx="3510300" cy="963900"/>
          </a:xfrm>
          <a:prstGeom prst="rect">
            <a:avLst/>
          </a:prstGeom>
        </p:spPr>
        <p:txBody>
          <a:bodyPr spcFirstLastPara="1" wrap="square" lIns="121900" tIns="121900" rIns="121900" bIns="121900" anchor="b" anchorCtr="0">
            <a:noAutofit/>
          </a:bodyPr>
          <a:lstStyle>
            <a:lvl1pPr lvl="0" algn="r" rtl="0">
              <a:spcBef>
                <a:spcPts val="0"/>
              </a:spcBef>
              <a:spcAft>
                <a:spcPts val="0"/>
              </a:spcAft>
              <a:buSzPts val="7000"/>
              <a:buNone/>
              <a:defRPr sz="7000"/>
            </a:lvl1pPr>
            <a:lvl2pPr lvl="1" algn="r" rtl="0">
              <a:spcBef>
                <a:spcPts val="0"/>
              </a:spcBef>
              <a:spcAft>
                <a:spcPts val="0"/>
              </a:spcAft>
              <a:buSzPts val="7000"/>
              <a:buNone/>
              <a:defRPr sz="7000"/>
            </a:lvl2pPr>
            <a:lvl3pPr lvl="2" algn="r" rtl="0">
              <a:spcBef>
                <a:spcPts val="0"/>
              </a:spcBef>
              <a:spcAft>
                <a:spcPts val="0"/>
              </a:spcAft>
              <a:buSzPts val="7000"/>
              <a:buNone/>
              <a:defRPr sz="7000"/>
            </a:lvl3pPr>
            <a:lvl4pPr lvl="3" algn="r" rtl="0">
              <a:spcBef>
                <a:spcPts val="0"/>
              </a:spcBef>
              <a:spcAft>
                <a:spcPts val="0"/>
              </a:spcAft>
              <a:buSzPts val="7000"/>
              <a:buNone/>
              <a:defRPr sz="7000"/>
            </a:lvl4pPr>
            <a:lvl5pPr lvl="4" algn="r" rtl="0">
              <a:spcBef>
                <a:spcPts val="0"/>
              </a:spcBef>
              <a:spcAft>
                <a:spcPts val="0"/>
              </a:spcAft>
              <a:buSzPts val="7000"/>
              <a:buNone/>
              <a:defRPr sz="7000"/>
            </a:lvl5pPr>
            <a:lvl6pPr lvl="5" algn="r" rtl="0">
              <a:spcBef>
                <a:spcPts val="0"/>
              </a:spcBef>
              <a:spcAft>
                <a:spcPts val="0"/>
              </a:spcAft>
              <a:buSzPts val="7000"/>
              <a:buNone/>
              <a:defRPr sz="7000"/>
            </a:lvl6pPr>
            <a:lvl7pPr lvl="6" algn="r" rtl="0">
              <a:spcBef>
                <a:spcPts val="0"/>
              </a:spcBef>
              <a:spcAft>
                <a:spcPts val="0"/>
              </a:spcAft>
              <a:buSzPts val="7000"/>
              <a:buNone/>
              <a:defRPr sz="7000"/>
            </a:lvl7pPr>
            <a:lvl8pPr lvl="7" algn="r" rtl="0">
              <a:spcBef>
                <a:spcPts val="0"/>
              </a:spcBef>
              <a:spcAft>
                <a:spcPts val="0"/>
              </a:spcAft>
              <a:buSzPts val="7000"/>
              <a:buNone/>
              <a:defRPr sz="7000"/>
            </a:lvl8pPr>
            <a:lvl9pPr lvl="8" algn="r" rtl="0">
              <a:spcBef>
                <a:spcPts val="0"/>
              </a:spcBef>
              <a:spcAft>
                <a:spcPts val="0"/>
              </a:spcAft>
              <a:buSzPts val="7000"/>
              <a:buNone/>
              <a:defRPr sz="7000"/>
            </a:lvl9pPr>
          </a:lstStyle>
          <a:p>
            <a:r>
              <a:t>xx%</a:t>
            </a:r>
          </a:p>
        </p:txBody>
      </p:sp>
      <p:sp>
        <p:nvSpPr>
          <p:cNvPr id="319" name="Google Shape;319;p15"/>
          <p:cNvSpPr txBox="1">
            <a:spLocks noGrp="1"/>
          </p:cNvSpPr>
          <p:nvPr>
            <p:ph type="title" idx="2"/>
          </p:nvPr>
        </p:nvSpPr>
        <p:spPr>
          <a:xfrm>
            <a:off x="1966925" y="1115925"/>
            <a:ext cx="91203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2pPr>
            <a:lvl3pPr lvl="2"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3pPr>
            <a:lvl4pPr lvl="3"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4pPr>
            <a:lvl5pPr lvl="4"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5pPr>
            <a:lvl6pPr lvl="5"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6pPr>
            <a:lvl7pPr lvl="6"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7pPr>
            <a:lvl8pPr lvl="7"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8pPr>
            <a:lvl9pPr lvl="8"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9pPr>
          </a:lstStyle>
          <a:p>
            <a:endParaRPr/>
          </a:p>
        </p:txBody>
      </p:sp>
      <p:sp>
        <p:nvSpPr>
          <p:cNvPr id="320" name="Google Shape;320;p15"/>
          <p:cNvSpPr txBox="1">
            <a:spLocks noGrp="1"/>
          </p:cNvSpPr>
          <p:nvPr>
            <p:ph type="title" idx="3" hasCustomPrompt="1"/>
          </p:nvPr>
        </p:nvSpPr>
        <p:spPr>
          <a:xfrm>
            <a:off x="2703050" y="3608678"/>
            <a:ext cx="3510300" cy="963900"/>
          </a:xfrm>
          <a:prstGeom prst="rect">
            <a:avLst/>
          </a:prstGeom>
        </p:spPr>
        <p:txBody>
          <a:bodyPr spcFirstLastPara="1" wrap="square" lIns="121900" tIns="121900" rIns="121900" bIns="121900" anchor="b" anchorCtr="0">
            <a:noAutofit/>
          </a:bodyPr>
          <a:lstStyle>
            <a:lvl1pPr lvl="0" algn="r" rtl="0">
              <a:spcBef>
                <a:spcPts val="0"/>
              </a:spcBef>
              <a:spcAft>
                <a:spcPts val="0"/>
              </a:spcAft>
              <a:buSzPts val="7000"/>
              <a:buNone/>
              <a:defRPr sz="7000"/>
            </a:lvl1pPr>
            <a:lvl2pPr lvl="1" algn="r" rtl="0">
              <a:spcBef>
                <a:spcPts val="0"/>
              </a:spcBef>
              <a:spcAft>
                <a:spcPts val="0"/>
              </a:spcAft>
              <a:buSzPts val="7000"/>
              <a:buNone/>
              <a:defRPr sz="7000"/>
            </a:lvl2pPr>
            <a:lvl3pPr lvl="2" algn="r" rtl="0">
              <a:spcBef>
                <a:spcPts val="0"/>
              </a:spcBef>
              <a:spcAft>
                <a:spcPts val="0"/>
              </a:spcAft>
              <a:buSzPts val="7000"/>
              <a:buNone/>
              <a:defRPr sz="7000"/>
            </a:lvl3pPr>
            <a:lvl4pPr lvl="3" algn="r" rtl="0">
              <a:spcBef>
                <a:spcPts val="0"/>
              </a:spcBef>
              <a:spcAft>
                <a:spcPts val="0"/>
              </a:spcAft>
              <a:buSzPts val="7000"/>
              <a:buNone/>
              <a:defRPr sz="7000"/>
            </a:lvl4pPr>
            <a:lvl5pPr lvl="4" algn="r" rtl="0">
              <a:spcBef>
                <a:spcPts val="0"/>
              </a:spcBef>
              <a:spcAft>
                <a:spcPts val="0"/>
              </a:spcAft>
              <a:buSzPts val="7000"/>
              <a:buNone/>
              <a:defRPr sz="7000"/>
            </a:lvl5pPr>
            <a:lvl6pPr lvl="5" algn="r" rtl="0">
              <a:spcBef>
                <a:spcPts val="0"/>
              </a:spcBef>
              <a:spcAft>
                <a:spcPts val="0"/>
              </a:spcAft>
              <a:buSzPts val="7000"/>
              <a:buNone/>
              <a:defRPr sz="7000"/>
            </a:lvl6pPr>
            <a:lvl7pPr lvl="6" algn="r" rtl="0">
              <a:spcBef>
                <a:spcPts val="0"/>
              </a:spcBef>
              <a:spcAft>
                <a:spcPts val="0"/>
              </a:spcAft>
              <a:buSzPts val="7000"/>
              <a:buNone/>
              <a:defRPr sz="7000"/>
            </a:lvl7pPr>
            <a:lvl8pPr lvl="7" algn="r" rtl="0">
              <a:spcBef>
                <a:spcPts val="0"/>
              </a:spcBef>
              <a:spcAft>
                <a:spcPts val="0"/>
              </a:spcAft>
              <a:buSzPts val="7000"/>
              <a:buNone/>
              <a:defRPr sz="7000"/>
            </a:lvl8pPr>
            <a:lvl9pPr lvl="8" algn="r" rtl="0">
              <a:spcBef>
                <a:spcPts val="0"/>
              </a:spcBef>
              <a:spcAft>
                <a:spcPts val="0"/>
              </a:spcAft>
              <a:buSzPts val="7000"/>
              <a:buNone/>
              <a:defRPr sz="7000"/>
            </a:lvl9pPr>
          </a:lstStyle>
          <a:p>
            <a:r>
              <a:t>xx%</a:t>
            </a:r>
          </a:p>
        </p:txBody>
      </p:sp>
      <p:sp>
        <p:nvSpPr>
          <p:cNvPr id="321" name="Google Shape;321;p15"/>
          <p:cNvSpPr txBox="1">
            <a:spLocks noGrp="1"/>
          </p:cNvSpPr>
          <p:nvPr>
            <p:ph type="title" idx="4" hasCustomPrompt="1"/>
          </p:nvPr>
        </p:nvSpPr>
        <p:spPr>
          <a:xfrm>
            <a:off x="2703050" y="4884639"/>
            <a:ext cx="3510300" cy="963900"/>
          </a:xfrm>
          <a:prstGeom prst="rect">
            <a:avLst/>
          </a:prstGeom>
        </p:spPr>
        <p:txBody>
          <a:bodyPr spcFirstLastPara="1" wrap="square" lIns="121900" tIns="121900" rIns="121900" bIns="121900" anchor="b" anchorCtr="0">
            <a:noAutofit/>
          </a:bodyPr>
          <a:lstStyle>
            <a:lvl1pPr lvl="0" algn="r" rtl="0">
              <a:spcBef>
                <a:spcPts val="0"/>
              </a:spcBef>
              <a:spcAft>
                <a:spcPts val="0"/>
              </a:spcAft>
              <a:buSzPts val="7000"/>
              <a:buNone/>
              <a:defRPr sz="7000"/>
            </a:lvl1pPr>
            <a:lvl2pPr lvl="1" algn="r" rtl="0">
              <a:spcBef>
                <a:spcPts val="0"/>
              </a:spcBef>
              <a:spcAft>
                <a:spcPts val="0"/>
              </a:spcAft>
              <a:buSzPts val="7000"/>
              <a:buNone/>
              <a:defRPr sz="7000"/>
            </a:lvl2pPr>
            <a:lvl3pPr lvl="2" algn="r" rtl="0">
              <a:spcBef>
                <a:spcPts val="0"/>
              </a:spcBef>
              <a:spcAft>
                <a:spcPts val="0"/>
              </a:spcAft>
              <a:buSzPts val="7000"/>
              <a:buNone/>
              <a:defRPr sz="7000"/>
            </a:lvl3pPr>
            <a:lvl4pPr lvl="3" algn="r" rtl="0">
              <a:spcBef>
                <a:spcPts val="0"/>
              </a:spcBef>
              <a:spcAft>
                <a:spcPts val="0"/>
              </a:spcAft>
              <a:buSzPts val="7000"/>
              <a:buNone/>
              <a:defRPr sz="7000"/>
            </a:lvl4pPr>
            <a:lvl5pPr lvl="4" algn="r" rtl="0">
              <a:spcBef>
                <a:spcPts val="0"/>
              </a:spcBef>
              <a:spcAft>
                <a:spcPts val="0"/>
              </a:spcAft>
              <a:buSzPts val="7000"/>
              <a:buNone/>
              <a:defRPr sz="7000"/>
            </a:lvl5pPr>
            <a:lvl6pPr lvl="5" algn="r" rtl="0">
              <a:spcBef>
                <a:spcPts val="0"/>
              </a:spcBef>
              <a:spcAft>
                <a:spcPts val="0"/>
              </a:spcAft>
              <a:buSzPts val="7000"/>
              <a:buNone/>
              <a:defRPr sz="7000"/>
            </a:lvl6pPr>
            <a:lvl7pPr lvl="6" algn="r" rtl="0">
              <a:spcBef>
                <a:spcPts val="0"/>
              </a:spcBef>
              <a:spcAft>
                <a:spcPts val="0"/>
              </a:spcAft>
              <a:buSzPts val="7000"/>
              <a:buNone/>
              <a:defRPr sz="7000"/>
            </a:lvl7pPr>
            <a:lvl8pPr lvl="7" algn="r" rtl="0">
              <a:spcBef>
                <a:spcPts val="0"/>
              </a:spcBef>
              <a:spcAft>
                <a:spcPts val="0"/>
              </a:spcAft>
              <a:buSzPts val="7000"/>
              <a:buNone/>
              <a:defRPr sz="7000"/>
            </a:lvl8pPr>
            <a:lvl9pPr lvl="8" algn="r" rtl="0">
              <a:spcBef>
                <a:spcPts val="0"/>
              </a:spcBef>
              <a:spcAft>
                <a:spcPts val="0"/>
              </a:spcAft>
              <a:buSzPts val="7000"/>
              <a:buNone/>
              <a:defRPr sz="7000"/>
            </a:lvl9pPr>
          </a:lstStyle>
          <a:p>
            <a:r>
              <a:t>xx%</a:t>
            </a:r>
          </a:p>
        </p:txBody>
      </p:sp>
      <p:sp>
        <p:nvSpPr>
          <p:cNvPr id="322" name="Google Shape;322;p15"/>
          <p:cNvSpPr txBox="1">
            <a:spLocks noGrp="1"/>
          </p:cNvSpPr>
          <p:nvPr>
            <p:ph type="body" idx="1"/>
          </p:nvPr>
        </p:nvSpPr>
        <p:spPr>
          <a:xfrm>
            <a:off x="6269901" y="5001460"/>
            <a:ext cx="3826500" cy="709200"/>
          </a:xfrm>
          <a:prstGeom prst="rect">
            <a:avLst/>
          </a:prstGeom>
        </p:spPr>
        <p:txBody>
          <a:bodyPr spcFirstLastPara="1" wrap="square" lIns="121900" tIns="121900" rIns="121900" bIns="121900" anchor="b" anchorCtr="0">
            <a:noAutofit/>
          </a:bodyPr>
          <a:lstStyle>
            <a:lvl1pPr marL="457200" lvl="0" indent="-317500">
              <a:lnSpc>
                <a:spcPct val="100000"/>
              </a:lnSpc>
              <a:spcBef>
                <a:spcPts val="0"/>
              </a:spcBef>
              <a:spcAft>
                <a:spcPts val="0"/>
              </a:spcAft>
              <a:buSzPts val="1400"/>
              <a:buChar char="●"/>
              <a:defRPr sz="1400"/>
            </a:lvl1pPr>
            <a:lvl2pPr marL="914400" lvl="1" indent="-317500">
              <a:lnSpc>
                <a:spcPct val="100000"/>
              </a:lnSpc>
              <a:spcBef>
                <a:spcPts val="0"/>
              </a:spcBef>
              <a:spcAft>
                <a:spcPts val="0"/>
              </a:spcAft>
              <a:buSzPts val="1400"/>
              <a:buChar char="○"/>
              <a:defRPr sz="1400"/>
            </a:lvl2pPr>
            <a:lvl3pPr marL="1371600" lvl="2" indent="-317500">
              <a:lnSpc>
                <a:spcPct val="100000"/>
              </a:lnSpc>
              <a:spcBef>
                <a:spcPts val="0"/>
              </a:spcBef>
              <a:spcAft>
                <a:spcPts val="0"/>
              </a:spcAft>
              <a:buSzPts val="1400"/>
              <a:buChar char="■"/>
              <a:defRPr sz="1400"/>
            </a:lvl3pPr>
            <a:lvl4pPr marL="1828800" lvl="3" indent="-317500">
              <a:lnSpc>
                <a:spcPct val="100000"/>
              </a:lnSpc>
              <a:spcBef>
                <a:spcPts val="0"/>
              </a:spcBef>
              <a:spcAft>
                <a:spcPts val="0"/>
              </a:spcAft>
              <a:buSzPts val="1400"/>
              <a:buChar char="●"/>
              <a:defRPr sz="1400"/>
            </a:lvl4pPr>
            <a:lvl5pPr marL="2286000" lvl="4" indent="-317500">
              <a:lnSpc>
                <a:spcPct val="100000"/>
              </a:lnSpc>
              <a:spcBef>
                <a:spcPts val="0"/>
              </a:spcBef>
              <a:spcAft>
                <a:spcPts val="0"/>
              </a:spcAft>
              <a:buSzPts val="1400"/>
              <a:buChar char="○"/>
              <a:defRPr sz="1400"/>
            </a:lvl5pPr>
            <a:lvl6pPr marL="2743200" lvl="5" indent="-317500">
              <a:lnSpc>
                <a:spcPct val="100000"/>
              </a:lnSpc>
              <a:spcBef>
                <a:spcPts val="0"/>
              </a:spcBef>
              <a:spcAft>
                <a:spcPts val="0"/>
              </a:spcAft>
              <a:buSzPts val="1400"/>
              <a:buChar char="■"/>
              <a:defRPr sz="1400"/>
            </a:lvl6pPr>
            <a:lvl7pPr marL="3200400" lvl="6" indent="-317500">
              <a:lnSpc>
                <a:spcPct val="100000"/>
              </a:lnSpc>
              <a:spcBef>
                <a:spcPts val="0"/>
              </a:spcBef>
              <a:spcAft>
                <a:spcPts val="0"/>
              </a:spcAft>
              <a:buSzPts val="1400"/>
              <a:buChar char="●"/>
              <a:defRPr sz="1400"/>
            </a:lvl7pPr>
            <a:lvl8pPr marL="3657600" lvl="7" indent="-317500">
              <a:lnSpc>
                <a:spcPct val="100000"/>
              </a:lnSpc>
              <a:spcBef>
                <a:spcPts val="0"/>
              </a:spcBef>
              <a:spcAft>
                <a:spcPts val="0"/>
              </a:spcAft>
              <a:buSzPts val="1400"/>
              <a:buChar char="○"/>
              <a:defRPr sz="1400"/>
            </a:lvl8pPr>
            <a:lvl9pPr marL="4114800" lvl="8" indent="-317500">
              <a:lnSpc>
                <a:spcPct val="100000"/>
              </a:lnSpc>
              <a:spcBef>
                <a:spcPts val="0"/>
              </a:spcBef>
              <a:spcAft>
                <a:spcPts val="0"/>
              </a:spcAft>
              <a:buSzPts val="1400"/>
              <a:buChar char="■"/>
              <a:defRPr sz="1400"/>
            </a:lvl9pPr>
          </a:lstStyle>
          <a:p>
            <a:endParaRPr/>
          </a:p>
        </p:txBody>
      </p:sp>
      <p:sp>
        <p:nvSpPr>
          <p:cNvPr id="323" name="Google Shape;323;p15"/>
          <p:cNvSpPr txBox="1">
            <a:spLocks noGrp="1"/>
          </p:cNvSpPr>
          <p:nvPr>
            <p:ph type="body" idx="5"/>
          </p:nvPr>
        </p:nvSpPr>
        <p:spPr>
          <a:xfrm>
            <a:off x="6269901" y="3665967"/>
            <a:ext cx="3826500" cy="709200"/>
          </a:xfrm>
          <a:prstGeom prst="rect">
            <a:avLst/>
          </a:prstGeom>
        </p:spPr>
        <p:txBody>
          <a:bodyPr spcFirstLastPara="1" wrap="square" lIns="121900" tIns="121900" rIns="121900" bIns="121900" anchor="b"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00000"/>
              </a:lnSpc>
              <a:spcBef>
                <a:spcPts val="0"/>
              </a:spcBef>
              <a:spcAft>
                <a:spcPts val="0"/>
              </a:spcAft>
              <a:buSzPts val="1400"/>
              <a:buChar char="○"/>
              <a:defRPr sz="1400"/>
            </a:lvl2pPr>
            <a:lvl3pPr marL="1371600" lvl="2" indent="-317500" rtl="0">
              <a:lnSpc>
                <a:spcPct val="100000"/>
              </a:lnSpc>
              <a:spcBef>
                <a:spcPts val="0"/>
              </a:spcBef>
              <a:spcAft>
                <a:spcPts val="0"/>
              </a:spcAft>
              <a:buSzPts val="1400"/>
              <a:buChar char="■"/>
              <a:defRPr sz="1400"/>
            </a:lvl3pPr>
            <a:lvl4pPr marL="1828800" lvl="3" indent="-317500" rtl="0">
              <a:lnSpc>
                <a:spcPct val="100000"/>
              </a:lnSpc>
              <a:spcBef>
                <a:spcPts val="0"/>
              </a:spcBef>
              <a:spcAft>
                <a:spcPts val="0"/>
              </a:spcAft>
              <a:buSzPts val="1400"/>
              <a:buChar char="●"/>
              <a:defRPr sz="1400"/>
            </a:lvl4pPr>
            <a:lvl5pPr marL="2286000" lvl="4" indent="-317500" rtl="0">
              <a:lnSpc>
                <a:spcPct val="100000"/>
              </a:lnSpc>
              <a:spcBef>
                <a:spcPts val="0"/>
              </a:spcBef>
              <a:spcAft>
                <a:spcPts val="0"/>
              </a:spcAft>
              <a:buSzPts val="1400"/>
              <a:buChar char="○"/>
              <a:defRPr sz="1400"/>
            </a:lvl5pPr>
            <a:lvl6pPr marL="2743200" lvl="5" indent="-317500" rtl="0">
              <a:lnSpc>
                <a:spcPct val="100000"/>
              </a:lnSpc>
              <a:spcBef>
                <a:spcPts val="0"/>
              </a:spcBef>
              <a:spcAft>
                <a:spcPts val="0"/>
              </a:spcAft>
              <a:buSzPts val="1400"/>
              <a:buChar char="■"/>
              <a:defRPr sz="1400"/>
            </a:lvl6pPr>
            <a:lvl7pPr marL="3200400" lvl="6" indent="-317500" rtl="0">
              <a:lnSpc>
                <a:spcPct val="100000"/>
              </a:lnSpc>
              <a:spcBef>
                <a:spcPts val="0"/>
              </a:spcBef>
              <a:spcAft>
                <a:spcPts val="0"/>
              </a:spcAft>
              <a:buSzPts val="1400"/>
              <a:buChar char="●"/>
              <a:defRPr sz="1400"/>
            </a:lvl7pPr>
            <a:lvl8pPr marL="3657600" lvl="7" indent="-317500" rtl="0">
              <a:lnSpc>
                <a:spcPct val="100000"/>
              </a:lnSpc>
              <a:spcBef>
                <a:spcPts val="0"/>
              </a:spcBef>
              <a:spcAft>
                <a:spcPts val="0"/>
              </a:spcAft>
              <a:buSzPts val="1400"/>
              <a:buChar char="○"/>
              <a:defRPr sz="1400"/>
            </a:lvl8pPr>
            <a:lvl9pPr marL="4114800" lvl="8" indent="-317500" rtl="0">
              <a:lnSpc>
                <a:spcPct val="100000"/>
              </a:lnSpc>
              <a:spcBef>
                <a:spcPts val="0"/>
              </a:spcBef>
              <a:spcAft>
                <a:spcPts val="0"/>
              </a:spcAft>
              <a:buSzPts val="1400"/>
              <a:buChar char="■"/>
              <a:defRPr sz="1400"/>
            </a:lvl9pPr>
          </a:lstStyle>
          <a:p>
            <a:endParaRPr/>
          </a:p>
        </p:txBody>
      </p:sp>
      <p:sp>
        <p:nvSpPr>
          <p:cNvPr id="324" name="Google Shape;324;p15"/>
          <p:cNvSpPr txBox="1">
            <a:spLocks noGrp="1"/>
          </p:cNvSpPr>
          <p:nvPr>
            <p:ph type="body" idx="6"/>
          </p:nvPr>
        </p:nvSpPr>
        <p:spPr>
          <a:xfrm>
            <a:off x="6269901" y="2330474"/>
            <a:ext cx="3826500" cy="709200"/>
          </a:xfrm>
          <a:prstGeom prst="rect">
            <a:avLst/>
          </a:prstGeom>
        </p:spPr>
        <p:txBody>
          <a:bodyPr spcFirstLastPara="1" wrap="square" lIns="121900" tIns="121900" rIns="121900" bIns="121900" anchor="b"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00000"/>
              </a:lnSpc>
              <a:spcBef>
                <a:spcPts val="0"/>
              </a:spcBef>
              <a:spcAft>
                <a:spcPts val="0"/>
              </a:spcAft>
              <a:buSzPts val="1400"/>
              <a:buChar char="○"/>
              <a:defRPr sz="1400"/>
            </a:lvl2pPr>
            <a:lvl3pPr marL="1371600" lvl="2" indent="-317500" rtl="0">
              <a:lnSpc>
                <a:spcPct val="100000"/>
              </a:lnSpc>
              <a:spcBef>
                <a:spcPts val="0"/>
              </a:spcBef>
              <a:spcAft>
                <a:spcPts val="0"/>
              </a:spcAft>
              <a:buSzPts val="1400"/>
              <a:buChar char="■"/>
              <a:defRPr sz="1400"/>
            </a:lvl3pPr>
            <a:lvl4pPr marL="1828800" lvl="3" indent="-317500" rtl="0">
              <a:lnSpc>
                <a:spcPct val="100000"/>
              </a:lnSpc>
              <a:spcBef>
                <a:spcPts val="0"/>
              </a:spcBef>
              <a:spcAft>
                <a:spcPts val="0"/>
              </a:spcAft>
              <a:buSzPts val="1400"/>
              <a:buChar char="●"/>
              <a:defRPr sz="1400"/>
            </a:lvl4pPr>
            <a:lvl5pPr marL="2286000" lvl="4" indent="-317500" rtl="0">
              <a:lnSpc>
                <a:spcPct val="100000"/>
              </a:lnSpc>
              <a:spcBef>
                <a:spcPts val="0"/>
              </a:spcBef>
              <a:spcAft>
                <a:spcPts val="0"/>
              </a:spcAft>
              <a:buSzPts val="1400"/>
              <a:buChar char="○"/>
              <a:defRPr sz="1400"/>
            </a:lvl5pPr>
            <a:lvl6pPr marL="2743200" lvl="5" indent="-317500" rtl="0">
              <a:lnSpc>
                <a:spcPct val="100000"/>
              </a:lnSpc>
              <a:spcBef>
                <a:spcPts val="0"/>
              </a:spcBef>
              <a:spcAft>
                <a:spcPts val="0"/>
              </a:spcAft>
              <a:buSzPts val="1400"/>
              <a:buChar char="■"/>
              <a:defRPr sz="1400"/>
            </a:lvl6pPr>
            <a:lvl7pPr marL="3200400" lvl="6" indent="-317500" rtl="0">
              <a:lnSpc>
                <a:spcPct val="100000"/>
              </a:lnSpc>
              <a:spcBef>
                <a:spcPts val="0"/>
              </a:spcBef>
              <a:spcAft>
                <a:spcPts val="0"/>
              </a:spcAft>
              <a:buSzPts val="1400"/>
              <a:buChar char="●"/>
              <a:defRPr sz="1400"/>
            </a:lvl7pPr>
            <a:lvl8pPr marL="3657600" lvl="7" indent="-317500" rtl="0">
              <a:lnSpc>
                <a:spcPct val="100000"/>
              </a:lnSpc>
              <a:spcBef>
                <a:spcPts val="0"/>
              </a:spcBef>
              <a:spcAft>
                <a:spcPts val="0"/>
              </a:spcAft>
              <a:buSzPts val="1400"/>
              <a:buChar char="○"/>
              <a:defRPr sz="1400"/>
            </a:lvl8pPr>
            <a:lvl9pPr marL="4114800" lvl="8" indent="-317500" rtl="0">
              <a:lnSpc>
                <a:spcPct val="100000"/>
              </a:lnSpc>
              <a:spcBef>
                <a:spcPts val="0"/>
              </a:spcBef>
              <a:spcAft>
                <a:spcPts val="0"/>
              </a:spcAft>
              <a:buSzPts val="1400"/>
              <a:buChar char="■"/>
              <a:defRPr sz="14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013 Six columns">
  <p:cSld name="CUSTOM_12">
    <p:spTree>
      <p:nvGrpSpPr>
        <p:cNvPr id="1" name="Shape 325"/>
        <p:cNvGrpSpPr/>
        <p:nvPr/>
      </p:nvGrpSpPr>
      <p:grpSpPr>
        <a:xfrm>
          <a:off x="0" y="0"/>
          <a:ext cx="0" cy="0"/>
          <a:chOff x="0" y="0"/>
          <a:chExt cx="0" cy="0"/>
        </a:xfrm>
      </p:grpSpPr>
      <p:sp>
        <p:nvSpPr>
          <p:cNvPr id="326" name="Google Shape;326;p16"/>
          <p:cNvSpPr/>
          <p:nvPr/>
        </p:nvSpPr>
        <p:spPr>
          <a:xfrm>
            <a:off x="532142" y="313967"/>
            <a:ext cx="11129963" cy="6234589"/>
          </a:xfrm>
          <a:custGeom>
            <a:avLst/>
            <a:gdLst/>
            <a:ahLst/>
            <a:cxnLst/>
            <a:rect l="l" t="t" r="r" b="b"/>
            <a:pathLst>
              <a:path w="11715750" h="6562725" extrusionOk="0">
                <a:moveTo>
                  <a:pt x="0" y="0"/>
                </a:moveTo>
                <a:lnTo>
                  <a:pt x="11715750" y="0"/>
                </a:lnTo>
                <a:lnTo>
                  <a:pt x="11715750" y="6562725"/>
                </a:lnTo>
                <a:lnTo>
                  <a:pt x="0" y="6562725"/>
                </a:lnTo>
                <a:close/>
              </a:path>
            </a:pathLst>
          </a:custGeom>
          <a:solidFill>
            <a:srgbClr val="FFFFFF"/>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7" name="Google Shape;327;p16"/>
          <p:cNvSpPr/>
          <p:nvPr/>
        </p:nvSpPr>
        <p:spPr>
          <a:xfrm>
            <a:off x="529877" y="309440"/>
            <a:ext cx="11129963" cy="538400"/>
          </a:xfrm>
          <a:custGeom>
            <a:avLst/>
            <a:gdLst/>
            <a:ahLst/>
            <a:cxnLst/>
            <a:rect l="l" t="t" r="r" b="b"/>
            <a:pathLst>
              <a:path w="11715750" h="566737" extrusionOk="0">
                <a:moveTo>
                  <a:pt x="0" y="0"/>
                </a:moveTo>
                <a:lnTo>
                  <a:pt x="11715750" y="0"/>
                </a:lnTo>
                <a:lnTo>
                  <a:pt x="11715750" y="566738"/>
                </a:lnTo>
                <a:lnTo>
                  <a:pt x="0" y="566738"/>
                </a:lnTo>
                <a:close/>
              </a:path>
            </a:pathLst>
          </a:custGeom>
          <a:solidFill>
            <a:srgbClr val="FFFFFF"/>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8" name="Google Shape;328;p16"/>
          <p:cNvSpPr/>
          <p:nvPr/>
        </p:nvSpPr>
        <p:spPr>
          <a:xfrm>
            <a:off x="10202260" y="596812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9" name="Google Shape;329;p16"/>
          <p:cNvSpPr/>
          <p:nvPr/>
        </p:nvSpPr>
        <p:spPr>
          <a:xfrm>
            <a:off x="10686588" y="596812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0" name="Google Shape;330;p16"/>
          <p:cNvSpPr/>
          <p:nvPr/>
        </p:nvSpPr>
        <p:spPr>
          <a:xfrm>
            <a:off x="11170917" y="596812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1" name="Google Shape;331;p16"/>
          <p:cNvSpPr/>
          <p:nvPr/>
        </p:nvSpPr>
        <p:spPr>
          <a:xfrm>
            <a:off x="706677" y="112528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2" name="Google Shape;332;p16"/>
          <p:cNvSpPr/>
          <p:nvPr/>
        </p:nvSpPr>
        <p:spPr>
          <a:xfrm>
            <a:off x="10971915" y="1005173"/>
            <a:ext cx="434340" cy="615315"/>
          </a:xfrm>
          <a:custGeom>
            <a:avLst/>
            <a:gdLst/>
            <a:ahLst/>
            <a:cxnLst/>
            <a:rect l="l" t="t" r="r" b="b"/>
            <a:pathLst>
              <a:path w="457200" h="647700" extrusionOk="0">
                <a:moveTo>
                  <a:pt x="0" y="0"/>
                </a:moveTo>
                <a:lnTo>
                  <a:pt x="47625" y="542925"/>
                </a:lnTo>
                <a:lnTo>
                  <a:pt x="190500" y="400050"/>
                </a:lnTo>
                <a:lnTo>
                  <a:pt x="323850" y="647700"/>
                </a:lnTo>
                <a:lnTo>
                  <a:pt x="428625" y="571500"/>
                </a:lnTo>
                <a:lnTo>
                  <a:pt x="257175" y="342900"/>
                </a:lnTo>
                <a:lnTo>
                  <a:pt x="457200" y="295275"/>
                </a:lnTo>
                <a:close/>
              </a:path>
            </a:pathLst>
          </a:custGeom>
          <a:solidFill>
            <a:schemeClr val="accent2"/>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333" name="Google Shape;333;p16"/>
          <p:cNvSpPr/>
          <p:nvPr/>
        </p:nvSpPr>
        <p:spPr>
          <a:xfrm>
            <a:off x="794675"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4958"/>
                  <a:pt x="44958" y="0"/>
                  <a:pt x="100013" y="0"/>
                </a:cubicBezTo>
                <a:lnTo>
                  <a:pt x="100013" y="0"/>
                </a:lnTo>
                <a:cubicBezTo>
                  <a:pt x="155067"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4" name="Google Shape;334;p16"/>
          <p:cNvSpPr/>
          <p:nvPr/>
        </p:nvSpPr>
        <p:spPr>
          <a:xfrm>
            <a:off x="1165842"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2"/>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5" name="Google Shape;335;p16"/>
          <p:cNvSpPr/>
          <p:nvPr/>
        </p:nvSpPr>
        <p:spPr>
          <a:xfrm>
            <a:off x="1546063"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6" name="Google Shape;336;p16"/>
          <p:cNvSpPr/>
          <p:nvPr/>
        </p:nvSpPr>
        <p:spPr>
          <a:xfrm>
            <a:off x="706677" y="1666956"/>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7" name="Google Shape;337;p16"/>
          <p:cNvSpPr/>
          <p:nvPr/>
        </p:nvSpPr>
        <p:spPr>
          <a:xfrm>
            <a:off x="706677" y="220863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8" name="Google Shape;338;p16"/>
          <p:cNvSpPr txBox="1">
            <a:spLocks noGrp="1"/>
          </p:cNvSpPr>
          <p:nvPr>
            <p:ph type="title"/>
          </p:nvPr>
        </p:nvSpPr>
        <p:spPr>
          <a:xfrm>
            <a:off x="1558600" y="593375"/>
            <a:ext cx="96123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339" name="Google Shape;339;p16"/>
          <p:cNvSpPr txBox="1">
            <a:spLocks noGrp="1"/>
          </p:cNvSpPr>
          <p:nvPr>
            <p:ph type="subTitle" idx="1"/>
          </p:nvPr>
        </p:nvSpPr>
        <p:spPr>
          <a:xfrm>
            <a:off x="1257300" y="1706400"/>
            <a:ext cx="2796000" cy="750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340" name="Google Shape;340;p16"/>
          <p:cNvSpPr txBox="1">
            <a:spLocks noGrp="1"/>
          </p:cNvSpPr>
          <p:nvPr>
            <p:ph type="subTitle" idx="2"/>
          </p:nvPr>
        </p:nvSpPr>
        <p:spPr>
          <a:xfrm>
            <a:off x="1257300" y="3792678"/>
            <a:ext cx="2796000" cy="750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341" name="Google Shape;341;p16"/>
          <p:cNvSpPr txBox="1">
            <a:spLocks noGrp="1"/>
          </p:cNvSpPr>
          <p:nvPr>
            <p:ph type="subTitle" idx="3"/>
          </p:nvPr>
        </p:nvSpPr>
        <p:spPr>
          <a:xfrm>
            <a:off x="8073692" y="1718004"/>
            <a:ext cx="2796000" cy="750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342" name="Google Shape;342;p16"/>
          <p:cNvSpPr txBox="1">
            <a:spLocks noGrp="1"/>
          </p:cNvSpPr>
          <p:nvPr>
            <p:ph type="subTitle" idx="4"/>
          </p:nvPr>
        </p:nvSpPr>
        <p:spPr>
          <a:xfrm>
            <a:off x="4570010" y="1727862"/>
            <a:ext cx="2796000" cy="750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343" name="Google Shape;343;p16"/>
          <p:cNvSpPr txBox="1">
            <a:spLocks noGrp="1"/>
          </p:cNvSpPr>
          <p:nvPr>
            <p:ph type="subTitle" idx="5"/>
          </p:nvPr>
        </p:nvSpPr>
        <p:spPr>
          <a:xfrm>
            <a:off x="4570010" y="3792678"/>
            <a:ext cx="2796000" cy="750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344" name="Google Shape;344;p16"/>
          <p:cNvSpPr txBox="1">
            <a:spLocks noGrp="1"/>
          </p:cNvSpPr>
          <p:nvPr>
            <p:ph type="subTitle" idx="6"/>
          </p:nvPr>
        </p:nvSpPr>
        <p:spPr>
          <a:xfrm>
            <a:off x="8073703" y="3830229"/>
            <a:ext cx="2796000" cy="750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345" name="Google Shape;345;p16"/>
          <p:cNvSpPr txBox="1">
            <a:spLocks noGrp="1"/>
          </p:cNvSpPr>
          <p:nvPr>
            <p:ph type="body" idx="7"/>
          </p:nvPr>
        </p:nvSpPr>
        <p:spPr>
          <a:xfrm>
            <a:off x="4570010" y="2233620"/>
            <a:ext cx="2796000" cy="1031700"/>
          </a:xfrm>
          <a:prstGeom prst="rect">
            <a:avLst/>
          </a:prstGeom>
        </p:spPr>
        <p:txBody>
          <a:bodyPr spcFirstLastPara="1" wrap="square" lIns="121900" tIns="121900" rIns="121900" bIns="121900" anchor="t" anchorCtr="0">
            <a:noAutofit/>
          </a:bodyPr>
          <a:lstStyle>
            <a:lvl1pPr marL="457200" lvl="0" indent="-317500" rtl="0">
              <a:spcBef>
                <a:spcPts val="0"/>
              </a:spcBef>
              <a:spcAft>
                <a:spcPts val="0"/>
              </a:spcAft>
              <a:buSzPts val="1400"/>
              <a:buChar char="●"/>
              <a:defRPr sz="1400"/>
            </a:lvl1pPr>
            <a:lvl2pPr marL="914400" lvl="1" indent="-317500" rtl="0">
              <a:spcBef>
                <a:spcPts val="2100"/>
              </a:spcBef>
              <a:spcAft>
                <a:spcPts val="0"/>
              </a:spcAft>
              <a:buSzPts val="1400"/>
              <a:buChar char="○"/>
              <a:defRPr sz="1400"/>
            </a:lvl2pPr>
            <a:lvl3pPr marL="1371600" lvl="2" indent="-317500" rtl="0">
              <a:spcBef>
                <a:spcPts val="2100"/>
              </a:spcBef>
              <a:spcAft>
                <a:spcPts val="0"/>
              </a:spcAft>
              <a:buSzPts val="1400"/>
              <a:buChar char="■"/>
              <a:defRPr sz="1400"/>
            </a:lvl3pPr>
            <a:lvl4pPr marL="1828800" lvl="3" indent="-317500" rtl="0">
              <a:spcBef>
                <a:spcPts val="2100"/>
              </a:spcBef>
              <a:spcAft>
                <a:spcPts val="0"/>
              </a:spcAft>
              <a:buSzPts val="1400"/>
              <a:buChar char="●"/>
              <a:defRPr sz="1400"/>
            </a:lvl4pPr>
            <a:lvl5pPr marL="2286000" lvl="4" indent="-317500" rtl="0">
              <a:spcBef>
                <a:spcPts val="2100"/>
              </a:spcBef>
              <a:spcAft>
                <a:spcPts val="0"/>
              </a:spcAft>
              <a:buSzPts val="1400"/>
              <a:buChar char="○"/>
              <a:defRPr sz="1400"/>
            </a:lvl5pPr>
            <a:lvl6pPr marL="2743200" lvl="5" indent="-317500" rtl="0">
              <a:spcBef>
                <a:spcPts val="2100"/>
              </a:spcBef>
              <a:spcAft>
                <a:spcPts val="0"/>
              </a:spcAft>
              <a:buSzPts val="1400"/>
              <a:buChar char="■"/>
              <a:defRPr sz="1400"/>
            </a:lvl6pPr>
            <a:lvl7pPr marL="3200400" lvl="6" indent="-317500" rtl="0">
              <a:spcBef>
                <a:spcPts val="2100"/>
              </a:spcBef>
              <a:spcAft>
                <a:spcPts val="0"/>
              </a:spcAft>
              <a:buSzPts val="1400"/>
              <a:buChar char="●"/>
              <a:defRPr sz="1400"/>
            </a:lvl7pPr>
            <a:lvl8pPr marL="3657600" lvl="7" indent="-317500" rtl="0">
              <a:spcBef>
                <a:spcPts val="2100"/>
              </a:spcBef>
              <a:spcAft>
                <a:spcPts val="0"/>
              </a:spcAft>
              <a:buSzPts val="1400"/>
              <a:buChar char="○"/>
              <a:defRPr sz="1400"/>
            </a:lvl8pPr>
            <a:lvl9pPr marL="4114800" lvl="8" indent="-317500" rtl="0">
              <a:spcBef>
                <a:spcPts val="2100"/>
              </a:spcBef>
              <a:spcAft>
                <a:spcPts val="2100"/>
              </a:spcAft>
              <a:buSzPts val="1400"/>
              <a:buChar char="■"/>
              <a:defRPr sz="1400"/>
            </a:lvl9pPr>
          </a:lstStyle>
          <a:p>
            <a:endParaRPr/>
          </a:p>
        </p:txBody>
      </p:sp>
      <p:sp>
        <p:nvSpPr>
          <p:cNvPr id="346" name="Google Shape;346;p16"/>
          <p:cNvSpPr txBox="1">
            <a:spLocks noGrp="1"/>
          </p:cNvSpPr>
          <p:nvPr>
            <p:ph type="body" idx="8"/>
          </p:nvPr>
        </p:nvSpPr>
        <p:spPr>
          <a:xfrm>
            <a:off x="8073703" y="4345845"/>
            <a:ext cx="2796000" cy="1031700"/>
          </a:xfrm>
          <a:prstGeom prst="rect">
            <a:avLst/>
          </a:prstGeom>
        </p:spPr>
        <p:txBody>
          <a:bodyPr spcFirstLastPara="1" wrap="square" lIns="121900" tIns="121900" rIns="121900" bIns="121900" anchor="t" anchorCtr="0">
            <a:noAutofit/>
          </a:bodyPr>
          <a:lstStyle>
            <a:lvl1pPr marL="457200" lvl="0" indent="-317500" rtl="0">
              <a:spcBef>
                <a:spcPts val="0"/>
              </a:spcBef>
              <a:spcAft>
                <a:spcPts val="0"/>
              </a:spcAft>
              <a:buSzPts val="1400"/>
              <a:buChar char="●"/>
              <a:defRPr sz="1400"/>
            </a:lvl1pPr>
            <a:lvl2pPr marL="914400" lvl="1" indent="-317500" rtl="0">
              <a:spcBef>
                <a:spcPts val="2100"/>
              </a:spcBef>
              <a:spcAft>
                <a:spcPts val="0"/>
              </a:spcAft>
              <a:buSzPts val="1400"/>
              <a:buChar char="○"/>
              <a:defRPr sz="1400"/>
            </a:lvl2pPr>
            <a:lvl3pPr marL="1371600" lvl="2" indent="-317500" rtl="0">
              <a:spcBef>
                <a:spcPts val="2100"/>
              </a:spcBef>
              <a:spcAft>
                <a:spcPts val="0"/>
              </a:spcAft>
              <a:buSzPts val="1400"/>
              <a:buChar char="■"/>
              <a:defRPr sz="1400"/>
            </a:lvl3pPr>
            <a:lvl4pPr marL="1828800" lvl="3" indent="-317500" rtl="0">
              <a:spcBef>
                <a:spcPts val="2100"/>
              </a:spcBef>
              <a:spcAft>
                <a:spcPts val="0"/>
              </a:spcAft>
              <a:buSzPts val="1400"/>
              <a:buChar char="●"/>
              <a:defRPr sz="1400"/>
            </a:lvl4pPr>
            <a:lvl5pPr marL="2286000" lvl="4" indent="-317500" rtl="0">
              <a:spcBef>
                <a:spcPts val="2100"/>
              </a:spcBef>
              <a:spcAft>
                <a:spcPts val="0"/>
              </a:spcAft>
              <a:buSzPts val="1400"/>
              <a:buChar char="○"/>
              <a:defRPr sz="1400"/>
            </a:lvl5pPr>
            <a:lvl6pPr marL="2743200" lvl="5" indent="-317500" rtl="0">
              <a:spcBef>
                <a:spcPts val="2100"/>
              </a:spcBef>
              <a:spcAft>
                <a:spcPts val="0"/>
              </a:spcAft>
              <a:buSzPts val="1400"/>
              <a:buChar char="■"/>
              <a:defRPr sz="1400"/>
            </a:lvl6pPr>
            <a:lvl7pPr marL="3200400" lvl="6" indent="-317500" rtl="0">
              <a:spcBef>
                <a:spcPts val="2100"/>
              </a:spcBef>
              <a:spcAft>
                <a:spcPts val="0"/>
              </a:spcAft>
              <a:buSzPts val="1400"/>
              <a:buChar char="●"/>
              <a:defRPr sz="1400"/>
            </a:lvl7pPr>
            <a:lvl8pPr marL="3657600" lvl="7" indent="-317500" rtl="0">
              <a:spcBef>
                <a:spcPts val="2100"/>
              </a:spcBef>
              <a:spcAft>
                <a:spcPts val="0"/>
              </a:spcAft>
              <a:buSzPts val="1400"/>
              <a:buChar char="○"/>
              <a:defRPr sz="1400"/>
            </a:lvl8pPr>
            <a:lvl9pPr marL="4114800" lvl="8" indent="-317500" rtl="0">
              <a:spcBef>
                <a:spcPts val="2100"/>
              </a:spcBef>
              <a:spcAft>
                <a:spcPts val="2100"/>
              </a:spcAft>
              <a:buSzPts val="1400"/>
              <a:buChar char="■"/>
              <a:defRPr sz="1400"/>
            </a:lvl9pPr>
          </a:lstStyle>
          <a:p>
            <a:endParaRPr/>
          </a:p>
        </p:txBody>
      </p:sp>
      <p:sp>
        <p:nvSpPr>
          <p:cNvPr id="347" name="Google Shape;347;p16"/>
          <p:cNvSpPr txBox="1">
            <a:spLocks noGrp="1"/>
          </p:cNvSpPr>
          <p:nvPr>
            <p:ph type="body" idx="9"/>
          </p:nvPr>
        </p:nvSpPr>
        <p:spPr>
          <a:xfrm>
            <a:off x="4570010" y="4285355"/>
            <a:ext cx="2796000" cy="1031700"/>
          </a:xfrm>
          <a:prstGeom prst="rect">
            <a:avLst/>
          </a:prstGeom>
        </p:spPr>
        <p:txBody>
          <a:bodyPr spcFirstLastPara="1" wrap="square" lIns="121900" tIns="121900" rIns="121900" bIns="121900" anchor="t" anchorCtr="0">
            <a:noAutofit/>
          </a:bodyPr>
          <a:lstStyle>
            <a:lvl1pPr marL="457200" lvl="0" indent="-317500" rtl="0">
              <a:spcBef>
                <a:spcPts val="0"/>
              </a:spcBef>
              <a:spcAft>
                <a:spcPts val="0"/>
              </a:spcAft>
              <a:buSzPts val="1400"/>
              <a:buChar char="●"/>
              <a:defRPr sz="1400"/>
            </a:lvl1pPr>
            <a:lvl2pPr marL="914400" lvl="1" indent="-317500" rtl="0">
              <a:spcBef>
                <a:spcPts val="2100"/>
              </a:spcBef>
              <a:spcAft>
                <a:spcPts val="0"/>
              </a:spcAft>
              <a:buSzPts val="1400"/>
              <a:buChar char="○"/>
              <a:defRPr sz="1400"/>
            </a:lvl2pPr>
            <a:lvl3pPr marL="1371600" lvl="2" indent="-317500" rtl="0">
              <a:spcBef>
                <a:spcPts val="2100"/>
              </a:spcBef>
              <a:spcAft>
                <a:spcPts val="0"/>
              </a:spcAft>
              <a:buSzPts val="1400"/>
              <a:buChar char="■"/>
              <a:defRPr sz="1400"/>
            </a:lvl3pPr>
            <a:lvl4pPr marL="1828800" lvl="3" indent="-317500" rtl="0">
              <a:spcBef>
                <a:spcPts val="2100"/>
              </a:spcBef>
              <a:spcAft>
                <a:spcPts val="0"/>
              </a:spcAft>
              <a:buSzPts val="1400"/>
              <a:buChar char="●"/>
              <a:defRPr sz="1400"/>
            </a:lvl4pPr>
            <a:lvl5pPr marL="2286000" lvl="4" indent="-317500" rtl="0">
              <a:spcBef>
                <a:spcPts val="2100"/>
              </a:spcBef>
              <a:spcAft>
                <a:spcPts val="0"/>
              </a:spcAft>
              <a:buSzPts val="1400"/>
              <a:buChar char="○"/>
              <a:defRPr sz="1400"/>
            </a:lvl5pPr>
            <a:lvl6pPr marL="2743200" lvl="5" indent="-317500" rtl="0">
              <a:spcBef>
                <a:spcPts val="2100"/>
              </a:spcBef>
              <a:spcAft>
                <a:spcPts val="0"/>
              </a:spcAft>
              <a:buSzPts val="1400"/>
              <a:buChar char="■"/>
              <a:defRPr sz="1400"/>
            </a:lvl6pPr>
            <a:lvl7pPr marL="3200400" lvl="6" indent="-317500" rtl="0">
              <a:spcBef>
                <a:spcPts val="2100"/>
              </a:spcBef>
              <a:spcAft>
                <a:spcPts val="0"/>
              </a:spcAft>
              <a:buSzPts val="1400"/>
              <a:buChar char="●"/>
              <a:defRPr sz="1400"/>
            </a:lvl7pPr>
            <a:lvl8pPr marL="3657600" lvl="7" indent="-317500" rtl="0">
              <a:spcBef>
                <a:spcPts val="2100"/>
              </a:spcBef>
              <a:spcAft>
                <a:spcPts val="0"/>
              </a:spcAft>
              <a:buSzPts val="1400"/>
              <a:buChar char="○"/>
              <a:defRPr sz="1400"/>
            </a:lvl8pPr>
            <a:lvl9pPr marL="4114800" lvl="8" indent="-317500" rtl="0">
              <a:spcBef>
                <a:spcPts val="2100"/>
              </a:spcBef>
              <a:spcAft>
                <a:spcPts val="2100"/>
              </a:spcAft>
              <a:buSzPts val="1400"/>
              <a:buChar char="■"/>
              <a:defRPr sz="1400"/>
            </a:lvl9pPr>
          </a:lstStyle>
          <a:p>
            <a:endParaRPr/>
          </a:p>
        </p:txBody>
      </p:sp>
      <p:sp>
        <p:nvSpPr>
          <p:cNvPr id="348" name="Google Shape;348;p16"/>
          <p:cNvSpPr txBox="1">
            <a:spLocks noGrp="1"/>
          </p:cNvSpPr>
          <p:nvPr>
            <p:ph type="body" idx="13"/>
          </p:nvPr>
        </p:nvSpPr>
        <p:spPr>
          <a:xfrm>
            <a:off x="1257300" y="2233620"/>
            <a:ext cx="2796000" cy="1031700"/>
          </a:xfrm>
          <a:prstGeom prst="rect">
            <a:avLst/>
          </a:prstGeom>
        </p:spPr>
        <p:txBody>
          <a:bodyPr spcFirstLastPara="1" wrap="square" lIns="121900" tIns="121900" rIns="121900" bIns="121900" anchor="t" anchorCtr="0">
            <a:noAutofit/>
          </a:bodyPr>
          <a:lstStyle>
            <a:lvl1pPr marL="457200" lvl="0" indent="-317500" rtl="0">
              <a:spcBef>
                <a:spcPts val="0"/>
              </a:spcBef>
              <a:spcAft>
                <a:spcPts val="0"/>
              </a:spcAft>
              <a:buSzPts val="1400"/>
              <a:buChar char="●"/>
              <a:defRPr sz="1400"/>
            </a:lvl1pPr>
            <a:lvl2pPr marL="914400" lvl="1" indent="-317500" rtl="0">
              <a:spcBef>
                <a:spcPts val="2100"/>
              </a:spcBef>
              <a:spcAft>
                <a:spcPts val="0"/>
              </a:spcAft>
              <a:buSzPts val="1400"/>
              <a:buChar char="○"/>
              <a:defRPr sz="1400"/>
            </a:lvl2pPr>
            <a:lvl3pPr marL="1371600" lvl="2" indent="-317500" rtl="0">
              <a:spcBef>
                <a:spcPts val="2100"/>
              </a:spcBef>
              <a:spcAft>
                <a:spcPts val="0"/>
              </a:spcAft>
              <a:buSzPts val="1400"/>
              <a:buChar char="■"/>
              <a:defRPr sz="1400"/>
            </a:lvl3pPr>
            <a:lvl4pPr marL="1828800" lvl="3" indent="-317500" rtl="0">
              <a:spcBef>
                <a:spcPts val="2100"/>
              </a:spcBef>
              <a:spcAft>
                <a:spcPts val="0"/>
              </a:spcAft>
              <a:buSzPts val="1400"/>
              <a:buChar char="●"/>
              <a:defRPr sz="1400"/>
            </a:lvl4pPr>
            <a:lvl5pPr marL="2286000" lvl="4" indent="-317500" rtl="0">
              <a:spcBef>
                <a:spcPts val="2100"/>
              </a:spcBef>
              <a:spcAft>
                <a:spcPts val="0"/>
              </a:spcAft>
              <a:buSzPts val="1400"/>
              <a:buChar char="○"/>
              <a:defRPr sz="1400"/>
            </a:lvl5pPr>
            <a:lvl6pPr marL="2743200" lvl="5" indent="-317500" rtl="0">
              <a:spcBef>
                <a:spcPts val="2100"/>
              </a:spcBef>
              <a:spcAft>
                <a:spcPts val="0"/>
              </a:spcAft>
              <a:buSzPts val="1400"/>
              <a:buChar char="■"/>
              <a:defRPr sz="1400"/>
            </a:lvl6pPr>
            <a:lvl7pPr marL="3200400" lvl="6" indent="-317500" rtl="0">
              <a:spcBef>
                <a:spcPts val="2100"/>
              </a:spcBef>
              <a:spcAft>
                <a:spcPts val="0"/>
              </a:spcAft>
              <a:buSzPts val="1400"/>
              <a:buChar char="●"/>
              <a:defRPr sz="1400"/>
            </a:lvl7pPr>
            <a:lvl8pPr marL="3657600" lvl="7" indent="-317500" rtl="0">
              <a:spcBef>
                <a:spcPts val="2100"/>
              </a:spcBef>
              <a:spcAft>
                <a:spcPts val="0"/>
              </a:spcAft>
              <a:buSzPts val="1400"/>
              <a:buChar char="○"/>
              <a:defRPr sz="1400"/>
            </a:lvl8pPr>
            <a:lvl9pPr marL="4114800" lvl="8" indent="-317500" rtl="0">
              <a:spcBef>
                <a:spcPts val="2100"/>
              </a:spcBef>
              <a:spcAft>
                <a:spcPts val="2100"/>
              </a:spcAft>
              <a:buSzPts val="1400"/>
              <a:buChar char="■"/>
              <a:defRPr sz="1400"/>
            </a:lvl9pPr>
          </a:lstStyle>
          <a:p>
            <a:endParaRPr/>
          </a:p>
        </p:txBody>
      </p:sp>
      <p:sp>
        <p:nvSpPr>
          <p:cNvPr id="349" name="Google Shape;349;p16"/>
          <p:cNvSpPr txBox="1">
            <a:spLocks noGrp="1"/>
          </p:cNvSpPr>
          <p:nvPr>
            <p:ph type="body" idx="14"/>
          </p:nvPr>
        </p:nvSpPr>
        <p:spPr>
          <a:xfrm>
            <a:off x="8073692" y="2233620"/>
            <a:ext cx="2796000" cy="1031700"/>
          </a:xfrm>
          <a:prstGeom prst="rect">
            <a:avLst/>
          </a:prstGeom>
        </p:spPr>
        <p:txBody>
          <a:bodyPr spcFirstLastPara="1" wrap="square" lIns="121900" tIns="121900" rIns="121900" bIns="121900" anchor="t" anchorCtr="0">
            <a:noAutofit/>
          </a:bodyPr>
          <a:lstStyle>
            <a:lvl1pPr marL="457200" lvl="0" indent="-317500" rtl="0">
              <a:spcBef>
                <a:spcPts val="0"/>
              </a:spcBef>
              <a:spcAft>
                <a:spcPts val="0"/>
              </a:spcAft>
              <a:buSzPts val="1400"/>
              <a:buChar char="●"/>
              <a:defRPr sz="1400"/>
            </a:lvl1pPr>
            <a:lvl2pPr marL="914400" lvl="1" indent="-317500" rtl="0">
              <a:spcBef>
                <a:spcPts val="2100"/>
              </a:spcBef>
              <a:spcAft>
                <a:spcPts val="0"/>
              </a:spcAft>
              <a:buSzPts val="1400"/>
              <a:buChar char="○"/>
              <a:defRPr sz="1400"/>
            </a:lvl2pPr>
            <a:lvl3pPr marL="1371600" lvl="2" indent="-317500" rtl="0">
              <a:spcBef>
                <a:spcPts val="2100"/>
              </a:spcBef>
              <a:spcAft>
                <a:spcPts val="0"/>
              </a:spcAft>
              <a:buSzPts val="1400"/>
              <a:buChar char="■"/>
              <a:defRPr sz="1400"/>
            </a:lvl3pPr>
            <a:lvl4pPr marL="1828800" lvl="3" indent="-317500" rtl="0">
              <a:spcBef>
                <a:spcPts val="2100"/>
              </a:spcBef>
              <a:spcAft>
                <a:spcPts val="0"/>
              </a:spcAft>
              <a:buSzPts val="1400"/>
              <a:buChar char="●"/>
              <a:defRPr sz="1400"/>
            </a:lvl4pPr>
            <a:lvl5pPr marL="2286000" lvl="4" indent="-317500" rtl="0">
              <a:spcBef>
                <a:spcPts val="2100"/>
              </a:spcBef>
              <a:spcAft>
                <a:spcPts val="0"/>
              </a:spcAft>
              <a:buSzPts val="1400"/>
              <a:buChar char="○"/>
              <a:defRPr sz="1400"/>
            </a:lvl5pPr>
            <a:lvl6pPr marL="2743200" lvl="5" indent="-317500" rtl="0">
              <a:spcBef>
                <a:spcPts val="2100"/>
              </a:spcBef>
              <a:spcAft>
                <a:spcPts val="0"/>
              </a:spcAft>
              <a:buSzPts val="1400"/>
              <a:buChar char="■"/>
              <a:defRPr sz="1400"/>
            </a:lvl6pPr>
            <a:lvl7pPr marL="3200400" lvl="6" indent="-317500" rtl="0">
              <a:spcBef>
                <a:spcPts val="2100"/>
              </a:spcBef>
              <a:spcAft>
                <a:spcPts val="0"/>
              </a:spcAft>
              <a:buSzPts val="1400"/>
              <a:buChar char="●"/>
              <a:defRPr sz="1400"/>
            </a:lvl7pPr>
            <a:lvl8pPr marL="3657600" lvl="7" indent="-317500" rtl="0">
              <a:spcBef>
                <a:spcPts val="2100"/>
              </a:spcBef>
              <a:spcAft>
                <a:spcPts val="0"/>
              </a:spcAft>
              <a:buSzPts val="1400"/>
              <a:buChar char="○"/>
              <a:defRPr sz="1400"/>
            </a:lvl8pPr>
            <a:lvl9pPr marL="4114800" lvl="8" indent="-317500" rtl="0">
              <a:spcBef>
                <a:spcPts val="2100"/>
              </a:spcBef>
              <a:spcAft>
                <a:spcPts val="2100"/>
              </a:spcAft>
              <a:buSzPts val="1400"/>
              <a:buChar char="■"/>
              <a:defRPr sz="1400"/>
            </a:lvl9pPr>
          </a:lstStyle>
          <a:p>
            <a:endParaRPr/>
          </a:p>
        </p:txBody>
      </p:sp>
      <p:sp>
        <p:nvSpPr>
          <p:cNvPr id="350" name="Google Shape;350;p16"/>
          <p:cNvSpPr txBox="1">
            <a:spLocks noGrp="1"/>
          </p:cNvSpPr>
          <p:nvPr>
            <p:ph type="body" idx="15"/>
          </p:nvPr>
        </p:nvSpPr>
        <p:spPr>
          <a:xfrm>
            <a:off x="1257300" y="4285355"/>
            <a:ext cx="2796000" cy="1031700"/>
          </a:xfrm>
          <a:prstGeom prst="rect">
            <a:avLst/>
          </a:prstGeom>
        </p:spPr>
        <p:txBody>
          <a:bodyPr spcFirstLastPara="1" wrap="square" lIns="121900" tIns="121900" rIns="121900" bIns="121900" anchor="t" anchorCtr="0">
            <a:noAutofit/>
          </a:bodyPr>
          <a:lstStyle>
            <a:lvl1pPr marL="457200" lvl="0" indent="-317500" rtl="0">
              <a:spcBef>
                <a:spcPts val="0"/>
              </a:spcBef>
              <a:spcAft>
                <a:spcPts val="0"/>
              </a:spcAft>
              <a:buSzPts val="1400"/>
              <a:buChar char="●"/>
              <a:defRPr sz="1400"/>
            </a:lvl1pPr>
            <a:lvl2pPr marL="914400" lvl="1" indent="-317500" rtl="0">
              <a:spcBef>
                <a:spcPts val="2100"/>
              </a:spcBef>
              <a:spcAft>
                <a:spcPts val="0"/>
              </a:spcAft>
              <a:buSzPts val="1400"/>
              <a:buChar char="○"/>
              <a:defRPr sz="1400"/>
            </a:lvl2pPr>
            <a:lvl3pPr marL="1371600" lvl="2" indent="-317500" rtl="0">
              <a:spcBef>
                <a:spcPts val="2100"/>
              </a:spcBef>
              <a:spcAft>
                <a:spcPts val="0"/>
              </a:spcAft>
              <a:buSzPts val="1400"/>
              <a:buChar char="■"/>
              <a:defRPr sz="1400"/>
            </a:lvl3pPr>
            <a:lvl4pPr marL="1828800" lvl="3" indent="-317500" rtl="0">
              <a:spcBef>
                <a:spcPts val="2100"/>
              </a:spcBef>
              <a:spcAft>
                <a:spcPts val="0"/>
              </a:spcAft>
              <a:buSzPts val="1400"/>
              <a:buChar char="●"/>
              <a:defRPr sz="1400"/>
            </a:lvl4pPr>
            <a:lvl5pPr marL="2286000" lvl="4" indent="-317500" rtl="0">
              <a:spcBef>
                <a:spcPts val="2100"/>
              </a:spcBef>
              <a:spcAft>
                <a:spcPts val="0"/>
              </a:spcAft>
              <a:buSzPts val="1400"/>
              <a:buChar char="○"/>
              <a:defRPr sz="1400"/>
            </a:lvl5pPr>
            <a:lvl6pPr marL="2743200" lvl="5" indent="-317500" rtl="0">
              <a:spcBef>
                <a:spcPts val="2100"/>
              </a:spcBef>
              <a:spcAft>
                <a:spcPts val="0"/>
              </a:spcAft>
              <a:buSzPts val="1400"/>
              <a:buChar char="■"/>
              <a:defRPr sz="1400"/>
            </a:lvl6pPr>
            <a:lvl7pPr marL="3200400" lvl="6" indent="-317500" rtl="0">
              <a:spcBef>
                <a:spcPts val="2100"/>
              </a:spcBef>
              <a:spcAft>
                <a:spcPts val="0"/>
              </a:spcAft>
              <a:buSzPts val="1400"/>
              <a:buChar char="●"/>
              <a:defRPr sz="1400"/>
            </a:lvl7pPr>
            <a:lvl8pPr marL="3657600" lvl="7" indent="-317500" rtl="0">
              <a:spcBef>
                <a:spcPts val="2100"/>
              </a:spcBef>
              <a:spcAft>
                <a:spcPts val="0"/>
              </a:spcAft>
              <a:buSzPts val="1400"/>
              <a:buChar char="○"/>
              <a:defRPr sz="1400"/>
            </a:lvl8pPr>
            <a:lvl9pPr marL="4114800" lvl="8" indent="-317500" rtl="0">
              <a:spcBef>
                <a:spcPts val="2100"/>
              </a:spcBef>
              <a:spcAft>
                <a:spcPts val="2100"/>
              </a:spcAft>
              <a:buSzPts val="1400"/>
              <a:buChar char="■"/>
              <a:defRPr sz="1400"/>
            </a:lvl9pPr>
          </a:lstStyle>
          <a:p>
            <a:endParaRPr/>
          </a:p>
        </p:txBody>
      </p:sp>
      <p:sp>
        <p:nvSpPr>
          <p:cNvPr id="351" name="Google Shape;351;p16"/>
          <p:cNvSpPr/>
          <p:nvPr/>
        </p:nvSpPr>
        <p:spPr>
          <a:xfrm>
            <a:off x="2155119"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2" name="Google Shape;352;p16"/>
          <p:cNvSpPr/>
          <p:nvPr/>
        </p:nvSpPr>
        <p:spPr>
          <a:xfrm>
            <a:off x="1928796"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3" name="Google Shape;353;p16"/>
          <p:cNvSpPr/>
          <p:nvPr/>
        </p:nvSpPr>
        <p:spPr>
          <a:xfrm>
            <a:off x="1693422"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4" name="Google Shape;354;p16"/>
          <p:cNvSpPr/>
          <p:nvPr/>
        </p:nvSpPr>
        <p:spPr>
          <a:xfrm>
            <a:off x="1458047"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5" name="Google Shape;355;p16"/>
          <p:cNvSpPr/>
          <p:nvPr/>
        </p:nvSpPr>
        <p:spPr>
          <a:xfrm>
            <a:off x="1222672" y="628053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6" name="Google Shape;356;p16"/>
          <p:cNvSpPr/>
          <p:nvPr/>
        </p:nvSpPr>
        <p:spPr>
          <a:xfrm rot="5400000">
            <a:off x="523974" y="5817186"/>
            <a:ext cx="700463" cy="361950"/>
          </a:xfrm>
          <a:custGeom>
            <a:avLst/>
            <a:gdLst/>
            <a:ahLst/>
            <a:cxnLst/>
            <a:rect l="l" t="t" r="r" b="b"/>
            <a:pathLst>
              <a:path w="737329" h="381000" extrusionOk="0">
                <a:moveTo>
                  <a:pt x="0" y="190500"/>
                </a:moveTo>
                <a:lnTo>
                  <a:pt x="194405" y="381000"/>
                </a:lnTo>
                <a:lnTo>
                  <a:pt x="194405" y="261938"/>
                </a:lnTo>
                <a:lnTo>
                  <a:pt x="737330" y="261938"/>
                </a:lnTo>
                <a:lnTo>
                  <a:pt x="737330" y="119063"/>
                </a:lnTo>
                <a:lnTo>
                  <a:pt x="194405" y="119063"/>
                </a:lnTo>
                <a:lnTo>
                  <a:pt x="194405" y="0"/>
                </a:lnTo>
                <a:close/>
              </a:path>
            </a:pathLst>
          </a:custGeom>
          <a:solidFill>
            <a:schemeClr val="accen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014 Map">
  <p:cSld name="CUSTOM_13">
    <p:spTree>
      <p:nvGrpSpPr>
        <p:cNvPr id="1" name="Shape 357"/>
        <p:cNvGrpSpPr/>
        <p:nvPr/>
      </p:nvGrpSpPr>
      <p:grpSpPr>
        <a:xfrm>
          <a:off x="0" y="0"/>
          <a:ext cx="0" cy="0"/>
          <a:chOff x="0" y="0"/>
          <a:chExt cx="0" cy="0"/>
        </a:xfrm>
      </p:grpSpPr>
      <p:sp>
        <p:nvSpPr>
          <p:cNvPr id="358" name="Google Shape;358;p17"/>
          <p:cNvSpPr/>
          <p:nvPr/>
        </p:nvSpPr>
        <p:spPr>
          <a:xfrm>
            <a:off x="532142" y="313967"/>
            <a:ext cx="11129963" cy="6234589"/>
          </a:xfrm>
          <a:custGeom>
            <a:avLst/>
            <a:gdLst/>
            <a:ahLst/>
            <a:cxnLst/>
            <a:rect l="l" t="t" r="r" b="b"/>
            <a:pathLst>
              <a:path w="11715750" h="6562725" extrusionOk="0">
                <a:moveTo>
                  <a:pt x="0" y="0"/>
                </a:moveTo>
                <a:lnTo>
                  <a:pt x="11715750" y="0"/>
                </a:lnTo>
                <a:lnTo>
                  <a:pt x="11715750" y="6562725"/>
                </a:lnTo>
                <a:lnTo>
                  <a:pt x="0" y="6562725"/>
                </a:lnTo>
                <a:close/>
              </a:path>
            </a:pathLst>
          </a:custGeom>
          <a:solidFill>
            <a:srgbClr val="FFFFFF"/>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9" name="Google Shape;359;p17"/>
          <p:cNvSpPr/>
          <p:nvPr/>
        </p:nvSpPr>
        <p:spPr>
          <a:xfrm>
            <a:off x="529877" y="309440"/>
            <a:ext cx="11129963" cy="538400"/>
          </a:xfrm>
          <a:custGeom>
            <a:avLst/>
            <a:gdLst/>
            <a:ahLst/>
            <a:cxnLst/>
            <a:rect l="l" t="t" r="r" b="b"/>
            <a:pathLst>
              <a:path w="11715750" h="566737" extrusionOk="0">
                <a:moveTo>
                  <a:pt x="0" y="0"/>
                </a:moveTo>
                <a:lnTo>
                  <a:pt x="11715750" y="0"/>
                </a:lnTo>
                <a:lnTo>
                  <a:pt x="11715750" y="566738"/>
                </a:lnTo>
                <a:lnTo>
                  <a:pt x="0" y="566738"/>
                </a:lnTo>
                <a:close/>
              </a:path>
            </a:pathLst>
          </a:custGeom>
          <a:solidFill>
            <a:srgbClr val="FFFFFF"/>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0" name="Google Shape;360;p17"/>
          <p:cNvSpPr/>
          <p:nvPr/>
        </p:nvSpPr>
        <p:spPr>
          <a:xfrm>
            <a:off x="794675"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4958"/>
                  <a:pt x="44958" y="0"/>
                  <a:pt x="100013" y="0"/>
                </a:cubicBezTo>
                <a:lnTo>
                  <a:pt x="100013" y="0"/>
                </a:lnTo>
                <a:cubicBezTo>
                  <a:pt x="155067"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1" name="Google Shape;361;p17"/>
          <p:cNvSpPr/>
          <p:nvPr/>
        </p:nvSpPr>
        <p:spPr>
          <a:xfrm>
            <a:off x="1165842"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2"/>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2" name="Google Shape;362;p17"/>
          <p:cNvSpPr/>
          <p:nvPr/>
        </p:nvSpPr>
        <p:spPr>
          <a:xfrm>
            <a:off x="1546063"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3" name="Google Shape;363;p17"/>
          <p:cNvSpPr txBox="1">
            <a:spLocks noGrp="1"/>
          </p:cNvSpPr>
          <p:nvPr>
            <p:ph type="subTitle" idx="1"/>
          </p:nvPr>
        </p:nvSpPr>
        <p:spPr>
          <a:xfrm>
            <a:off x="8020056" y="1882375"/>
            <a:ext cx="32955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364" name="Google Shape;364;p17"/>
          <p:cNvSpPr txBox="1">
            <a:spLocks noGrp="1"/>
          </p:cNvSpPr>
          <p:nvPr>
            <p:ph type="subTitle" idx="2"/>
          </p:nvPr>
        </p:nvSpPr>
        <p:spPr>
          <a:xfrm>
            <a:off x="8020056" y="4102757"/>
            <a:ext cx="32955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365" name="Google Shape;365;p17"/>
          <p:cNvSpPr txBox="1">
            <a:spLocks noGrp="1"/>
          </p:cNvSpPr>
          <p:nvPr>
            <p:ph type="title"/>
          </p:nvPr>
        </p:nvSpPr>
        <p:spPr>
          <a:xfrm>
            <a:off x="1355875" y="821975"/>
            <a:ext cx="98835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366" name="Google Shape;366;p17"/>
          <p:cNvSpPr txBox="1">
            <a:spLocks noGrp="1"/>
          </p:cNvSpPr>
          <p:nvPr>
            <p:ph type="body" idx="3"/>
          </p:nvPr>
        </p:nvSpPr>
        <p:spPr>
          <a:xfrm>
            <a:off x="8020050" y="2318375"/>
            <a:ext cx="3295500" cy="1553400"/>
          </a:xfrm>
          <a:prstGeom prst="rect">
            <a:avLst/>
          </a:prstGeom>
        </p:spPr>
        <p:txBody>
          <a:bodyPr spcFirstLastPara="1" wrap="square" lIns="121900" tIns="121900" rIns="121900" bIns="121900" anchor="t" anchorCtr="0">
            <a:noAutofit/>
          </a:bodyPr>
          <a:lstStyle>
            <a:lvl1pPr marL="457200" lvl="0" indent="-317500">
              <a:lnSpc>
                <a:spcPct val="100000"/>
              </a:lnSpc>
              <a:spcBef>
                <a:spcPts val="0"/>
              </a:spcBef>
              <a:spcAft>
                <a:spcPts val="0"/>
              </a:spcAft>
              <a:buSzPts val="1400"/>
              <a:buChar char="●"/>
              <a:defRPr sz="1400"/>
            </a:lvl1pPr>
            <a:lvl2pPr marL="914400" lvl="1" indent="-317500">
              <a:lnSpc>
                <a:spcPct val="100000"/>
              </a:lnSpc>
              <a:spcBef>
                <a:spcPts val="0"/>
              </a:spcBef>
              <a:spcAft>
                <a:spcPts val="0"/>
              </a:spcAft>
              <a:buSzPts val="1400"/>
              <a:buChar char="○"/>
              <a:defRPr sz="1400"/>
            </a:lvl2pPr>
            <a:lvl3pPr marL="1371600" lvl="2" indent="-317500">
              <a:lnSpc>
                <a:spcPct val="100000"/>
              </a:lnSpc>
              <a:spcBef>
                <a:spcPts val="0"/>
              </a:spcBef>
              <a:spcAft>
                <a:spcPts val="0"/>
              </a:spcAft>
              <a:buSzPts val="1400"/>
              <a:buChar char="■"/>
              <a:defRPr sz="1400"/>
            </a:lvl3pPr>
            <a:lvl4pPr marL="1828800" lvl="3" indent="-317500">
              <a:lnSpc>
                <a:spcPct val="100000"/>
              </a:lnSpc>
              <a:spcBef>
                <a:spcPts val="0"/>
              </a:spcBef>
              <a:spcAft>
                <a:spcPts val="0"/>
              </a:spcAft>
              <a:buSzPts val="1400"/>
              <a:buChar char="●"/>
              <a:defRPr sz="1400"/>
            </a:lvl4pPr>
            <a:lvl5pPr marL="2286000" lvl="4" indent="-317500">
              <a:lnSpc>
                <a:spcPct val="100000"/>
              </a:lnSpc>
              <a:spcBef>
                <a:spcPts val="0"/>
              </a:spcBef>
              <a:spcAft>
                <a:spcPts val="0"/>
              </a:spcAft>
              <a:buSzPts val="1400"/>
              <a:buChar char="○"/>
              <a:defRPr sz="1400"/>
            </a:lvl5pPr>
            <a:lvl6pPr marL="2743200" lvl="5" indent="-317500">
              <a:lnSpc>
                <a:spcPct val="100000"/>
              </a:lnSpc>
              <a:spcBef>
                <a:spcPts val="0"/>
              </a:spcBef>
              <a:spcAft>
                <a:spcPts val="0"/>
              </a:spcAft>
              <a:buSzPts val="1400"/>
              <a:buChar char="■"/>
              <a:defRPr sz="1400"/>
            </a:lvl6pPr>
            <a:lvl7pPr marL="3200400" lvl="6" indent="-317500">
              <a:lnSpc>
                <a:spcPct val="100000"/>
              </a:lnSpc>
              <a:spcBef>
                <a:spcPts val="0"/>
              </a:spcBef>
              <a:spcAft>
                <a:spcPts val="0"/>
              </a:spcAft>
              <a:buSzPts val="1400"/>
              <a:buChar char="●"/>
              <a:defRPr sz="1400"/>
            </a:lvl7pPr>
            <a:lvl8pPr marL="3657600" lvl="7" indent="-317500">
              <a:lnSpc>
                <a:spcPct val="100000"/>
              </a:lnSpc>
              <a:spcBef>
                <a:spcPts val="0"/>
              </a:spcBef>
              <a:spcAft>
                <a:spcPts val="0"/>
              </a:spcAft>
              <a:buSzPts val="1400"/>
              <a:buChar char="○"/>
              <a:defRPr sz="1400"/>
            </a:lvl8pPr>
            <a:lvl9pPr marL="4114800" lvl="8" indent="-317500">
              <a:lnSpc>
                <a:spcPct val="100000"/>
              </a:lnSpc>
              <a:spcBef>
                <a:spcPts val="0"/>
              </a:spcBef>
              <a:spcAft>
                <a:spcPts val="0"/>
              </a:spcAft>
              <a:buSzPts val="1400"/>
              <a:buChar char="■"/>
              <a:defRPr sz="1400"/>
            </a:lvl9pPr>
          </a:lstStyle>
          <a:p>
            <a:endParaRPr/>
          </a:p>
        </p:txBody>
      </p:sp>
      <p:sp>
        <p:nvSpPr>
          <p:cNvPr id="367" name="Google Shape;367;p17"/>
          <p:cNvSpPr txBox="1">
            <a:spLocks noGrp="1"/>
          </p:cNvSpPr>
          <p:nvPr>
            <p:ph type="body" idx="4"/>
          </p:nvPr>
        </p:nvSpPr>
        <p:spPr>
          <a:xfrm>
            <a:off x="8020050" y="4506700"/>
            <a:ext cx="3295500" cy="1553400"/>
          </a:xfrm>
          <a:prstGeom prst="rect">
            <a:avLst/>
          </a:prstGeom>
        </p:spPr>
        <p:txBody>
          <a:bodyPr spcFirstLastPara="1" wrap="square" lIns="121900" tIns="121900" rIns="121900" bIns="121900" anchor="t"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00000"/>
              </a:lnSpc>
              <a:spcBef>
                <a:spcPts val="0"/>
              </a:spcBef>
              <a:spcAft>
                <a:spcPts val="0"/>
              </a:spcAft>
              <a:buSzPts val="1400"/>
              <a:buChar char="○"/>
              <a:defRPr sz="1400"/>
            </a:lvl2pPr>
            <a:lvl3pPr marL="1371600" lvl="2" indent="-317500" rtl="0">
              <a:lnSpc>
                <a:spcPct val="100000"/>
              </a:lnSpc>
              <a:spcBef>
                <a:spcPts val="0"/>
              </a:spcBef>
              <a:spcAft>
                <a:spcPts val="0"/>
              </a:spcAft>
              <a:buSzPts val="1400"/>
              <a:buChar char="■"/>
              <a:defRPr sz="1400"/>
            </a:lvl3pPr>
            <a:lvl4pPr marL="1828800" lvl="3" indent="-317500" rtl="0">
              <a:lnSpc>
                <a:spcPct val="100000"/>
              </a:lnSpc>
              <a:spcBef>
                <a:spcPts val="0"/>
              </a:spcBef>
              <a:spcAft>
                <a:spcPts val="0"/>
              </a:spcAft>
              <a:buSzPts val="1400"/>
              <a:buChar char="●"/>
              <a:defRPr sz="1400"/>
            </a:lvl4pPr>
            <a:lvl5pPr marL="2286000" lvl="4" indent="-317500" rtl="0">
              <a:lnSpc>
                <a:spcPct val="100000"/>
              </a:lnSpc>
              <a:spcBef>
                <a:spcPts val="0"/>
              </a:spcBef>
              <a:spcAft>
                <a:spcPts val="0"/>
              </a:spcAft>
              <a:buSzPts val="1400"/>
              <a:buChar char="○"/>
              <a:defRPr sz="1400"/>
            </a:lvl5pPr>
            <a:lvl6pPr marL="2743200" lvl="5" indent="-317500" rtl="0">
              <a:lnSpc>
                <a:spcPct val="100000"/>
              </a:lnSpc>
              <a:spcBef>
                <a:spcPts val="0"/>
              </a:spcBef>
              <a:spcAft>
                <a:spcPts val="0"/>
              </a:spcAft>
              <a:buSzPts val="1400"/>
              <a:buChar char="■"/>
              <a:defRPr sz="1400"/>
            </a:lvl6pPr>
            <a:lvl7pPr marL="3200400" lvl="6" indent="-317500" rtl="0">
              <a:lnSpc>
                <a:spcPct val="100000"/>
              </a:lnSpc>
              <a:spcBef>
                <a:spcPts val="0"/>
              </a:spcBef>
              <a:spcAft>
                <a:spcPts val="0"/>
              </a:spcAft>
              <a:buSzPts val="1400"/>
              <a:buChar char="●"/>
              <a:defRPr sz="1400"/>
            </a:lvl7pPr>
            <a:lvl8pPr marL="3657600" lvl="7" indent="-317500" rtl="0">
              <a:lnSpc>
                <a:spcPct val="100000"/>
              </a:lnSpc>
              <a:spcBef>
                <a:spcPts val="0"/>
              </a:spcBef>
              <a:spcAft>
                <a:spcPts val="0"/>
              </a:spcAft>
              <a:buSzPts val="1400"/>
              <a:buChar char="○"/>
              <a:defRPr sz="1400"/>
            </a:lvl8pPr>
            <a:lvl9pPr marL="4114800" lvl="8" indent="-317500" rtl="0">
              <a:lnSpc>
                <a:spcPct val="100000"/>
              </a:lnSpc>
              <a:spcBef>
                <a:spcPts val="0"/>
              </a:spcBef>
              <a:spcAft>
                <a:spcPts val="0"/>
              </a:spcAft>
              <a:buSzPts val="1400"/>
              <a:buChar char="■"/>
              <a:defRPr sz="1400"/>
            </a:lvl9pPr>
          </a:lstStyle>
          <a:p>
            <a:endParaRPr/>
          </a:p>
        </p:txBody>
      </p:sp>
      <p:sp>
        <p:nvSpPr>
          <p:cNvPr id="368" name="Google Shape;368;p17"/>
          <p:cNvSpPr/>
          <p:nvPr/>
        </p:nvSpPr>
        <p:spPr>
          <a:xfrm rot="10800000" flipH="1">
            <a:off x="11994761" y="663819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9" name="Google Shape;369;p17"/>
          <p:cNvSpPr/>
          <p:nvPr/>
        </p:nvSpPr>
        <p:spPr>
          <a:xfrm rot="10800000" flipH="1">
            <a:off x="11759386" y="663819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0" name="Google Shape;370;p17"/>
          <p:cNvSpPr/>
          <p:nvPr/>
        </p:nvSpPr>
        <p:spPr>
          <a:xfrm rot="10800000" flipH="1">
            <a:off x="11533064" y="663819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1" name="Google Shape;371;p17"/>
          <p:cNvSpPr/>
          <p:nvPr/>
        </p:nvSpPr>
        <p:spPr>
          <a:xfrm rot="10800000" flipH="1">
            <a:off x="11297689" y="663819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2" name="Google Shape;372;p17"/>
          <p:cNvSpPr/>
          <p:nvPr/>
        </p:nvSpPr>
        <p:spPr>
          <a:xfrm rot="10800000" flipH="1">
            <a:off x="11062314" y="663819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3" name="Google Shape;373;p17"/>
          <p:cNvSpPr/>
          <p:nvPr/>
        </p:nvSpPr>
        <p:spPr>
          <a:xfrm rot="10800000" flipH="1">
            <a:off x="10826939" y="663819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4" name="Google Shape;374;p17"/>
          <p:cNvSpPr/>
          <p:nvPr/>
        </p:nvSpPr>
        <p:spPr>
          <a:xfrm rot="10800000" flipH="1">
            <a:off x="11994761" y="6393769"/>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5" name="Google Shape;375;p17"/>
          <p:cNvSpPr/>
          <p:nvPr/>
        </p:nvSpPr>
        <p:spPr>
          <a:xfrm rot="10800000" flipH="1">
            <a:off x="11994761" y="6149342"/>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6" name="Google Shape;376;p17"/>
          <p:cNvSpPr/>
          <p:nvPr/>
        </p:nvSpPr>
        <p:spPr>
          <a:xfrm rot="10800000" flipH="1">
            <a:off x="11994761" y="59049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015 Timeline">
  <p:cSld name="CUSTOM_14">
    <p:spTree>
      <p:nvGrpSpPr>
        <p:cNvPr id="1" name="Shape 377"/>
        <p:cNvGrpSpPr/>
        <p:nvPr/>
      </p:nvGrpSpPr>
      <p:grpSpPr>
        <a:xfrm>
          <a:off x="0" y="0"/>
          <a:ext cx="0" cy="0"/>
          <a:chOff x="0" y="0"/>
          <a:chExt cx="0" cy="0"/>
        </a:xfrm>
      </p:grpSpPr>
      <p:sp>
        <p:nvSpPr>
          <p:cNvPr id="378" name="Google Shape;378;p18"/>
          <p:cNvSpPr/>
          <p:nvPr/>
        </p:nvSpPr>
        <p:spPr>
          <a:xfrm>
            <a:off x="532142" y="313967"/>
            <a:ext cx="11129963" cy="6234589"/>
          </a:xfrm>
          <a:custGeom>
            <a:avLst/>
            <a:gdLst/>
            <a:ahLst/>
            <a:cxnLst/>
            <a:rect l="l" t="t" r="r" b="b"/>
            <a:pathLst>
              <a:path w="11715750" h="6562725" extrusionOk="0">
                <a:moveTo>
                  <a:pt x="0" y="0"/>
                </a:moveTo>
                <a:lnTo>
                  <a:pt x="11715750" y="0"/>
                </a:lnTo>
                <a:lnTo>
                  <a:pt x="11715750" y="6562725"/>
                </a:lnTo>
                <a:lnTo>
                  <a:pt x="0" y="6562725"/>
                </a:lnTo>
                <a:close/>
              </a:path>
            </a:pathLst>
          </a:custGeom>
          <a:solidFill>
            <a:srgbClr val="FFFFFF"/>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9" name="Google Shape;379;p18"/>
          <p:cNvSpPr/>
          <p:nvPr/>
        </p:nvSpPr>
        <p:spPr>
          <a:xfrm>
            <a:off x="529877" y="309440"/>
            <a:ext cx="11129963" cy="538400"/>
          </a:xfrm>
          <a:custGeom>
            <a:avLst/>
            <a:gdLst/>
            <a:ahLst/>
            <a:cxnLst/>
            <a:rect l="l" t="t" r="r" b="b"/>
            <a:pathLst>
              <a:path w="11715750" h="566737" extrusionOk="0">
                <a:moveTo>
                  <a:pt x="0" y="0"/>
                </a:moveTo>
                <a:lnTo>
                  <a:pt x="11715750" y="0"/>
                </a:lnTo>
                <a:lnTo>
                  <a:pt x="11715750" y="566738"/>
                </a:lnTo>
                <a:lnTo>
                  <a:pt x="0" y="566738"/>
                </a:lnTo>
                <a:close/>
              </a:path>
            </a:pathLst>
          </a:custGeom>
          <a:solidFill>
            <a:srgbClr val="FFFFFF"/>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0" name="Google Shape;380;p18"/>
          <p:cNvSpPr/>
          <p:nvPr/>
        </p:nvSpPr>
        <p:spPr>
          <a:xfrm>
            <a:off x="10202260" y="596812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1" name="Google Shape;381;p18"/>
          <p:cNvSpPr/>
          <p:nvPr/>
        </p:nvSpPr>
        <p:spPr>
          <a:xfrm>
            <a:off x="10686588" y="596812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2" name="Google Shape;382;p18"/>
          <p:cNvSpPr/>
          <p:nvPr/>
        </p:nvSpPr>
        <p:spPr>
          <a:xfrm>
            <a:off x="11170917" y="596812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3" name="Google Shape;383;p18"/>
          <p:cNvSpPr/>
          <p:nvPr/>
        </p:nvSpPr>
        <p:spPr>
          <a:xfrm>
            <a:off x="706677" y="112528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4" name="Google Shape;384;p18"/>
          <p:cNvSpPr/>
          <p:nvPr/>
        </p:nvSpPr>
        <p:spPr>
          <a:xfrm>
            <a:off x="10971915" y="1005173"/>
            <a:ext cx="434340" cy="615315"/>
          </a:xfrm>
          <a:custGeom>
            <a:avLst/>
            <a:gdLst/>
            <a:ahLst/>
            <a:cxnLst/>
            <a:rect l="l" t="t" r="r" b="b"/>
            <a:pathLst>
              <a:path w="457200" h="647700" extrusionOk="0">
                <a:moveTo>
                  <a:pt x="0" y="0"/>
                </a:moveTo>
                <a:lnTo>
                  <a:pt x="47625" y="542925"/>
                </a:lnTo>
                <a:lnTo>
                  <a:pt x="190500" y="400050"/>
                </a:lnTo>
                <a:lnTo>
                  <a:pt x="323850" y="647700"/>
                </a:lnTo>
                <a:lnTo>
                  <a:pt x="428625" y="571500"/>
                </a:lnTo>
                <a:lnTo>
                  <a:pt x="257175" y="342900"/>
                </a:lnTo>
                <a:lnTo>
                  <a:pt x="457200" y="295275"/>
                </a:lnTo>
                <a:close/>
              </a:path>
            </a:pathLst>
          </a:custGeom>
          <a:solidFill>
            <a:schemeClr val="accent2"/>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385" name="Google Shape;385;p18"/>
          <p:cNvSpPr/>
          <p:nvPr/>
        </p:nvSpPr>
        <p:spPr>
          <a:xfrm>
            <a:off x="794675"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4958"/>
                  <a:pt x="44958" y="0"/>
                  <a:pt x="100013" y="0"/>
                </a:cubicBezTo>
                <a:lnTo>
                  <a:pt x="100013" y="0"/>
                </a:lnTo>
                <a:cubicBezTo>
                  <a:pt x="155067"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6" name="Google Shape;386;p18"/>
          <p:cNvSpPr/>
          <p:nvPr/>
        </p:nvSpPr>
        <p:spPr>
          <a:xfrm>
            <a:off x="1165842"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2"/>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7" name="Google Shape;387;p18"/>
          <p:cNvSpPr/>
          <p:nvPr/>
        </p:nvSpPr>
        <p:spPr>
          <a:xfrm>
            <a:off x="1546063"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8" name="Google Shape;388;p18"/>
          <p:cNvSpPr/>
          <p:nvPr/>
        </p:nvSpPr>
        <p:spPr>
          <a:xfrm>
            <a:off x="706677" y="1666956"/>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9" name="Google Shape;389;p18"/>
          <p:cNvSpPr/>
          <p:nvPr/>
        </p:nvSpPr>
        <p:spPr>
          <a:xfrm>
            <a:off x="706677" y="220863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0" name="Google Shape;390;p18"/>
          <p:cNvSpPr txBox="1">
            <a:spLocks noGrp="1"/>
          </p:cNvSpPr>
          <p:nvPr>
            <p:ph type="subTitle" idx="1"/>
          </p:nvPr>
        </p:nvSpPr>
        <p:spPr>
          <a:xfrm>
            <a:off x="1203475" y="2316000"/>
            <a:ext cx="1714500" cy="606900"/>
          </a:xfrm>
          <a:prstGeom prst="rect">
            <a:avLst/>
          </a:prstGeom>
        </p:spPr>
        <p:txBody>
          <a:bodyPr spcFirstLastPara="1" wrap="square" lIns="121900" tIns="121900" rIns="121900" bIns="121900" anchor="t" anchorCtr="0">
            <a:noAutofit/>
          </a:bodyPr>
          <a:lstStyle>
            <a:lvl1pPr lvl="0" algn="ctr" rtl="0">
              <a:spcBef>
                <a:spcPts val="0"/>
              </a:spcBef>
              <a:spcAft>
                <a:spcPts val="0"/>
              </a:spcAft>
              <a:buSzPts val="2200"/>
              <a:buNone/>
              <a:defRPr sz="2200" b="1"/>
            </a:lvl1pPr>
            <a:lvl2pPr lvl="1" algn="ctr" rtl="0">
              <a:spcBef>
                <a:spcPts val="2100"/>
              </a:spcBef>
              <a:spcAft>
                <a:spcPts val="0"/>
              </a:spcAft>
              <a:buSzPts val="2200"/>
              <a:buNone/>
              <a:defRPr sz="2200" b="1"/>
            </a:lvl2pPr>
            <a:lvl3pPr lvl="2" algn="ctr" rtl="0">
              <a:spcBef>
                <a:spcPts val="2100"/>
              </a:spcBef>
              <a:spcAft>
                <a:spcPts val="0"/>
              </a:spcAft>
              <a:buSzPts val="2200"/>
              <a:buNone/>
              <a:defRPr sz="2200" b="1"/>
            </a:lvl3pPr>
            <a:lvl4pPr lvl="3" algn="ctr" rtl="0">
              <a:spcBef>
                <a:spcPts val="2100"/>
              </a:spcBef>
              <a:spcAft>
                <a:spcPts val="0"/>
              </a:spcAft>
              <a:buSzPts val="2200"/>
              <a:buNone/>
              <a:defRPr sz="2200" b="1"/>
            </a:lvl4pPr>
            <a:lvl5pPr lvl="4" algn="ctr" rtl="0">
              <a:spcBef>
                <a:spcPts val="2100"/>
              </a:spcBef>
              <a:spcAft>
                <a:spcPts val="0"/>
              </a:spcAft>
              <a:buSzPts val="2200"/>
              <a:buNone/>
              <a:defRPr sz="2200" b="1"/>
            </a:lvl5pPr>
            <a:lvl6pPr lvl="5" algn="ctr" rtl="0">
              <a:spcBef>
                <a:spcPts val="2100"/>
              </a:spcBef>
              <a:spcAft>
                <a:spcPts val="0"/>
              </a:spcAft>
              <a:buSzPts val="2200"/>
              <a:buNone/>
              <a:defRPr sz="2200" b="1"/>
            </a:lvl6pPr>
            <a:lvl7pPr lvl="6" algn="ctr" rtl="0">
              <a:spcBef>
                <a:spcPts val="2100"/>
              </a:spcBef>
              <a:spcAft>
                <a:spcPts val="0"/>
              </a:spcAft>
              <a:buSzPts val="2200"/>
              <a:buNone/>
              <a:defRPr sz="2200" b="1"/>
            </a:lvl7pPr>
            <a:lvl8pPr lvl="7" algn="ctr" rtl="0">
              <a:spcBef>
                <a:spcPts val="2100"/>
              </a:spcBef>
              <a:spcAft>
                <a:spcPts val="0"/>
              </a:spcAft>
              <a:buSzPts val="2200"/>
              <a:buNone/>
              <a:defRPr sz="2200" b="1"/>
            </a:lvl8pPr>
            <a:lvl9pPr lvl="8" algn="ctr" rtl="0">
              <a:spcBef>
                <a:spcPts val="2100"/>
              </a:spcBef>
              <a:spcAft>
                <a:spcPts val="2100"/>
              </a:spcAft>
              <a:buSzPts val="2200"/>
              <a:buNone/>
              <a:defRPr sz="2200" b="1"/>
            </a:lvl9pPr>
          </a:lstStyle>
          <a:p>
            <a:endParaRPr/>
          </a:p>
        </p:txBody>
      </p:sp>
      <p:sp>
        <p:nvSpPr>
          <p:cNvPr id="391" name="Google Shape;391;p18"/>
          <p:cNvSpPr txBox="1">
            <a:spLocks noGrp="1"/>
          </p:cNvSpPr>
          <p:nvPr>
            <p:ph type="subTitle" idx="2"/>
          </p:nvPr>
        </p:nvSpPr>
        <p:spPr>
          <a:xfrm>
            <a:off x="3228604" y="2316000"/>
            <a:ext cx="1714500" cy="606900"/>
          </a:xfrm>
          <a:prstGeom prst="rect">
            <a:avLst/>
          </a:prstGeom>
        </p:spPr>
        <p:txBody>
          <a:bodyPr spcFirstLastPara="1" wrap="square" lIns="121900" tIns="121900" rIns="121900" bIns="121900" anchor="t" anchorCtr="0">
            <a:noAutofit/>
          </a:bodyPr>
          <a:lstStyle>
            <a:lvl1pPr lvl="0" algn="ctr" rtl="0">
              <a:spcBef>
                <a:spcPts val="0"/>
              </a:spcBef>
              <a:spcAft>
                <a:spcPts val="0"/>
              </a:spcAft>
              <a:buSzPts val="2200"/>
              <a:buNone/>
              <a:defRPr sz="2200" b="1"/>
            </a:lvl1pPr>
            <a:lvl2pPr lvl="1" algn="ctr" rtl="0">
              <a:spcBef>
                <a:spcPts val="2100"/>
              </a:spcBef>
              <a:spcAft>
                <a:spcPts val="0"/>
              </a:spcAft>
              <a:buSzPts val="2200"/>
              <a:buNone/>
              <a:defRPr sz="2200" b="1"/>
            </a:lvl2pPr>
            <a:lvl3pPr lvl="2" algn="ctr" rtl="0">
              <a:spcBef>
                <a:spcPts val="2100"/>
              </a:spcBef>
              <a:spcAft>
                <a:spcPts val="0"/>
              </a:spcAft>
              <a:buSzPts val="2200"/>
              <a:buNone/>
              <a:defRPr sz="2200" b="1"/>
            </a:lvl3pPr>
            <a:lvl4pPr lvl="3" algn="ctr" rtl="0">
              <a:spcBef>
                <a:spcPts val="2100"/>
              </a:spcBef>
              <a:spcAft>
                <a:spcPts val="0"/>
              </a:spcAft>
              <a:buSzPts val="2200"/>
              <a:buNone/>
              <a:defRPr sz="2200" b="1"/>
            </a:lvl4pPr>
            <a:lvl5pPr lvl="4" algn="ctr" rtl="0">
              <a:spcBef>
                <a:spcPts val="2100"/>
              </a:spcBef>
              <a:spcAft>
                <a:spcPts val="0"/>
              </a:spcAft>
              <a:buSzPts val="2200"/>
              <a:buNone/>
              <a:defRPr sz="2200" b="1"/>
            </a:lvl5pPr>
            <a:lvl6pPr lvl="5" algn="ctr" rtl="0">
              <a:spcBef>
                <a:spcPts val="2100"/>
              </a:spcBef>
              <a:spcAft>
                <a:spcPts val="0"/>
              </a:spcAft>
              <a:buSzPts val="2200"/>
              <a:buNone/>
              <a:defRPr sz="2200" b="1"/>
            </a:lvl6pPr>
            <a:lvl7pPr lvl="6" algn="ctr" rtl="0">
              <a:spcBef>
                <a:spcPts val="2100"/>
              </a:spcBef>
              <a:spcAft>
                <a:spcPts val="0"/>
              </a:spcAft>
              <a:buSzPts val="2200"/>
              <a:buNone/>
              <a:defRPr sz="2200" b="1"/>
            </a:lvl7pPr>
            <a:lvl8pPr lvl="7" algn="ctr" rtl="0">
              <a:spcBef>
                <a:spcPts val="2100"/>
              </a:spcBef>
              <a:spcAft>
                <a:spcPts val="0"/>
              </a:spcAft>
              <a:buSzPts val="2200"/>
              <a:buNone/>
              <a:defRPr sz="2200" b="1"/>
            </a:lvl8pPr>
            <a:lvl9pPr lvl="8" algn="ctr" rtl="0">
              <a:spcBef>
                <a:spcPts val="2100"/>
              </a:spcBef>
              <a:spcAft>
                <a:spcPts val="2100"/>
              </a:spcAft>
              <a:buSzPts val="2200"/>
              <a:buNone/>
              <a:defRPr sz="2200" b="1"/>
            </a:lvl9pPr>
          </a:lstStyle>
          <a:p>
            <a:endParaRPr/>
          </a:p>
        </p:txBody>
      </p:sp>
      <p:sp>
        <p:nvSpPr>
          <p:cNvPr id="392" name="Google Shape;392;p18"/>
          <p:cNvSpPr txBox="1">
            <a:spLocks noGrp="1"/>
          </p:cNvSpPr>
          <p:nvPr>
            <p:ph type="subTitle" idx="3"/>
          </p:nvPr>
        </p:nvSpPr>
        <p:spPr>
          <a:xfrm>
            <a:off x="5253734" y="2342500"/>
            <a:ext cx="1714500" cy="606900"/>
          </a:xfrm>
          <a:prstGeom prst="rect">
            <a:avLst/>
          </a:prstGeom>
        </p:spPr>
        <p:txBody>
          <a:bodyPr spcFirstLastPara="1" wrap="square" lIns="121900" tIns="121900" rIns="121900" bIns="121900" anchor="t" anchorCtr="0">
            <a:noAutofit/>
          </a:bodyPr>
          <a:lstStyle>
            <a:lvl1pPr lvl="0" algn="ctr" rtl="0">
              <a:spcBef>
                <a:spcPts val="0"/>
              </a:spcBef>
              <a:spcAft>
                <a:spcPts val="0"/>
              </a:spcAft>
              <a:buSzPts val="2200"/>
              <a:buNone/>
              <a:defRPr sz="2200" b="1"/>
            </a:lvl1pPr>
            <a:lvl2pPr lvl="1" algn="ctr" rtl="0">
              <a:spcBef>
                <a:spcPts val="2100"/>
              </a:spcBef>
              <a:spcAft>
                <a:spcPts val="0"/>
              </a:spcAft>
              <a:buSzPts val="2200"/>
              <a:buNone/>
              <a:defRPr sz="2200" b="1"/>
            </a:lvl2pPr>
            <a:lvl3pPr lvl="2" algn="ctr" rtl="0">
              <a:spcBef>
                <a:spcPts val="2100"/>
              </a:spcBef>
              <a:spcAft>
                <a:spcPts val="0"/>
              </a:spcAft>
              <a:buSzPts val="2200"/>
              <a:buNone/>
              <a:defRPr sz="2200" b="1"/>
            </a:lvl3pPr>
            <a:lvl4pPr lvl="3" algn="ctr" rtl="0">
              <a:spcBef>
                <a:spcPts val="2100"/>
              </a:spcBef>
              <a:spcAft>
                <a:spcPts val="0"/>
              </a:spcAft>
              <a:buSzPts val="2200"/>
              <a:buNone/>
              <a:defRPr sz="2200" b="1"/>
            </a:lvl4pPr>
            <a:lvl5pPr lvl="4" algn="ctr" rtl="0">
              <a:spcBef>
                <a:spcPts val="2100"/>
              </a:spcBef>
              <a:spcAft>
                <a:spcPts val="0"/>
              </a:spcAft>
              <a:buSzPts val="2200"/>
              <a:buNone/>
              <a:defRPr sz="2200" b="1"/>
            </a:lvl5pPr>
            <a:lvl6pPr lvl="5" algn="ctr" rtl="0">
              <a:spcBef>
                <a:spcPts val="2100"/>
              </a:spcBef>
              <a:spcAft>
                <a:spcPts val="0"/>
              </a:spcAft>
              <a:buSzPts val="2200"/>
              <a:buNone/>
              <a:defRPr sz="2200" b="1"/>
            </a:lvl6pPr>
            <a:lvl7pPr lvl="6" algn="ctr" rtl="0">
              <a:spcBef>
                <a:spcPts val="2100"/>
              </a:spcBef>
              <a:spcAft>
                <a:spcPts val="0"/>
              </a:spcAft>
              <a:buSzPts val="2200"/>
              <a:buNone/>
              <a:defRPr sz="2200" b="1"/>
            </a:lvl7pPr>
            <a:lvl8pPr lvl="7" algn="ctr" rtl="0">
              <a:spcBef>
                <a:spcPts val="2100"/>
              </a:spcBef>
              <a:spcAft>
                <a:spcPts val="0"/>
              </a:spcAft>
              <a:buSzPts val="2200"/>
              <a:buNone/>
              <a:defRPr sz="2200" b="1"/>
            </a:lvl8pPr>
            <a:lvl9pPr lvl="8" algn="ctr" rtl="0">
              <a:spcBef>
                <a:spcPts val="2100"/>
              </a:spcBef>
              <a:spcAft>
                <a:spcPts val="2100"/>
              </a:spcAft>
              <a:buSzPts val="2200"/>
              <a:buNone/>
              <a:defRPr sz="2200" b="1"/>
            </a:lvl9pPr>
          </a:lstStyle>
          <a:p>
            <a:endParaRPr/>
          </a:p>
        </p:txBody>
      </p:sp>
      <p:sp>
        <p:nvSpPr>
          <p:cNvPr id="393" name="Google Shape;393;p18"/>
          <p:cNvSpPr txBox="1">
            <a:spLocks noGrp="1"/>
          </p:cNvSpPr>
          <p:nvPr>
            <p:ph type="subTitle" idx="4"/>
          </p:nvPr>
        </p:nvSpPr>
        <p:spPr>
          <a:xfrm>
            <a:off x="7278863" y="2342500"/>
            <a:ext cx="1714500" cy="606900"/>
          </a:xfrm>
          <a:prstGeom prst="rect">
            <a:avLst/>
          </a:prstGeom>
        </p:spPr>
        <p:txBody>
          <a:bodyPr spcFirstLastPara="1" wrap="square" lIns="121900" tIns="121900" rIns="121900" bIns="121900" anchor="t" anchorCtr="0">
            <a:noAutofit/>
          </a:bodyPr>
          <a:lstStyle>
            <a:lvl1pPr lvl="0" algn="ctr" rtl="0">
              <a:spcBef>
                <a:spcPts val="0"/>
              </a:spcBef>
              <a:spcAft>
                <a:spcPts val="0"/>
              </a:spcAft>
              <a:buSzPts val="2200"/>
              <a:buNone/>
              <a:defRPr sz="2200" b="1"/>
            </a:lvl1pPr>
            <a:lvl2pPr lvl="1" algn="ctr" rtl="0">
              <a:spcBef>
                <a:spcPts val="2100"/>
              </a:spcBef>
              <a:spcAft>
                <a:spcPts val="0"/>
              </a:spcAft>
              <a:buSzPts val="2200"/>
              <a:buNone/>
              <a:defRPr sz="2200" b="1"/>
            </a:lvl2pPr>
            <a:lvl3pPr lvl="2" algn="ctr" rtl="0">
              <a:spcBef>
                <a:spcPts val="2100"/>
              </a:spcBef>
              <a:spcAft>
                <a:spcPts val="0"/>
              </a:spcAft>
              <a:buSzPts val="2200"/>
              <a:buNone/>
              <a:defRPr sz="2200" b="1"/>
            </a:lvl3pPr>
            <a:lvl4pPr lvl="3" algn="ctr" rtl="0">
              <a:spcBef>
                <a:spcPts val="2100"/>
              </a:spcBef>
              <a:spcAft>
                <a:spcPts val="0"/>
              </a:spcAft>
              <a:buSzPts val="2200"/>
              <a:buNone/>
              <a:defRPr sz="2200" b="1"/>
            </a:lvl4pPr>
            <a:lvl5pPr lvl="4" algn="ctr" rtl="0">
              <a:spcBef>
                <a:spcPts val="2100"/>
              </a:spcBef>
              <a:spcAft>
                <a:spcPts val="0"/>
              </a:spcAft>
              <a:buSzPts val="2200"/>
              <a:buNone/>
              <a:defRPr sz="2200" b="1"/>
            </a:lvl5pPr>
            <a:lvl6pPr lvl="5" algn="ctr" rtl="0">
              <a:spcBef>
                <a:spcPts val="2100"/>
              </a:spcBef>
              <a:spcAft>
                <a:spcPts val="0"/>
              </a:spcAft>
              <a:buSzPts val="2200"/>
              <a:buNone/>
              <a:defRPr sz="2200" b="1"/>
            </a:lvl6pPr>
            <a:lvl7pPr lvl="6" algn="ctr" rtl="0">
              <a:spcBef>
                <a:spcPts val="2100"/>
              </a:spcBef>
              <a:spcAft>
                <a:spcPts val="0"/>
              </a:spcAft>
              <a:buSzPts val="2200"/>
              <a:buNone/>
              <a:defRPr sz="2200" b="1"/>
            </a:lvl7pPr>
            <a:lvl8pPr lvl="7" algn="ctr" rtl="0">
              <a:spcBef>
                <a:spcPts val="2100"/>
              </a:spcBef>
              <a:spcAft>
                <a:spcPts val="0"/>
              </a:spcAft>
              <a:buSzPts val="2200"/>
              <a:buNone/>
              <a:defRPr sz="2200" b="1"/>
            </a:lvl8pPr>
            <a:lvl9pPr lvl="8" algn="ctr" rtl="0">
              <a:spcBef>
                <a:spcPts val="2100"/>
              </a:spcBef>
              <a:spcAft>
                <a:spcPts val="2100"/>
              </a:spcAft>
              <a:buSzPts val="2200"/>
              <a:buNone/>
              <a:defRPr sz="2200" b="1"/>
            </a:lvl9pPr>
          </a:lstStyle>
          <a:p>
            <a:endParaRPr/>
          </a:p>
        </p:txBody>
      </p:sp>
      <p:sp>
        <p:nvSpPr>
          <p:cNvPr id="394" name="Google Shape;394;p18"/>
          <p:cNvSpPr txBox="1">
            <a:spLocks noGrp="1"/>
          </p:cNvSpPr>
          <p:nvPr>
            <p:ph type="subTitle" idx="5"/>
          </p:nvPr>
        </p:nvSpPr>
        <p:spPr>
          <a:xfrm>
            <a:off x="9303993" y="2316000"/>
            <a:ext cx="1714500" cy="606900"/>
          </a:xfrm>
          <a:prstGeom prst="rect">
            <a:avLst/>
          </a:prstGeom>
        </p:spPr>
        <p:txBody>
          <a:bodyPr spcFirstLastPara="1" wrap="square" lIns="121900" tIns="121900" rIns="121900" bIns="121900" anchor="t" anchorCtr="0">
            <a:noAutofit/>
          </a:bodyPr>
          <a:lstStyle>
            <a:lvl1pPr lvl="0" algn="ctr" rtl="0">
              <a:spcBef>
                <a:spcPts val="0"/>
              </a:spcBef>
              <a:spcAft>
                <a:spcPts val="0"/>
              </a:spcAft>
              <a:buSzPts val="2200"/>
              <a:buNone/>
              <a:defRPr sz="2200" b="1"/>
            </a:lvl1pPr>
            <a:lvl2pPr lvl="1" algn="ctr" rtl="0">
              <a:spcBef>
                <a:spcPts val="2100"/>
              </a:spcBef>
              <a:spcAft>
                <a:spcPts val="0"/>
              </a:spcAft>
              <a:buSzPts val="2200"/>
              <a:buNone/>
              <a:defRPr sz="2200" b="1"/>
            </a:lvl2pPr>
            <a:lvl3pPr lvl="2" algn="ctr" rtl="0">
              <a:spcBef>
                <a:spcPts val="2100"/>
              </a:spcBef>
              <a:spcAft>
                <a:spcPts val="0"/>
              </a:spcAft>
              <a:buSzPts val="2200"/>
              <a:buNone/>
              <a:defRPr sz="2200" b="1"/>
            </a:lvl3pPr>
            <a:lvl4pPr lvl="3" algn="ctr" rtl="0">
              <a:spcBef>
                <a:spcPts val="2100"/>
              </a:spcBef>
              <a:spcAft>
                <a:spcPts val="0"/>
              </a:spcAft>
              <a:buSzPts val="2200"/>
              <a:buNone/>
              <a:defRPr sz="2200" b="1"/>
            </a:lvl4pPr>
            <a:lvl5pPr lvl="4" algn="ctr" rtl="0">
              <a:spcBef>
                <a:spcPts val="2100"/>
              </a:spcBef>
              <a:spcAft>
                <a:spcPts val="0"/>
              </a:spcAft>
              <a:buSzPts val="2200"/>
              <a:buNone/>
              <a:defRPr sz="2200" b="1"/>
            </a:lvl5pPr>
            <a:lvl6pPr lvl="5" algn="ctr" rtl="0">
              <a:spcBef>
                <a:spcPts val="2100"/>
              </a:spcBef>
              <a:spcAft>
                <a:spcPts val="0"/>
              </a:spcAft>
              <a:buSzPts val="2200"/>
              <a:buNone/>
              <a:defRPr sz="2200" b="1"/>
            </a:lvl6pPr>
            <a:lvl7pPr lvl="6" algn="ctr" rtl="0">
              <a:spcBef>
                <a:spcPts val="2100"/>
              </a:spcBef>
              <a:spcAft>
                <a:spcPts val="0"/>
              </a:spcAft>
              <a:buSzPts val="2200"/>
              <a:buNone/>
              <a:defRPr sz="2200" b="1"/>
            </a:lvl7pPr>
            <a:lvl8pPr lvl="7" algn="ctr" rtl="0">
              <a:spcBef>
                <a:spcPts val="2100"/>
              </a:spcBef>
              <a:spcAft>
                <a:spcPts val="0"/>
              </a:spcAft>
              <a:buSzPts val="2200"/>
              <a:buNone/>
              <a:defRPr sz="2200" b="1"/>
            </a:lvl8pPr>
            <a:lvl9pPr lvl="8" algn="ctr" rtl="0">
              <a:spcBef>
                <a:spcPts val="2100"/>
              </a:spcBef>
              <a:spcAft>
                <a:spcPts val="2100"/>
              </a:spcAft>
              <a:buSzPts val="2200"/>
              <a:buNone/>
              <a:defRPr sz="2200" b="1"/>
            </a:lvl9pPr>
          </a:lstStyle>
          <a:p>
            <a:endParaRPr/>
          </a:p>
        </p:txBody>
      </p:sp>
      <p:sp>
        <p:nvSpPr>
          <p:cNvPr id="395" name="Google Shape;395;p18"/>
          <p:cNvSpPr txBox="1">
            <a:spLocks noGrp="1"/>
          </p:cNvSpPr>
          <p:nvPr>
            <p:ph type="title"/>
          </p:nvPr>
        </p:nvSpPr>
        <p:spPr>
          <a:xfrm>
            <a:off x="1355875" y="1279175"/>
            <a:ext cx="96162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396" name="Google Shape;396;p18"/>
          <p:cNvSpPr txBox="1">
            <a:spLocks noGrp="1"/>
          </p:cNvSpPr>
          <p:nvPr>
            <p:ph type="body" idx="6"/>
          </p:nvPr>
        </p:nvSpPr>
        <p:spPr>
          <a:xfrm>
            <a:off x="1203475" y="3238625"/>
            <a:ext cx="1714500" cy="2330100"/>
          </a:xfrm>
          <a:prstGeom prst="rect">
            <a:avLst/>
          </a:prstGeom>
        </p:spPr>
        <p:txBody>
          <a:bodyPr spcFirstLastPara="1" wrap="square" lIns="121900" tIns="121900" rIns="121900" bIns="121900" anchor="t" anchorCtr="0">
            <a:noAutofit/>
          </a:bodyPr>
          <a:lstStyle>
            <a:lvl1pPr marL="457200" lvl="0" indent="-330200">
              <a:spcBef>
                <a:spcPts val="0"/>
              </a:spcBef>
              <a:spcAft>
                <a:spcPts val="0"/>
              </a:spcAft>
              <a:buSzPts val="1600"/>
              <a:buChar char="●"/>
              <a:defRPr sz="16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397" name="Google Shape;397;p18"/>
          <p:cNvSpPr txBox="1">
            <a:spLocks noGrp="1"/>
          </p:cNvSpPr>
          <p:nvPr>
            <p:ph type="body" idx="7"/>
          </p:nvPr>
        </p:nvSpPr>
        <p:spPr>
          <a:xfrm>
            <a:off x="3228603" y="3238625"/>
            <a:ext cx="1714500" cy="23301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398" name="Google Shape;398;p18"/>
          <p:cNvSpPr txBox="1">
            <a:spLocks noGrp="1"/>
          </p:cNvSpPr>
          <p:nvPr>
            <p:ph type="body" idx="8"/>
          </p:nvPr>
        </p:nvSpPr>
        <p:spPr>
          <a:xfrm>
            <a:off x="5253731" y="3238625"/>
            <a:ext cx="1714500" cy="23301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399" name="Google Shape;399;p18"/>
          <p:cNvSpPr txBox="1">
            <a:spLocks noGrp="1"/>
          </p:cNvSpPr>
          <p:nvPr>
            <p:ph type="body" idx="9"/>
          </p:nvPr>
        </p:nvSpPr>
        <p:spPr>
          <a:xfrm>
            <a:off x="7278859" y="3238625"/>
            <a:ext cx="1714500" cy="23301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400" name="Google Shape;400;p18"/>
          <p:cNvSpPr txBox="1">
            <a:spLocks noGrp="1"/>
          </p:cNvSpPr>
          <p:nvPr>
            <p:ph type="body" idx="13"/>
          </p:nvPr>
        </p:nvSpPr>
        <p:spPr>
          <a:xfrm>
            <a:off x="9303987" y="3238625"/>
            <a:ext cx="1714500" cy="23301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401" name="Google Shape;401;p18"/>
          <p:cNvSpPr/>
          <p:nvPr/>
        </p:nvSpPr>
        <p:spPr>
          <a:xfrm rot="5400000">
            <a:off x="523974" y="5817186"/>
            <a:ext cx="700463" cy="361950"/>
          </a:xfrm>
          <a:custGeom>
            <a:avLst/>
            <a:gdLst/>
            <a:ahLst/>
            <a:cxnLst/>
            <a:rect l="l" t="t" r="r" b="b"/>
            <a:pathLst>
              <a:path w="737329" h="381000" extrusionOk="0">
                <a:moveTo>
                  <a:pt x="0" y="190500"/>
                </a:moveTo>
                <a:lnTo>
                  <a:pt x="194405" y="381000"/>
                </a:lnTo>
                <a:lnTo>
                  <a:pt x="194405" y="261938"/>
                </a:lnTo>
                <a:lnTo>
                  <a:pt x="737330" y="261938"/>
                </a:lnTo>
                <a:lnTo>
                  <a:pt x="737330" y="119063"/>
                </a:lnTo>
                <a:lnTo>
                  <a:pt x="194405" y="119063"/>
                </a:lnTo>
                <a:lnTo>
                  <a:pt x="194405" y="0"/>
                </a:lnTo>
                <a:close/>
              </a:path>
            </a:pathLst>
          </a:custGeom>
          <a:solidFill>
            <a:schemeClr val="accen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016 Title and text left">
  <p:cSld name="CUSTOM_15">
    <p:spTree>
      <p:nvGrpSpPr>
        <p:cNvPr id="1" name="Shape 402"/>
        <p:cNvGrpSpPr/>
        <p:nvPr/>
      </p:nvGrpSpPr>
      <p:grpSpPr>
        <a:xfrm>
          <a:off x="0" y="0"/>
          <a:ext cx="0" cy="0"/>
          <a:chOff x="0" y="0"/>
          <a:chExt cx="0" cy="0"/>
        </a:xfrm>
      </p:grpSpPr>
      <p:sp>
        <p:nvSpPr>
          <p:cNvPr id="403" name="Google Shape;403;p19"/>
          <p:cNvSpPr/>
          <p:nvPr/>
        </p:nvSpPr>
        <p:spPr>
          <a:xfrm>
            <a:off x="677207" y="409775"/>
            <a:ext cx="5431250" cy="5895094"/>
          </a:xfrm>
          <a:custGeom>
            <a:avLst/>
            <a:gdLst/>
            <a:ahLst/>
            <a:cxnLst/>
            <a:rect l="l" t="t" r="r" b="b"/>
            <a:pathLst>
              <a:path w="4362450" h="4943475" extrusionOk="0">
                <a:moveTo>
                  <a:pt x="0" y="0"/>
                </a:moveTo>
                <a:lnTo>
                  <a:pt x="4362450" y="0"/>
                </a:lnTo>
                <a:lnTo>
                  <a:pt x="4362450" y="4943475"/>
                </a:lnTo>
                <a:lnTo>
                  <a:pt x="0" y="4943475"/>
                </a:lnTo>
                <a:close/>
              </a:path>
            </a:pathLst>
          </a:custGeom>
          <a:solidFill>
            <a:schemeClr val="accent4"/>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404" name="Google Shape;404;p19"/>
          <p:cNvSpPr/>
          <p:nvPr/>
        </p:nvSpPr>
        <p:spPr>
          <a:xfrm>
            <a:off x="530988" y="313975"/>
            <a:ext cx="5477113" cy="5775198"/>
          </a:xfrm>
          <a:custGeom>
            <a:avLst/>
            <a:gdLst/>
            <a:ahLst/>
            <a:cxnLst/>
            <a:rect l="l" t="t" r="r" b="b"/>
            <a:pathLst>
              <a:path w="11715750" h="6562725" extrusionOk="0">
                <a:moveTo>
                  <a:pt x="0" y="0"/>
                </a:moveTo>
                <a:lnTo>
                  <a:pt x="11715750" y="0"/>
                </a:lnTo>
                <a:lnTo>
                  <a:pt x="11715750" y="6562725"/>
                </a:lnTo>
                <a:lnTo>
                  <a:pt x="0" y="6562725"/>
                </a:lnTo>
                <a:close/>
              </a:path>
            </a:pathLst>
          </a:custGeom>
          <a:solidFill>
            <a:srgbClr val="FFFFFF"/>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5" name="Google Shape;405;p19"/>
          <p:cNvSpPr/>
          <p:nvPr/>
        </p:nvSpPr>
        <p:spPr>
          <a:xfrm>
            <a:off x="529875" y="309450"/>
            <a:ext cx="5477113" cy="538400"/>
          </a:xfrm>
          <a:custGeom>
            <a:avLst/>
            <a:gdLst/>
            <a:ahLst/>
            <a:cxnLst/>
            <a:rect l="l" t="t" r="r" b="b"/>
            <a:pathLst>
              <a:path w="11715750" h="566737" extrusionOk="0">
                <a:moveTo>
                  <a:pt x="0" y="0"/>
                </a:moveTo>
                <a:lnTo>
                  <a:pt x="11715750" y="0"/>
                </a:lnTo>
                <a:lnTo>
                  <a:pt x="11715750" y="566738"/>
                </a:lnTo>
                <a:lnTo>
                  <a:pt x="0" y="566738"/>
                </a:lnTo>
                <a:close/>
              </a:path>
            </a:pathLst>
          </a:custGeom>
          <a:solidFill>
            <a:srgbClr val="FFFFFF"/>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6" name="Google Shape;406;p19"/>
          <p:cNvSpPr txBox="1">
            <a:spLocks noGrp="1"/>
          </p:cNvSpPr>
          <p:nvPr>
            <p:ph type="title"/>
          </p:nvPr>
        </p:nvSpPr>
        <p:spPr>
          <a:xfrm>
            <a:off x="1257418" y="974375"/>
            <a:ext cx="4343400" cy="763500"/>
          </a:xfrm>
          <a:prstGeom prst="rect">
            <a:avLst/>
          </a:prstGeom>
        </p:spPr>
        <p:txBody>
          <a:bodyPr spcFirstLastPara="1" wrap="square" lIns="121900" tIns="121900" rIns="121900" bIns="121900" anchor="t" anchorCtr="0">
            <a:noAutofit/>
          </a:bodyPr>
          <a:lstStyle>
            <a:lvl1pPr marL="0" marR="0" lvl="0" indent="0" algn="r" rtl="0">
              <a:lnSpc>
                <a:spcPct val="100000"/>
              </a:lnSpc>
              <a:spcBef>
                <a:spcPts val="0"/>
              </a:spcBef>
              <a:spcAft>
                <a:spcPts val="0"/>
              </a:spcAft>
              <a:buClr>
                <a:schemeClr val="dk1"/>
              </a:buClr>
              <a:buSzPts val="4000"/>
              <a:buFont typeface="Aldrich"/>
              <a:buNone/>
              <a:defRPr/>
            </a:lvl1pPr>
            <a:lvl2pPr lvl="1"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407" name="Google Shape;407;p19"/>
          <p:cNvSpPr txBox="1">
            <a:spLocks noGrp="1"/>
          </p:cNvSpPr>
          <p:nvPr>
            <p:ph type="body" idx="1"/>
          </p:nvPr>
        </p:nvSpPr>
        <p:spPr>
          <a:xfrm>
            <a:off x="1257301" y="2097700"/>
            <a:ext cx="4343400" cy="3565800"/>
          </a:xfrm>
          <a:prstGeom prst="rect">
            <a:avLst/>
          </a:prstGeom>
        </p:spPr>
        <p:txBody>
          <a:bodyPr spcFirstLastPara="1" wrap="square" lIns="121900" tIns="121900" rIns="121900" bIns="121900" anchor="t" anchorCtr="0">
            <a:noAutofit/>
          </a:bodyPr>
          <a:lstStyle>
            <a:lvl1pPr marL="457200" lvl="0" indent="-361950" algn="r">
              <a:spcBef>
                <a:spcPts val="0"/>
              </a:spcBef>
              <a:spcAft>
                <a:spcPts val="0"/>
              </a:spcAft>
              <a:buSzPts val="2100"/>
              <a:buChar char="●"/>
              <a:defRPr sz="2100"/>
            </a:lvl1pPr>
            <a:lvl2pPr marL="914400" lvl="1" indent="-361950" algn="r">
              <a:spcBef>
                <a:spcPts val="2100"/>
              </a:spcBef>
              <a:spcAft>
                <a:spcPts val="0"/>
              </a:spcAft>
              <a:buSzPts val="2100"/>
              <a:buChar char="○"/>
              <a:defRPr sz="2100"/>
            </a:lvl2pPr>
            <a:lvl3pPr marL="1371600" lvl="2" indent="-361950" algn="r">
              <a:spcBef>
                <a:spcPts val="2100"/>
              </a:spcBef>
              <a:spcAft>
                <a:spcPts val="0"/>
              </a:spcAft>
              <a:buSzPts val="2100"/>
              <a:buChar char="■"/>
              <a:defRPr sz="2100"/>
            </a:lvl3pPr>
            <a:lvl4pPr marL="1828800" lvl="3" indent="-361950" algn="r">
              <a:spcBef>
                <a:spcPts val="2100"/>
              </a:spcBef>
              <a:spcAft>
                <a:spcPts val="0"/>
              </a:spcAft>
              <a:buSzPts val="2100"/>
              <a:buChar char="●"/>
              <a:defRPr sz="2100"/>
            </a:lvl4pPr>
            <a:lvl5pPr marL="2286000" lvl="4" indent="-361950" algn="r">
              <a:spcBef>
                <a:spcPts val="2100"/>
              </a:spcBef>
              <a:spcAft>
                <a:spcPts val="0"/>
              </a:spcAft>
              <a:buSzPts val="2100"/>
              <a:buChar char="○"/>
              <a:defRPr sz="2100"/>
            </a:lvl5pPr>
            <a:lvl6pPr marL="2743200" lvl="5" indent="-361950" algn="r">
              <a:spcBef>
                <a:spcPts val="2100"/>
              </a:spcBef>
              <a:spcAft>
                <a:spcPts val="0"/>
              </a:spcAft>
              <a:buSzPts val="2100"/>
              <a:buChar char="■"/>
              <a:defRPr sz="2100"/>
            </a:lvl6pPr>
            <a:lvl7pPr marL="3200400" lvl="6" indent="-361950" algn="r">
              <a:spcBef>
                <a:spcPts val="2100"/>
              </a:spcBef>
              <a:spcAft>
                <a:spcPts val="0"/>
              </a:spcAft>
              <a:buSzPts val="2100"/>
              <a:buChar char="●"/>
              <a:defRPr sz="2100"/>
            </a:lvl7pPr>
            <a:lvl8pPr marL="3657600" lvl="7" indent="-361950" algn="r">
              <a:spcBef>
                <a:spcPts val="2100"/>
              </a:spcBef>
              <a:spcAft>
                <a:spcPts val="0"/>
              </a:spcAft>
              <a:buSzPts val="2100"/>
              <a:buChar char="○"/>
              <a:defRPr sz="2100"/>
            </a:lvl8pPr>
            <a:lvl9pPr marL="4114800" lvl="8" indent="-361950" algn="r">
              <a:spcBef>
                <a:spcPts val="2100"/>
              </a:spcBef>
              <a:spcAft>
                <a:spcPts val="2100"/>
              </a:spcAft>
              <a:buSzPts val="2100"/>
              <a:buChar char="■"/>
              <a:defRPr sz="2100"/>
            </a:lvl9pPr>
          </a:lstStyle>
          <a:p>
            <a:endParaRPr/>
          </a:p>
        </p:txBody>
      </p:sp>
      <p:sp>
        <p:nvSpPr>
          <p:cNvPr id="408" name="Google Shape;408;p19"/>
          <p:cNvSpPr/>
          <p:nvPr/>
        </p:nvSpPr>
        <p:spPr>
          <a:xfrm>
            <a:off x="706677" y="112528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9" name="Google Shape;409;p19"/>
          <p:cNvSpPr/>
          <p:nvPr/>
        </p:nvSpPr>
        <p:spPr>
          <a:xfrm>
            <a:off x="794675"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4958"/>
                  <a:pt x="44958" y="0"/>
                  <a:pt x="100013" y="0"/>
                </a:cubicBezTo>
                <a:lnTo>
                  <a:pt x="100013" y="0"/>
                </a:lnTo>
                <a:cubicBezTo>
                  <a:pt x="155067"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0" name="Google Shape;410;p19"/>
          <p:cNvSpPr/>
          <p:nvPr/>
        </p:nvSpPr>
        <p:spPr>
          <a:xfrm>
            <a:off x="1165842"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2"/>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1" name="Google Shape;411;p19"/>
          <p:cNvSpPr/>
          <p:nvPr/>
        </p:nvSpPr>
        <p:spPr>
          <a:xfrm>
            <a:off x="1546063"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2" name="Google Shape;412;p19"/>
          <p:cNvSpPr/>
          <p:nvPr/>
        </p:nvSpPr>
        <p:spPr>
          <a:xfrm>
            <a:off x="706677" y="1666956"/>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3" name="Google Shape;413;p19"/>
          <p:cNvSpPr/>
          <p:nvPr/>
        </p:nvSpPr>
        <p:spPr>
          <a:xfrm>
            <a:off x="706677" y="220863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4" name="Google Shape;414;p19"/>
          <p:cNvSpPr/>
          <p:nvPr/>
        </p:nvSpPr>
        <p:spPr>
          <a:xfrm>
            <a:off x="11893436" y="1804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5" name="Google Shape;415;p19"/>
          <p:cNvSpPr/>
          <p:nvPr/>
        </p:nvSpPr>
        <p:spPr>
          <a:xfrm>
            <a:off x="11658061" y="1804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6" name="Google Shape;416;p19"/>
          <p:cNvSpPr/>
          <p:nvPr/>
        </p:nvSpPr>
        <p:spPr>
          <a:xfrm>
            <a:off x="11431739" y="1804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7" name="Google Shape;417;p19"/>
          <p:cNvSpPr/>
          <p:nvPr/>
        </p:nvSpPr>
        <p:spPr>
          <a:xfrm>
            <a:off x="11196364" y="1804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8" name="Google Shape;418;p19"/>
          <p:cNvSpPr/>
          <p:nvPr/>
        </p:nvSpPr>
        <p:spPr>
          <a:xfrm>
            <a:off x="10960989" y="1804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9" name="Google Shape;419;p19"/>
          <p:cNvSpPr/>
          <p:nvPr/>
        </p:nvSpPr>
        <p:spPr>
          <a:xfrm>
            <a:off x="10725614" y="18041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0" name="Google Shape;420;p19"/>
          <p:cNvSpPr/>
          <p:nvPr/>
        </p:nvSpPr>
        <p:spPr>
          <a:xfrm>
            <a:off x="11893436" y="424843"/>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1" name="Google Shape;421;p19"/>
          <p:cNvSpPr/>
          <p:nvPr/>
        </p:nvSpPr>
        <p:spPr>
          <a:xfrm>
            <a:off x="11893436" y="66927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2" name="Google Shape;422;p19"/>
          <p:cNvSpPr/>
          <p:nvPr/>
        </p:nvSpPr>
        <p:spPr>
          <a:xfrm>
            <a:off x="11893436" y="91369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3" name="Google Shape;423;p19"/>
          <p:cNvSpPr/>
          <p:nvPr/>
        </p:nvSpPr>
        <p:spPr>
          <a:xfrm>
            <a:off x="11961302" y="5868666"/>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4" name="Google Shape;424;p19"/>
          <p:cNvSpPr/>
          <p:nvPr/>
        </p:nvSpPr>
        <p:spPr>
          <a:xfrm>
            <a:off x="11961302" y="6113093"/>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5" name="Google Shape;425;p19"/>
          <p:cNvSpPr/>
          <p:nvPr/>
        </p:nvSpPr>
        <p:spPr>
          <a:xfrm>
            <a:off x="11961302" y="6357521"/>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6" name="Google Shape;426;p19"/>
          <p:cNvSpPr/>
          <p:nvPr/>
        </p:nvSpPr>
        <p:spPr>
          <a:xfrm>
            <a:off x="11961302" y="6601947"/>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7" name="Google Shape;427;p19"/>
          <p:cNvSpPr/>
          <p:nvPr/>
        </p:nvSpPr>
        <p:spPr>
          <a:xfrm>
            <a:off x="10323060" y="46970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8" name="Google Shape;428;p19"/>
          <p:cNvSpPr/>
          <p:nvPr/>
        </p:nvSpPr>
        <p:spPr>
          <a:xfrm>
            <a:off x="10807388" y="46970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9" name="Google Shape;429;p19"/>
          <p:cNvSpPr/>
          <p:nvPr/>
        </p:nvSpPr>
        <p:spPr>
          <a:xfrm>
            <a:off x="11291717" y="46970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0" name="Google Shape;430;p19"/>
          <p:cNvSpPr/>
          <p:nvPr/>
        </p:nvSpPr>
        <p:spPr>
          <a:xfrm>
            <a:off x="11248502" y="5742198"/>
            <a:ext cx="434340" cy="615315"/>
          </a:xfrm>
          <a:custGeom>
            <a:avLst/>
            <a:gdLst/>
            <a:ahLst/>
            <a:cxnLst/>
            <a:rect l="l" t="t" r="r" b="b"/>
            <a:pathLst>
              <a:path w="457200" h="647700" extrusionOk="0">
                <a:moveTo>
                  <a:pt x="0" y="0"/>
                </a:moveTo>
                <a:lnTo>
                  <a:pt x="47625" y="542925"/>
                </a:lnTo>
                <a:lnTo>
                  <a:pt x="190500" y="400050"/>
                </a:lnTo>
                <a:lnTo>
                  <a:pt x="323850" y="647700"/>
                </a:lnTo>
                <a:lnTo>
                  <a:pt x="428625" y="571500"/>
                </a:lnTo>
                <a:lnTo>
                  <a:pt x="257175" y="342900"/>
                </a:lnTo>
                <a:lnTo>
                  <a:pt x="457200" y="295275"/>
                </a:lnTo>
                <a:close/>
              </a:path>
            </a:pathLst>
          </a:custGeom>
          <a:solidFill>
            <a:schemeClr val="l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431" name="Google Shape;431;p19"/>
          <p:cNvSpPr/>
          <p:nvPr/>
        </p:nvSpPr>
        <p:spPr>
          <a:xfrm rot="5400000">
            <a:off x="11645012" y="5160886"/>
            <a:ext cx="700463" cy="361950"/>
          </a:xfrm>
          <a:custGeom>
            <a:avLst/>
            <a:gdLst/>
            <a:ahLst/>
            <a:cxnLst/>
            <a:rect l="l" t="t" r="r" b="b"/>
            <a:pathLst>
              <a:path w="737329" h="381000" extrusionOk="0">
                <a:moveTo>
                  <a:pt x="0" y="190500"/>
                </a:moveTo>
                <a:lnTo>
                  <a:pt x="194405" y="381000"/>
                </a:lnTo>
                <a:lnTo>
                  <a:pt x="194405" y="261938"/>
                </a:lnTo>
                <a:lnTo>
                  <a:pt x="737330" y="261938"/>
                </a:lnTo>
                <a:lnTo>
                  <a:pt x="737330" y="119063"/>
                </a:lnTo>
                <a:lnTo>
                  <a:pt x="194405" y="119063"/>
                </a:lnTo>
                <a:lnTo>
                  <a:pt x="194405" y="0"/>
                </a:lnTo>
                <a:close/>
              </a:path>
            </a:pathLst>
          </a:custGeom>
          <a:solidFill>
            <a:schemeClr val="accen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017 Title and text right">
  <p:cSld name="CUSTOM_16">
    <p:spTree>
      <p:nvGrpSpPr>
        <p:cNvPr id="1" name="Shape 432"/>
        <p:cNvGrpSpPr/>
        <p:nvPr/>
      </p:nvGrpSpPr>
      <p:grpSpPr>
        <a:xfrm>
          <a:off x="0" y="0"/>
          <a:ext cx="0" cy="0"/>
          <a:chOff x="0" y="0"/>
          <a:chExt cx="0" cy="0"/>
        </a:xfrm>
      </p:grpSpPr>
      <p:sp>
        <p:nvSpPr>
          <p:cNvPr id="433" name="Google Shape;433;p20"/>
          <p:cNvSpPr/>
          <p:nvPr/>
        </p:nvSpPr>
        <p:spPr>
          <a:xfrm>
            <a:off x="6127094" y="531613"/>
            <a:ext cx="5431250" cy="5895094"/>
          </a:xfrm>
          <a:custGeom>
            <a:avLst/>
            <a:gdLst/>
            <a:ahLst/>
            <a:cxnLst/>
            <a:rect l="l" t="t" r="r" b="b"/>
            <a:pathLst>
              <a:path w="4362450" h="4943475" extrusionOk="0">
                <a:moveTo>
                  <a:pt x="0" y="0"/>
                </a:moveTo>
                <a:lnTo>
                  <a:pt x="4362450" y="0"/>
                </a:lnTo>
                <a:lnTo>
                  <a:pt x="4362450" y="4943475"/>
                </a:lnTo>
                <a:lnTo>
                  <a:pt x="0" y="4943475"/>
                </a:lnTo>
                <a:close/>
              </a:path>
            </a:pathLst>
          </a:custGeom>
          <a:solidFill>
            <a:schemeClr val="accent4"/>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434" name="Google Shape;434;p20"/>
          <p:cNvSpPr/>
          <p:nvPr/>
        </p:nvSpPr>
        <p:spPr>
          <a:xfrm>
            <a:off x="5980875" y="435813"/>
            <a:ext cx="5477113" cy="5775198"/>
          </a:xfrm>
          <a:custGeom>
            <a:avLst/>
            <a:gdLst/>
            <a:ahLst/>
            <a:cxnLst/>
            <a:rect l="l" t="t" r="r" b="b"/>
            <a:pathLst>
              <a:path w="11715750" h="6562725" extrusionOk="0">
                <a:moveTo>
                  <a:pt x="0" y="0"/>
                </a:moveTo>
                <a:lnTo>
                  <a:pt x="11715750" y="0"/>
                </a:lnTo>
                <a:lnTo>
                  <a:pt x="11715750" y="6562725"/>
                </a:lnTo>
                <a:lnTo>
                  <a:pt x="0" y="6562725"/>
                </a:lnTo>
                <a:close/>
              </a:path>
            </a:pathLst>
          </a:custGeom>
          <a:solidFill>
            <a:srgbClr val="FFFFFF"/>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5" name="Google Shape;435;p20"/>
          <p:cNvSpPr/>
          <p:nvPr/>
        </p:nvSpPr>
        <p:spPr>
          <a:xfrm>
            <a:off x="5979762" y="431288"/>
            <a:ext cx="5477113" cy="538400"/>
          </a:xfrm>
          <a:custGeom>
            <a:avLst/>
            <a:gdLst/>
            <a:ahLst/>
            <a:cxnLst/>
            <a:rect l="l" t="t" r="r" b="b"/>
            <a:pathLst>
              <a:path w="11715750" h="566737" extrusionOk="0">
                <a:moveTo>
                  <a:pt x="0" y="0"/>
                </a:moveTo>
                <a:lnTo>
                  <a:pt x="11715750" y="0"/>
                </a:lnTo>
                <a:lnTo>
                  <a:pt x="11715750" y="566738"/>
                </a:lnTo>
                <a:lnTo>
                  <a:pt x="0" y="566738"/>
                </a:lnTo>
                <a:close/>
              </a:path>
            </a:pathLst>
          </a:custGeom>
          <a:solidFill>
            <a:srgbClr val="FFFFFF"/>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6" name="Google Shape;436;p20"/>
          <p:cNvSpPr/>
          <p:nvPr/>
        </p:nvSpPr>
        <p:spPr>
          <a:xfrm>
            <a:off x="10880965" y="1247119"/>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7" name="Google Shape;437;p20"/>
          <p:cNvSpPr/>
          <p:nvPr/>
        </p:nvSpPr>
        <p:spPr>
          <a:xfrm>
            <a:off x="6244562" y="607808"/>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4958"/>
                  <a:pt x="44958" y="0"/>
                  <a:pt x="100013" y="0"/>
                </a:cubicBezTo>
                <a:lnTo>
                  <a:pt x="100013" y="0"/>
                </a:lnTo>
                <a:cubicBezTo>
                  <a:pt x="155067"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8" name="Google Shape;438;p20"/>
          <p:cNvSpPr/>
          <p:nvPr/>
        </p:nvSpPr>
        <p:spPr>
          <a:xfrm>
            <a:off x="6615730" y="607808"/>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2"/>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9" name="Google Shape;439;p20"/>
          <p:cNvSpPr/>
          <p:nvPr/>
        </p:nvSpPr>
        <p:spPr>
          <a:xfrm>
            <a:off x="6995950" y="607808"/>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0" name="Google Shape;440;p20"/>
          <p:cNvSpPr/>
          <p:nvPr/>
        </p:nvSpPr>
        <p:spPr>
          <a:xfrm>
            <a:off x="10880965" y="1788794"/>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1" name="Google Shape;441;p20"/>
          <p:cNvSpPr/>
          <p:nvPr/>
        </p:nvSpPr>
        <p:spPr>
          <a:xfrm>
            <a:off x="10880965" y="2330469"/>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2" name="Google Shape;442;p20"/>
          <p:cNvSpPr txBox="1">
            <a:spLocks noGrp="1"/>
          </p:cNvSpPr>
          <p:nvPr>
            <p:ph type="title"/>
          </p:nvPr>
        </p:nvSpPr>
        <p:spPr>
          <a:xfrm>
            <a:off x="6539525" y="1202975"/>
            <a:ext cx="45093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443" name="Google Shape;443;p20"/>
          <p:cNvSpPr txBox="1">
            <a:spLocks noGrp="1"/>
          </p:cNvSpPr>
          <p:nvPr>
            <p:ph type="body" idx="1"/>
          </p:nvPr>
        </p:nvSpPr>
        <p:spPr>
          <a:xfrm>
            <a:off x="6539606" y="2737025"/>
            <a:ext cx="4509300" cy="3106800"/>
          </a:xfrm>
          <a:prstGeom prst="rect">
            <a:avLst/>
          </a:prstGeom>
        </p:spPr>
        <p:txBody>
          <a:bodyPr spcFirstLastPara="1" wrap="square" lIns="121900" tIns="121900" rIns="121900" bIns="121900" anchor="t" anchorCtr="0">
            <a:noAutofit/>
          </a:bodyPr>
          <a:lstStyle>
            <a:lvl1pPr marL="457200" lvl="0" indent="-361950">
              <a:spcBef>
                <a:spcPts val="0"/>
              </a:spcBef>
              <a:spcAft>
                <a:spcPts val="0"/>
              </a:spcAft>
              <a:buSzPts val="2100"/>
              <a:buChar char="●"/>
              <a:defRPr sz="2100"/>
            </a:lvl1pPr>
            <a:lvl2pPr marL="914400" lvl="1" indent="-361950">
              <a:spcBef>
                <a:spcPts val="2100"/>
              </a:spcBef>
              <a:spcAft>
                <a:spcPts val="0"/>
              </a:spcAft>
              <a:buSzPts val="2100"/>
              <a:buChar char="○"/>
              <a:defRPr sz="2100"/>
            </a:lvl2pPr>
            <a:lvl3pPr marL="1371600" lvl="2" indent="-361950">
              <a:spcBef>
                <a:spcPts val="2100"/>
              </a:spcBef>
              <a:spcAft>
                <a:spcPts val="0"/>
              </a:spcAft>
              <a:buSzPts val="2100"/>
              <a:buChar char="■"/>
              <a:defRPr sz="2100"/>
            </a:lvl3pPr>
            <a:lvl4pPr marL="1828800" lvl="3" indent="-361950">
              <a:spcBef>
                <a:spcPts val="2100"/>
              </a:spcBef>
              <a:spcAft>
                <a:spcPts val="0"/>
              </a:spcAft>
              <a:buSzPts val="2100"/>
              <a:buChar char="●"/>
              <a:defRPr sz="2100"/>
            </a:lvl4pPr>
            <a:lvl5pPr marL="2286000" lvl="4" indent="-361950">
              <a:spcBef>
                <a:spcPts val="2100"/>
              </a:spcBef>
              <a:spcAft>
                <a:spcPts val="0"/>
              </a:spcAft>
              <a:buSzPts val="2100"/>
              <a:buChar char="○"/>
              <a:defRPr sz="2100"/>
            </a:lvl5pPr>
            <a:lvl6pPr marL="2743200" lvl="5" indent="-361950">
              <a:spcBef>
                <a:spcPts val="2100"/>
              </a:spcBef>
              <a:spcAft>
                <a:spcPts val="0"/>
              </a:spcAft>
              <a:buSzPts val="2100"/>
              <a:buChar char="■"/>
              <a:defRPr sz="2100"/>
            </a:lvl6pPr>
            <a:lvl7pPr marL="3200400" lvl="6" indent="-361950">
              <a:spcBef>
                <a:spcPts val="2100"/>
              </a:spcBef>
              <a:spcAft>
                <a:spcPts val="0"/>
              </a:spcAft>
              <a:buSzPts val="2100"/>
              <a:buChar char="●"/>
              <a:defRPr sz="2100"/>
            </a:lvl7pPr>
            <a:lvl8pPr marL="3657600" lvl="7" indent="-361950">
              <a:spcBef>
                <a:spcPts val="2100"/>
              </a:spcBef>
              <a:spcAft>
                <a:spcPts val="0"/>
              </a:spcAft>
              <a:buSzPts val="2100"/>
              <a:buChar char="○"/>
              <a:defRPr sz="2100"/>
            </a:lvl8pPr>
            <a:lvl9pPr marL="4114800" lvl="8" indent="-361950">
              <a:spcBef>
                <a:spcPts val="2100"/>
              </a:spcBef>
              <a:spcAft>
                <a:spcPts val="2100"/>
              </a:spcAft>
              <a:buSzPts val="2100"/>
              <a:buChar char="■"/>
              <a:defRPr sz="2100"/>
            </a:lvl9pPr>
          </a:lstStyle>
          <a:p>
            <a:endParaRPr/>
          </a:p>
        </p:txBody>
      </p:sp>
      <p:sp>
        <p:nvSpPr>
          <p:cNvPr id="444" name="Google Shape;444;p20"/>
          <p:cNvSpPr/>
          <p:nvPr/>
        </p:nvSpPr>
        <p:spPr>
          <a:xfrm flipH="1">
            <a:off x="360992" y="18429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5" name="Google Shape;445;p20"/>
          <p:cNvSpPr/>
          <p:nvPr/>
        </p:nvSpPr>
        <p:spPr>
          <a:xfrm flipH="1">
            <a:off x="596367" y="18429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6" name="Google Shape;446;p20"/>
          <p:cNvSpPr/>
          <p:nvPr/>
        </p:nvSpPr>
        <p:spPr>
          <a:xfrm flipH="1">
            <a:off x="822689" y="18429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7" name="Google Shape;447;p20"/>
          <p:cNvSpPr/>
          <p:nvPr/>
        </p:nvSpPr>
        <p:spPr>
          <a:xfrm flipH="1">
            <a:off x="1058064" y="18429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8" name="Google Shape;448;p20"/>
          <p:cNvSpPr/>
          <p:nvPr/>
        </p:nvSpPr>
        <p:spPr>
          <a:xfrm flipH="1">
            <a:off x="1293439" y="18429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9" name="Google Shape;449;p20"/>
          <p:cNvSpPr/>
          <p:nvPr/>
        </p:nvSpPr>
        <p:spPr>
          <a:xfrm flipH="1">
            <a:off x="1528814" y="18429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0" name="Google Shape;450;p20"/>
          <p:cNvSpPr/>
          <p:nvPr/>
        </p:nvSpPr>
        <p:spPr>
          <a:xfrm flipH="1">
            <a:off x="360992" y="428718"/>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1" name="Google Shape;451;p20"/>
          <p:cNvSpPr/>
          <p:nvPr/>
        </p:nvSpPr>
        <p:spPr>
          <a:xfrm flipH="1">
            <a:off x="360992" y="673145"/>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2" name="Google Shape;452;p20"/>
          <p:cNvSpPr/>
          <p:nvPr/>
        </p:nvSpPr>
        <p:spPr>
          <a:xfrm flipH="1">
            <a:off x="360992" y="917572"/>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3" name="Google Shape;453;p20"/>
          <p:cNvSpPr/>
          <p:nvPr/>
        </p:nvSpPr>
        <p:spPr>
          <a:xfrm flipH="1">
            <a:off x="293126" y="5872541"/>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4" name="Google Shape;454;p20"/>
          <p:cNvSpPr/>
          <p:nvPr/>
        </p:nvSpPr>
        <p:spPr>
          <a:xfrm flipH="1">
            <a:off x="293126" y="6116968"/>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5" name="Google Shape;455;p20"/>
          <p:cNvSpPr/>
          <p:nvPr/>
        </p:nvSpPr>
        <p:spPr>
          <a:xfrm flipH="1">
            <a:off x="293126" y="6361396"/>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6" name="Google Shape;456;p20"/>
          <p:cNvSpPr/>
          <p:nvPr/>
        </p:nvSpPr>
        <p:spPr>
          <a:xfrm flipH="1">
            <a:off x="293126" y="6605822"/>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7" name="Google Shape;457;p20"/>
          <p:cNvSpPr/>
          <p:nvPr/>
        </p:nvSpPr>
        <p:spPr>
          <a:xfrm flipH="1">
            <a:off x="1624163" y="47357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8" name="Google Shape;458;p20"/>
          <p:cNvSpPr/>
          <p:nvPr/>
        </p:nvSpPr>
        <p:spPr>
          <a:xfrm flipH="1">
            <a:off x="1139834" y="47357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9" name="Google Shape;459;p20"/>
          <p:cNvSpPr/>
          <p:nvPr/>
        </p:nvSpPr>
        <p:spPr>
          <a:xfrm flipH="1">
            <a:off x="655506" y="47357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0" name="Google Shape;460;p20"/>
          <p:cNvSpPr/>
          <p:nvPr/>
        </p:nvSpPr>
        <p:spPr>
          <a:xfrm flipH="1">
            <a:off x="664213" y="5746086"/>
            <a:ext cx="434340" cy="615315"/>
          </a:xfrm>
          <a:custGeom>
            <a:avLst/>
            <a:gdLst/>
            <a:ahLst/>
            <a:cxnLst/>
            <a:rect l="l" t="t" r="r" b="b"/>
            <a:pathLst>
              <a:path w="457200" h="647700" extrusionOk="0">
                <a:moveTo>
                  <a:pt x="0" y="0"/>
                </a:moveTo>
                <a:lnTo>
                  <a:pt x="47625" y="542925"/>
                </a:lnTo>
                <a:lnTo>
                  <a:pt x="190500" y="400050"/>
                </a:lnTo>
                <a:lnTo>
                  <a:pt x="323850" y="647700"/>
                </a:lnTo>
                <a:lnTo>
                  <a:pt x="428625" y="571500"/>
                </a:lnTo>
                <a:lnTo>
                  <a:pt x="257175" y="342900"/>
                </a:lnTo>
                <a:lnTo>
                  <a:pt x="457200" y="295275"/>
                </a:lnTo>
                <a:close/>
              </a:path>
            </a:pathLst>
          </a:custGeom>
          <a:solidFill>
            <a:schemeClr val="l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461" name="Google Shape;461;p20"/>
          <p:cNvSpPr/>
          <p:nvPr/>
        </p:nvSpPr>
        <p:spPr>
          <a:xfrm rot="5400000">
            <a:off x="-23163" y="5164761"/>
            <a:ext cx="700463" cy="361950"/>
          </a:xfrm>
          <a:custGeom>
            <a:avLst/>
            <a:gdLst/>
            <a:ahLst/>
            <a:cxnLst/>
            <a:rect l="l" t="t" r="r" b="b"/>
            <a:pathLst>
              <a:path w="737329" h="381000" extrusionOk="0">
                <a:moveTo>
                  <a:pt x="0" y="190500"/>
                </a:moveTo>
                <a:lnTo>
                  <a:pt x="194405" y="381000"/>
                </a:lnTo>
                <a:lnTo>
                  <a:pt x="194405" y="261938"/>
                </a:lnTo>
                <a:lnTo>
                  <a:pt x="737330" y="261938"/>
                </a:lnTo>
                <a:lnTo>
                  <a:pt x="737330" y="119063"/>
                </a:lnTo>
                <a:lnTo>
                  <a:pt x="194405" y="119063"/>
                </a:lnTo>
                <a:lnTo>
                  <a:pt x="194405" y="0"/>
                </a:lnTo>
                <a:close/>
              </a:path>
            </a:pathLst>
          </a:custGeom>
          <a:solidFill>
            <a:schemeClr val="accent1"/>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018 Custom Layout 1">
  <p:cSld name="CUSTOM_17">
    <p:spTree>
      <p:nvGrpSpPr>
        <p:cNvPr id="1" name="Shape 462"/>
        <p:cNvGrpSpPr/>
        <p:nvPr/>
      </p:nvGrpSpPr>
      <p:grpSpPr>
        <a:xfrm>
          <a:off x="0" y="0"/>
          <a:ext cx="0" cy="0"/>
          <a:chOff x="0" y="0"/>
          <a:chExt cx="0" cy="0"/>
        </a:xfrm>
      </p:grpSpPr>
      <p:sp>
        <p:nvSpPr>
          <p:cNvPr id="463" name="Google Shape;463;p21"/>
          <p:cNvSpPr/>
          <p:nvPr/>
        </p:nvSpPr>
        <p:spPr>
          <a:xfrm>
            <a:off x="794675" y="409775"/>
            <a:ext cx="9760982" cy="5895094"/>
          </a:xfrm>
          <a:custGeom>
            <a:avLst/>
            <a:gdLst/>
            <a:ahLst/>
            <a:cxnLst/>
            <a:rect l="l" t="t" r="r" b="b"/>
            <a:pathLst>
              <a:path w="4362450" h="4943475" extrusionOk="0">
                <a:moveTo>
                  <a:pt x="0" y="0"/>
                </a:moveTo>
                <a:lnTo>
                  <a:pt x="4362450" y="0"/>
                </a:lnTo>
                <a:lnTo>
                  <a:pt x="4362450" y="4943475"/>
                </a:lnTo>
                <a:lnTo>
                  <a:pt x="0" y="4943475"/>
                </a:lnTo>
                <a:close/>
              </a:path>
            </a:pathLst>
          </a:custGeom>
          <a:solidFill>
            <a:schemeClr val="accent4"/>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464" name="Google Shape;464;p21"/>
          <p:cNvSpPr/>
          <p:nvPr/>
        </p:nvSpPr>
        <p:spPr>
          <a:xfrm>
            <a:off x="531875" y="313975"/>
            <a:ext cx="9841230" cy="5775198"/>
          </a:xfrm>
          <a:custGeom>
            <a:avLst/>
            <a:gdLst/>
            <a:ahLst/>
            <a:cxnLst/>
            <a:rect l="l" t="t" r="r" b="b"/>
            <a:pathLst>
              <a:path w="11715750" h="6562725" extrusionOk="0">
                <a:moveTo>
                  <a:pt x="0" y="0"/>
                </a:moveTo>
                <a:lnTo>
                  <a:pt x="11715750" y="0"/>
                </a:lnTo>
                <a:lnTo>
                  <a:pt x="11715750" y="6562725"/>
                </a:lnTo>
                <a:lnTo>
                  <a:pt x="0" y="6562725"/>
                </a:lnTo>
                <a:close/>
              </a:path>
            </a:pathLst>
          </a:custGeom>
          <a:solidFill>
            <a:srgbClr val="FFFFFF"/>
          </a:solidFill>
          <a:ln w="38100" cap="flat" cmpd="sng">
            <a:solidFill>
              <a:schemeClr val="accent4"/>
            </a:solidFill>
            <a:prstDash val="solid"/>
            <a:miter lim="8000"/>
            <a:headEnd type="none" w="sm" len="sm"/>
            <a:tailEnd type="none" w="sm" len="sm"/>
          </a:ln>
          <a:effectLst>
            <a:outerShdw blurRad="127000" sx="102000" sy="102000" algn="ctr" rotWithShape="0">
              <a:srgbClr val="000000">
                <a:alpha val="2471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5" name="Google Shape;465;p21"/>
          <p:cNvSpPr/>
          <p:nvPr/>
        </p:nvSpPr>
        <p:spPr>
          <a:xfrm>
            <a:off x="529875" y="309450"/>
            <a:ext cx="9841230" cy="538400"/>
          </a:xfrm>
          <a:custGeom>
            <a:avLst/>
            <a:gdLst/>
            <a:ahLst/>
            <a:cxnLst/>
            <a:rect l="l" t="t" r="r" b="b"/>
            <a:pathLst>
              <a:path w="11715750" h="566737" extrusionOk="0">
                <a:moveTo>
                  <a:pt x="0" y="0"/>
                </a:moveTo>
                <a:lnTo>
                  <a:pt x="11715750" y="0"/>
                </a:lnTo>
                <a:lnTo>
                  <a:pt x="11715750" y="566738"/>
                </a:lnTo>
                <a:lnTo>
                  <a:pt x="0" y="566738"/>
                </a:lnTo>
                <a:close/>
              </a:path>
            </a:pathLst>
          </a:custGeom>
          <a:solidFill>
            <a:srgbClr val="FFFFFF"/>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6" name="Google Shape;466;p21"/>
          <p:cNvSpPr/>
          <p:nvPr/>
        </p:nvSpPr>
        <p:spPr>
          <a:xfrm rot="-5400000">
            <a:off x="11581564" y="6196332"/>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7" name="Google Shape;467;p21"/>
          <p:cNvSpPr/>
          <p:nvPr/>
        </p:nvSpPr>
        <p:spPr>
          <a:xfrm rot="-5400000">
            <a:off x="11581564" y="5712004"/>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8" name="Google Shape;468;p21"/>
          <p:cNvSpPr/>
          <p:nvPr/>
        </p:nvSpPr>
        <p:spPr>
          <a:xfrm rot="-5400000">
            <a:off x="11581564" y="5227675"/>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9" name="Google Shape;469;p21"/>
          <p:cNvSpPr/>
          <p:nvPr/>
        </p:nvSpPr>
        <p:spPr>
          <a:xfrm>
            <a:off x="706677" y="112528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0" name="Google Shape;470;p21"/>
          <p:cNvSpPr/>
          <p:nvPr/>
        </p:nvSpPr>
        <p:spPr>
          <a:xfrm>
            <a:off x="9683165" y="5342573"/>
            <a:ext cx="434340" cy="615315"/>
          </a:xfrm>
          <a:custGeom>
            <a:avLst/>
            <a:gdLst/>
            <a:ahLst/>
            <a:cxnLst/>
            <a:rect l="l" t="t" r="r" b="b"/>
            <a:pathLst>
              <a:path w="457200" h="647700" extrusionOk="0">
                <a:moveTo>
                  <a:pt x="0" y="0"/>
                </a:moveTo>
                <a:lnTo>
                  <a:pt x="47625" y="542925"/>
                </a:lnTo>
                <a:lnTo>
                  <a:pt x="190500" y="400050"/>
                </a:lnTo>
                <a:lnTo>
                  <a:pt x="323850" y="647700"/>
                </a:lnTo>
                <a:lnTo>
                  <a:pt x="428625" y="571500"/>
                </a:lnTo>
                <a:lnTo>
                  <a:pt x="257175" y="342900"/>
                </a:lnTo>
                <a:lnTo>
                  <a:pt x="457200" y="295275"/>
                </a:lnTo>
                <a:close/>
              </a:path>
            </a:pathLst>
          </a:custGeom>
          <a:solidFill>
            <a:schemeClr val="accent3"/>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471" name="Google Shape;471;p21"/>
          <p:cNvSpPr/>
          <p:nvPr/>
        </p:nvSpPr>
        <p:spPr>
          <a:xfrm>
            <a:off x="794675"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4958"/>
                  <a:pt x="44958" y="0"/>
                  <a:pt x="100013" y="0"/>
                </a:cubicBezTo>
                <a:lnTo>
                  <a:pt x="100013" y="0"/>
                </a:lnTo>
                <a:cubicBezTo>
                  <a:pt x="155067"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2" name="Google Shape;472;p21"/>
          <p:cNvSpPr/>
          <p:nvPr/>
        </p:nvSpPr>
        <p:spPr>
          <a:xfrm>
            <a:off x="1165842"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2"/>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3" name="Google Shape;473;p21"/>
          <p:cNvSpPr/>
          <p:nvPr/>
        </p:nvSpPr>
        <p:spPr>
          <a:xfrm>
            <a:off x="1546063" y="485971"/>
            <a:ext cx="190024" cy="190024"/>
          </a:xfrm>
          <a:custGeom>
            <a:avLst/>
            <a:gdLst/>
            <a:ahLst/>
            <a:cxnLst/>
            <a:rect l="l" t="t" r="r" b="b"/>
            <a:pathLst>
              <a:path w="200025" h="200025" extrusionOk="0">
                <a:moveTo>
                  <a:pt x="100013" y="200025"/>
                </a:moveTo>
                <a:lnTo>
                  <a:pt x="100013" y="200025"/>
                </a:lnTo>
                <a:cubicBezTo>
                  <a:pt x="44958" y="200025"/>
                  <a:pt x="0" y="155067"/>
                  <a:pt x="0" y="100013"/>
                </a:cubicBezTo>
                <a:lnTo>
                  <a:pt x="0" y="100013"/>
                </a:lnTo>
                <a:cubicBezTo>
                  <a:pt x="0" y="45053"/>
                  <a:pt x="44958" y="0"/>
                  <a:pt x="100013" y="0"/>
                </a:cubicBezTo>
                <a:lnTo>
                  <a:pt x="100013" y="0"/>
                </a:lnTo>
                <a:cubicBezTo>
                  <a:pt x="154972" y="0"/>
                  <a:pt x="200025" y="44958"/>
                  <a:pt x="200025" y="100013"/>
                </a:cubicBezTo>
                <a:lnTo>
                  <a:pt x="200025" y="100013"/>
                </a:lnTo>
                <a:cubicBezTo>
                  <a:pt x="200025" y="155067"/>
                  <a:pt x="155067" y="200025"/>
                  <a:pt x="100013" y="200025"/>
                </a:cubicBezTo>
                <a:close/>
              </a:path>
            </a:pathLst>
          </a:custGeom>
          <a:solidFill>
            <a:schemeClr val="accent1"/>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4" name="Google Shape;474;p21"/>
          <p:cNvSpPr/>
          <p:nvPr/>
        </p:nvSpPr>
        <p:spPr>
          <a:xfrm>
            <a:off x="706677" y="1666956"/>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5" name="Google Shape;475;p21"/>
          <p:cNvSpPr/>
          <p:nvPr/>
        </p:nvSpPr>
        <p:spPr>
          <a:xfrm>
            <a:off x="706677" y="2208631"/>
            <a:ext cx="375070" cy="375070"/>
          </a:xfrm>
          <a:custGeom>
            <a:avLst/>
            <a:gdLst/>
            <a:ahLst/>
            <a:cxnLst/>
            <a:rect l="l" t="t" r="r" b="b"/>
            <a:pathLst>
              <a:path w="394811" h="394811" extrusionOk="0">
                <a:moveTo>
                  <a:pt x="394811" y="96583"/>
                </a:moveTo>
                <a:lnTo>
                  <a:pt x="298228" y="0"/>
                </a:lnTo>
                <a:lnTo>
                  <a:pt x="197453" y="100775"/>
                </a:lnTo>
                <a:lnTo>
                  <a:pt x="96679" y="0"/>
                </a:lnTo>
                <a:lnTo>
                  <a:pt x="0" y="96583"/>
                </a:lnTo>
                <a:lnTo>
                  <a:pt x="100870" y="197358"/>
                </a:lnTo>
                <a:lnTo>
                  <a:pt x="0" y="298133"/>
                </a:lnTo>
                <a:lnTo>
                  <a:pt x="96679" y="394811"/>
                </a:lnTo>
                <a:lnTo>
                  <a:pt x="197453" y="293942"/>
                </a:lnTo>
                <a:lnTo>
                  <a:pt x="298228" y="394811"/>
                </a:lnTo>
                <a:lnTo>
                  <a:pt x="394811" y="298133"/>
                </a:lnTo>
                <a:lnTo>
                  <a:pt x="294037" y="197358"/>
                </a:lnTo>
                <a:close/>
              </a:path>
            </a:pathLst>
          </a:custGeom>
          <a:noFill/>
          <a:ln w="38100"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6" name="Google Shape;476;p21"/>
          <p:cNvSpPr/>
          <p:nvPr/>
        </p:nvSpPr>
        <p:spPr>
          <a:xfrm>
            <a:off x="11735165" y="181878"/>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6"/>
                </a:lnTo>
                <a:lnTo>
                  <a:pt x="27432" y="44006"/>
                </a:lnTo>
                <a:lnTo>
                  <a:pt x="27432" y="71438"/>
                </a:lnTo>
                <a:lnTo>
                  <a:pt x="44005" y="71438"/>
                </a:lnTo>
                <a:lnTo>
                  <a:pt x="44005" y="44006"/>
                </a:lnTo>
                <a:lnTo>
                  <a:pt x="71438" y="44006"/>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7" name="Google Shape;477;p21"/>
          <p:cNvSpPr/>
          <p:nvPr/>
        </p:nvSpPr>
        <p:spPr>
          <a:xfrm>
            <a:off x="11735165" y="426306"/>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8" name="Google Shape;478;p21"/>
          <p:cNvSpPr/>
          <p:nvPr/>
        </p:nvSpPr>
        <p:spPr>
          <a:xfrm>
            <a:off x="11735165" y="670733"/>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9" name="Google Shape;479;p21"/>
          <p:cNvSpPr/>
          <p:nvPr/>
        </p:nvSpPr>
        <p:spPr>
          <a:xfrm>
            <a:off x="11735165" y="915160"/>
            <a:ext cx="67865" cy="67865"/>
          </a:xfrm>
          <a:custGeom>
            <a:avLst/>
            <a:gdLst/>
            <a:ahLst/>
            <a:cxnLst/>
            <a:rect l="l" t="t" r="r" b="b"/>
            <a:pathLst>
              <a:path w="71437" h="71437" extrusionOk="0">
                <a:moveTo>
                  <a:pt x="71438" y="27432"/>
                </a:moveTo>
                <a:lnTo>
                  <a:pt x="44005" y="27432"/>
                </a:lnTo>
                <a:lnTo>
                  <a:pt x="44005" y="0"/>
                </a:lnTo>
                <a:lnTo>
                  <a:pt x="27432" y="0"/>
                </a:lnTo>
                <a:lnTo>
                  <a:pt x="27432" y="27432"/>
                </a:lnTo>
                <a:lnTo>
                  <a:pt x="0" y="27432"/>
                </a:lnTo>
                <a:lnTo>
                  <a:pt x="0" y="44005"/>
                </a:lnTo>
                <a:lnTo>
                  <a:pt x="27432" y="44005"/>
                </a:lnTo>
                <a:lnTo>
                  <a:pt x="27432" y="71438"/>
                </a:lnTo>
                <a:lnTo>
                  <a:pt x="44005" y="71438"/>
                </a:lnTo>
                <a:lnTo>
                  <a:pt x="44005" y="44005"/>
                </a:lnTo>
                <a:lnTo>
                  <a:pt x="71438" y="44005"/>
                </a:lnTo>
                <a:close/>
              </a:path>
            </a:pathLst>
          </a:custGeom>
          <a:solidFill>
            <a:schemeClr val="accent4"/>
          </a:solidFill>
          <a:ln w="127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0" name="Google Shape;480;p21"/>
          <p:cNvSpPr txBox="1">
            <a:spLocks noGrp="1"/>
          </p:cNvSpPr>
          <p:nvPr>
            <p:ph type="subTitle" idx="1"/>
          </p:nvPr>
        </p:nvSpPr>
        <p:spPr>
          <a:xfrm>
            <a:off x="2854000" y="2945800"/>
            <a:ext cx="5581500" cy="717900"/>
          </a:xfrm>
          <a:prstGeom prst="rect">
            <a:avLst/>
          </a:prstGeom>
        </p:spPr>
        <p:txBody>
          <a:bodyPr spcFirstLastPara="1" wrap="square" lIns="121900" tIns="121900" rIns="121900" bIns="121900" anchor="t" anchorCtr="0">
            <a:noAutofit/>
          </a:bodyPr>
          <a:lstStyle>
            <a:lvl1pPr lvl="0" algn="ctr" rtl="0">
              <a:spcBef>
                <a:spcPts val="0"/>
              </a:spcBef>
              <a:spcAft>
                <a:spcPts val="0"/>
              </a:spcAft>
              <a:buSzPts val="2100"/>
              <a:buNone/>
              <a:defRPr sz="2100" b="1"/>
            </a:lvl1pPr>
            <a:lvl2pPr lvl="1" algn="ctr" rtl="0">
              <a:spcBef>
                <a:spcPts val="2100"/>
              </a:spcBef>
              <a:spcAft>
                <a:spcPts val="0"/>
              </a:spcAft>
              <a:buSzPts val="2100"/>
              <a:buNone/>
              <a:defRPr sz="2100" b="1"/>
            </a:lvl2pPr>
            <a:lvl3pPr lvl="2" algn="ctr" rtl="0">
              <a:spcBef>
                <a:spcPts val="2100"/>
              </a:spcBef>
              <a:spcAft>
                <a:spcPts val="0"/>
              </a:spcAft>
              <a:buSzPts val="2100"/>
              <a:buNone/>
              <a:defRPr sz="2100" b="1"/>
            </a:lvl3pPr>
            <a:lvl4pPr lvl="3" algn="ctr" rtl="0">
              <a:spcBef>
                <a:spcPts val="2100"/>
              </a:spcBef>
              <a:spcAft>
                <a:spcPts val="0"/>
              </a:spcAft>
              <a:buSzPts val="2100"/>
              <a:buNone/>
              <a:defRPr sz="2100" b="1"/>
            </a:lvl4pPr>
            <a:lvl5pPr lvl="4" algn="ctr" rtl="0">
              <a:spcBef>
                <a:spcPts val="2100"/>
              </a:spcBef>
              <a:spcAft>
                <a:spcPts val="0"/>
              </a:spcAft>
              <a:buSzPts val="2100"/>
              <a:buNone/>
              <a:defRPr sz="2100" b="1"/>
            </a:lvl5pPr>
            <a:lvl6pPr lvl="5" algn="ctr" rtl="0">
              <a:spcBef>
                <a:spcPts val="2100"/>
              </a:spcBef>
              <a:spcAft>
                <a:spcPts val="0"/>
              </a:spcAft>
              <a:buSzPts val="2100"/>
              <a:buNone/>
              <a:defRPr sz="2100" b="1"/>
            </a:lvl6pPr>
            <a:lvl7pPr lvl="6" algn="ctr" rtl="0">
              <a:spcBef>
                <a:spcPts val="2100"/>
              </a:spcBef>
              <a:spcAft>
                <a:spcPts val="0"/>
              </a:spcAft>
              <a:buSzPts val="2100"/>
              <a:buNone/>
              <a:defRPr sz="2100" b="1"/>
            </a:lvl7pPr>
            <a:lvl8pPr lvl="7" algn="ctr" rtl="0">
              <a:spcBef>
                <a:spcPts val="2100"/>
              </a:spcBef>
              <a:spcAft>
                <a:spcPts val="0"/>
              </a:spcAft>
              <a:buSzPts val="2100"/>
              <a:buNone/>
              <a:defRPr sz="2100" b="1"/>
            </a:lvl8pPr>
            <a:lvl9pPr lvl="8" algn="ctr" rtl="0">
              <a:spcBef>
                <a:spcPts val="2100"/>
              </a:spcBef>
              <a:spcAft>
                <a:spcPts val="2100"/>
              </a:spcAft>
              <a:buSzPts val="2100"/>
              <a:buNone/>
              <a:defRPr sz="2100" b="1"/>
            </a:lvl9pPr>
          </a:lstStyle>
          <a:p>
            <a:endParaRPr/>
          </a:p>
        </p:txBody>
      </p:sp>
      <p:sp>
        <p:nvSpPr>
          <p:cNvPr id="481" name="Google Shape;481;p21"/>
          <p:cNvSpPr txBox="1">
            <a:spLocks noGrp="1"/>
          </p:cNvSpPr>
          <p:nvPr>
            <p:ph type="title"/>
          </p:nvPr>
        </p:nvSpPr>
        <p:spPr>
          <a:xfrm>
            <a:off x="2854000" y="1403350"/>
            <a:ext cx="5581500" cy="7635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dk1"/>
              </a:buClr>
              <a:buSzPts val="7000"/>
              <a:buFont typeface="Aldrich"/>
              <a:buNone/>
              <a:defRPr sz="7000"/>
            </a:lvl1pPr>
            <a:lvl2pPr lvl="1" algn="ctr"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2pPr>
            <a:lvl3pPr lvl="2" algn="ctr"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3pPr>
            <a:lvl4pPr lvl="3" algn="ctr"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4pPr>
            <a:lvl5pPr lvl="4" algn="ctr"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5pPr>
            <a:lvl6pPr lvl="5" algn="ctr"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6pPr>
            <a:lvl7pPr lvl="6" algn="ctr"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7pPr>
            <a:lvl8pPr lvl="7" algn="ctr"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8pPr>
            <a:lvl9pPr lvl="8" algn="ctr"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9pPr>
          </a:lstStyle>
          <a:p>
            <a:endParaRPr/>
          </a:p>
        </p:txBody>
      </p:sp>
      <p:sp>
        <p:nvSpPr>
          <p:cNvPr id="482" name="Google Shape;482;p21"/>
          <p:cNvSpPr txBox="1">
            <a:spLocks noGrp="1"/>
          </p:cNvSpPr>
          <p:nvPr>
            <p:ph type="body" idx="2"/>
          </p:nvPr>
        </p:nvSpPr>
        <p:spPr>
          <a:xfrm>
            <a:off x="2854050" y="3810600"/>
            <a:ext cx="5581500" cy="1341600"/>
          </a:xfrm>
          <a:prstGeom prst="rect">
            <a:avLst/>
          </a:prstGeom>
        </p:spPr>
        <p:txBody>
          <a:bodyPr spcFirstLastPara="1" wrap="square" lIns="121900" tIns="121900" rIns="121900" bIns="121900" anchor="t" anchorCtr="0">
            <a:noAutofit/>
          </a:bodyPr>
          <a:lstStyle>
            <a:lvl1pPr marL="457200" lvl="0" indent="-349250" algn="ctr">
              <a:lnSpc>
                <a:spcPct val="100000"/>
              </a:lnSpc>
              <a:spcBef>
                <a:spcPts val="0"/>
              </a:spcBef>
              <a:spcAft>
                <a:spcPts val="0"/>
              </a:spcAft>
              <a:buSzPts val="1900"/>
              <a:buChar char="●"/>
              <a:defRPr/>
            </a:lvl1pPr>
            <a:lvl2pPr marL="914400" lvl="1" indent="-349250" algn="ctr">
              <a:lnSpc>
                <a:spcPct val="100000"/>
              </a:lnSpc>
              <a:spcBef>
                <a:spcPts val="0"/>
              </a:spcBef>
              <a:spcAft>
                <a:spcPts val="0"/>
              </a:spcAft>
              <a:buSzPts val="1900"/>
              <a:buChar char="○"/>
              <a:defRPr/>
            </a:lvl2pPr>
            <a:lvl3pPr marL="1371600" lvl="2" indent="-349250" algn="ctr">
              <a:lnSpc>
                <a:spcPct val="100000"/>
              </a:lnSpc>
              <a:spcBef>
                <a:spcPts val="0"/>
              </a:spcBef>
              <a:spcAft>
                <a:spcPts val="0"/>
              </a:spcAft>
              <a:buSzPts val="1900"/>
              <a:buChar char="■"/>
              <a:defRPr/>
            </a:lvl3pPr>
            <a:lvl4pPr marL="1828800" lvl="3" indent="-349250" algn="ctr">
              <a:lnSpc>
                <a:spcPct val="100000"/>
              </a:lnSpc>
              <a:spcBef>
                <a:spcPts val="0"/>
              </a:spcBef>
              <a:spcAft>
                <a:spcPts val="0"/>
              </a:spcAft>
              <a:buSzPts val="1900"/>
              <a:buChar char="●"/>
              <a:defRPr/>
            </a:lvl4pPr>
            <a:lvl5pPr marL="2286000" lvl="4" indent="-349250" algn="ctr">
              <a:lnSpc>
                <a:spcPct val="100000"/>
              </a:lnSpc>
              <a:spcBef>
                <a:spcPts val="0"/>
              </a:spcBef>
              <a:spcAft>
                <a:spcPts val="0"/>
              </a:spcAft>
              <a:buSzPts val="1900"/>
              <a:buChar char="○"/>
              <a:defRPr/>
            </a:lvl5pPr>
            <a:lvl6pPr marL="2743200" lvl="5" indent="-349250" algn="ctr">
              <a:lnSpc>
                <a:spcPct val="100000"/>
              </a:lnSpc>
              <a:spcBef>
                <a:spcPts val="0"/>
              </a:spcBef>
              <a:spcAft>
                <a:spcPts val="0"/>
              </a:spcAft>
              <a:buSzPts val="1900"/>
              <a:buChar char="■"/>
              <a:defRPr/>
            </a:lvl6pPr>
            <a:lvl7pPr marL="3200400" lvl="6" indent="-349250" algn="ctr">
              <a:lnSpc>
                <a:spcPct val="100000"/>
              </a:lnSpc>
              <a:spcBef>
                <a:spcPts val="0"/>
              </a:spcBef>
              <a:spcAft>
                <a:spcPts val="0"/>
              </a:spcAft>
              <a:buSzPts val="1900"/>
              <a:buChar char="●"/>
              <a:defRPr/>
            </a:lvl7pPr>
            <a:lvl8pPr marL="3657600" lvl="7" indent="-349250" algn="ctr">
              <a:lnSpc>
                <a:spcPct val="100000"/>
              </a:lnSpc>
              <a:spcBef>
                <a:spcPts val="0"/>
              </a:spcBef>
              <a:spcAft>
                <a:spcPts val="0"/>
              </a:spcAft>
              <a:buSzPts val="1900"/>
              <a:buChar char="○"/>
              <a:defRPr/>
            </a:lvl8pPr>
            <a:lvl9pPr marL="4114800" lvl="8" indent="-349250" algn="ctr">
              <a:lnSpc>
                <a:spcPct val="100000"/>
              </a:lnSpc>
              <a:spcBef>
                <a:spcPts val="0"/>
              </a:spcBef>
              <a:spcAft>
                <a:spcPts val="0"/>
              </a:spcAft>
              <a:buSzPts val="19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lvl="0">
              <a:spcBef>
                <a:spcPts val="0"/>
              </a:spcBef>
              <a:spcAft>
                <a:spcPts val="0"/>
              </a:spcAft>
              <a:buClr>
                <a:schemeClr val="dk1"/>
              </a:buClr>
              <a:buSzPts val="4000"/>
              <a:buFont typeface="Poppins ExtraBold"/>
              <a:buNone/>
              <a:defRPr sz="4000">
                <a:solidFill>
                  <a:schemeClr val="dk1"/>
                </a:solidFill>
                <a:latin typeface="Poppins ExtraBold"/>
                <a:ea typeface="Poppins ExtraBold"/>
                <a:cs typeface="Poppins ExtraBold"/>
                <a:sym typeface="Poppins ExtraBold"/>
              </a:defRPr>
            </a:lvl1pPr>
            <a:lvl2pPr lvl="1">
              <a:spcBef>
                <a:spcPts val="0"/>
              </a:spcBef>
              <a:spcAft>
                <a:spcPts val="0"/>
              </a:spcAft>
              <a:buClr>
                <a:schemeClr val="dk1"/>
              </a:buClr>
              <a:buSzPts val="4000"/>
              <a:buFont typeface="Poppins ExtraBold"/>
              <a:buNone/>
              <a:defRPr sz="4000">
                <a:solidFill>
                  <a:schemeClr val="dk1"/>
                </a:solidFill>
                <a:latin typeface="Poppins ExtraBold"/>
                <a:ea typeface="Poppins ExtraBold"/>
                <a:cs typeface="Poppins ExtraBold"/>
                <a:sym typeface="Poppins ExtraBold"/>
              </a:defRPr>
            </a:lvl2pPr>
            <a:lvl3pPr lvl="2">
              <a:spcBef>
                <a:spcPts val="0"/>
              </a:spcBef>
              <a:spcAft>
                <a:spcPts val="0"/>
              </a:spcAft>
              <a:buClr>
                <a:schemeClr val="dk1"/>
              </a:buClr>
              <a:buSzPts val="4000"/>
              <a:buFont typeface="Poppins ExtraBold"/>
              <a:buNone/>
              <a:defRPr sz="4000">
                <a:solidFill>
                  <a:schemeClr val="dk1"/>
                </a:solidFill>
                <a:latin typeface="Poppins ExtraBold"/>
                <a:ea typeface="Poppins ExtraBold"/>
                <a:cs typeface="Poppins ExtraBold"/>
                <a:sym typeface="Poppins ExtraBold"/>
              </a:defRPr>
            </a:lvl3pPr>
            <a:lvl4pPr lvl="3">
              <a:spcBef>
                <a:spcPts val="0"/>
              </a:spcBef>
              <a:spcAft>
                <a:spcPts val="0"/>
              </a:spcAft>
              <a:buClr>
                <a:schemeClr val="dk1"/>
              </a:buClr>
              <a:buSzPts val="4000"/>
              <a:buFont typeface="Poppins ExtraBold"/>
              <a:buNone/>
              <a:defRPr sz="4000">
                <a:solidFill>
                  <a:schemeClr val="dk1"/>
                </a:solidFill>
                <a:latin typeface="Poppins ExtraBold"/>
                <a:ea typeface="Poppins ExtraBold"/>
                <a:cs typeface="Poppins ExtraBold"/>
                <a:sym typeface="Poppins ExtraBold"/>
              </a:defRPr>
            </a:lvl4pPr>
            <a:lvl5pPr lvl="4">
              <a:spcBef>
                <a:spcPts val="0"/>
              </a:spcBef>
              <a:spcAft>
                <a:spcPts val="0"/>
              </a:spcAft>
              <a:buClr>
                <a:schemeClr val="dk1"/>
              </a:buClr>
              <a:buSzPts val="4000"/>
              <a:buFont typeface="Poppins ExtraBold"/>
              <a:buNone/>
              <a:defRPr sz="4000">
                <a:solidFill>
                  <a:schemeClr val="dk1"/>
                </a:solidFill>
                <a:latin typeface="Poppins ExtraBold"/>
                <a:ea typeface="Poppins ExtraBold"/>
                <a:cs typeface="Poppins ExtraBold"/>
                <a:sym typeface="Poppins ExtraBold"/>
              </a:defRPr>
            </a:lvl5pPr>
            <a:lvl6pPr lvl="5">
              <a:spcBef>
                <a:spcPts val="0"/>
              </a:spcBef>
              <a:spcAft>
                <a:spcPts val="0"/>
              </a:spcAft>
              <a:buClr>
                <a:schemeClr val="dk1"/>
              </a:buClr>
              <a:buSzPts val="4000"/>
              <a:buFont typeface="Poppins ExtraBold"/>
              <a:buNone/>
              <a:defRPr sz="4000">
                <a:solidFill>
                  <a:schemeClr val="dk1"/>
                </a:solidFill>
                <a:latin typeface="Poppins ExtraBold"/>
                <a:ea typeface="Poppins ExtraBold"/>
                <a:cs typeface="Poppins ExtraBold"/>
                <a:sym typeface="Poppins ExtraBold"/>
              </a:defRPr>
            </a:lvl6pPr>
            <a:lvl7pPr lvl="6">
              <a:spcBef>
                <a:spcPts val="0"/>
              </a:spcBef>
              <a:spcAft>
                <a:spcPts val="0"/>
              </a:spcAft>
              <a:buClr>
                <a:schemeClr val="dk1"/>
              </a:buClr>
              <a:buSzPts val="4000"/>
              <a:buFont typeface="Poppins ExtraBold"/>
              <a:buNone/>
              <a:defRPr sz="4000">
                <a:solidFill>
                  <a:schemeClr val="dk1"/>
                </a:solidFill>
                <a:latin typeface="Poppins ExtraBold"/>
                <a:ea typeface="Poppins ExtraBold"/>
                <a:cs typeface="Poppins ExtraBold"/>
                <a:sym typeface="Poppins ExtraBold"/>
              </a:defRPr>
            </a:lvl7pPr>
            <a:lvl8pPr lvl="7">
              <a:spcBef>
                <a:spcPts val="0"/>
              </a:spcBef>
              <a:spcAft>
                <a:spcPts val="0"/>
              </a:spcAft>
              <a:buClr>
                <a:schemeClr val="dk1"/>
              </a:buClr>
              <a:buSzPts val="4000"/>
              <a:buFont typeface="Poppins ExtraBold"/>
              <a:buNone/>
              <a:defRPr sz="4000">
                <a:solidFill>
                  <a:schemeClr val="dk1"/>
                </a:solidFill>
                <a:latin typeface="Poppins ExtraBold"/>
                <a:ea typeface="Poppins ExtraBold"/>
                <a:cs typeface="Poppins ExtraBold"/>
                <a:sym typeface="Poppins ExtraBold"/>
              </a:defRPr>
            </a:lvl8pPr>
            <a:lvl9pPr lvl="8">
              <a:spcBef>
                <a:spcPts val="0"/>
              </a:spcBef>
              <a:spcAft>
                <a:spcPts val="0"/>
              </a:spcAft>
              <a:buClr>
                <a:schemeClr val="dk1"/>
              </a:buClr>
              <a:buSzPts val="4000"/>
              <a:buFont typeface="Poppins ExtraBold"/>
              <a:buNone/>
              <a:defRPr sz="4000">
                <a:solidFill>
                  <a:schemeClr val="dk1"/>
                </a:solidFill>
                <a:latin typeface="Poppins ExtraBold"/>
                <a:ea typeface="Poppins ExtraBold"/>
                <a:cs typeface="Poppins ExtraBold"/>
                <a:sym typeface="Poppins ExtraBold"/>
              </a:defRPr>
            </a:lvl9pPr>
          </a:lstStyle>
          <a:p>
            <a:endParaRPr/>
          </a:p>
        </p:txBody>
      </p:sp>
      <p:sp>
        <p:nvSpPr>
          <p:cNvPr id="7" name="Google Shape;7;p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lvl="0" indent="-349250">
              <a:lnSpc>
                <a:spcPct val="115000"/>
              </a:lnSpc>
              <a:spcBef>
                <a:spcPts val="0"/>
              </a:spcBef>
              <a:spcAft>
                <a:spcPts val="0"/>
              </a:spcAft>
              <a:buClr>
                <a:schemeClr val="dk2"/>
              </a:buClr>
              <a:buSzPts val="1900"/>
              <a:buChar char="●"/>
              <a:defRPr sz="1900">
                <a:solidFill>
                  <a:schemeClr val="dk2"/>
                </a:solidFill>
              </a:defRPr>
            </a:lvl1pPr>
            <a:lvl2pPr marL="914400" lvl="1" indent="-349250">
              <a:lnSpc>
                <a:spcPct val="115000"/>
              </a:lnSpc>
              <a:spcBef>
                <a:spcPts val="2100"/>
              </a:spcBef>
              <a:spcAft>
                <a:spcPts val="0"/>
              </a:spcAft>
              <a:buClr>
                <a:schemeClr val="dk2"/>
              </a:buClr>
              <a:buSzPts val="1900"/>
              <a:buChar char="○"/>
              <a:defRPr sz="1900">
                <a:solidFill>
                  <a:schemeClr val="dk2"/>
                </a:solidFill>
              </a:defRPr>
            </a:lvl2pPr>
            <a:lvl3pPr marL="1371600" lvl="2" indent="-349250">
              <a:lnSpc>
                <a:spcPct val="115000"/>
              </a:lnSpc>
              <a:spcBef>
                <a:spcPts val="2100"/>
              </a:spcBef>
              <a:spcAft>
                <a:spcPts val="0"/>
              </a:spcAft>
              <a:buClr>
                <a:schemeClr val="dk2"/>
              </a:buClr>
              <a:buSzPts val="1900"/>
              <a:buChar char="■"/>
              <a:defRPr sz="1900">
                <a:solidFill>
                  <a:schemeClr val="dk2"/>
                </a:solidFill>
              </a:defRPr>
            </a:lvl3pPr>
            <a:lvl4pPr marL="1828800" lvl="3" indent="-349250">
              <a:lnSpc>
                <a:spcPct val="115000"/>
              </a:lnSpc>
              <a:spcBef>
                <a:spcPts val="2100"/>
              </a:spcBef>
              <a:spcAft>
                <a:spcPts val="0"/>
              </a:spcAft>
              <a:buClr>
                <a:schemeClr val="dk2"/>
              </a:buClr>
              <a:buSzPts val="1900"/>
              <a:buChar char="●"/>
              <a:defRPr sz="1900">
                <a:solidFill>
                  <a:schemeClr val="dk2"/>
                </a:solidFill>
              </a:defRPr>
            </a:lvl4pPr>
            <a:lvl5pPr marL="2286000" lvl="4" indent="-349250">
              <a:lnSpc>
                <a:spcPct val="115000"/>
              </a:lnSpc>
              <a:spcBef>
                <a:spcPts val="2100"/>
              </a:spcBef>
              <a:spcAft>
                <a:spcPts val="0"/>
              </a:spcAft>
              <a:buClr>
                <a:schemeClr val="dk2"/>
              </a:buClr>
              <a:buSzPts val="1900"/>
              <a:buChar char="○"/>
              <a:defRPr sz="1900">
                <a:solidFill>
                  <a:schemeClr val="dk2"/>
                </a:solidFill>
              </a:defRPr>
            </a:lvl5pPr>
            <a:lvl6pPr marL="2743200" lvl="5" indent="-349250">
              <a:lnSpc>
                <a:spcPct val="115000"/>
              </a:lnSpc>
              <a:spcBef>
                <a:spcPts val="2100"/>
              </a:spcBef>
              <a:spcAft>
                <a:spcPts val="0"/>
              </a:spcAft>
              <a:buClr>
                <a:schemeClr val="dk2"/>
              </a:buClr>
              <a:buSzPts val="1900"/>
              <a:buChar char="■"/>
              <a:defRPr sz="1900">
                <a:solidFill>
                  <a:schemeClr val="dk2"/>
                </a:solidFill>
              </a:defRPr>
            </a:lvl6pPr>
            <a:lvl7pPr marL="3200400" lvl="6" indent="-349250">
              <a:lnSpc>
                <a:spcPct val="115000"/>
              </a:lnSpc>
              <a:spcBef>
                <a:spcPts val="2100"/>
              </a:spcBef>
              <a:spcAft>
                <a:spcPts val="0"/>
              </a:spcAft>
              <a:buClr>
                <a:schemeClr val="dk2"/>
              </a:buClr>
              <a:buSzPts val="1900"/>
              <a:buChar char="●"/>
              <a:defRPr sz="1900">
                <a:solidFill>
                  <a:schemeClr val="dk2"/>
                </a:solidFill>
              </a:defRPr>
            </a:lvl7pPr>
            <a:lvl8pPr marL="3657600" lvl="7" indent="-349250">
              <a:lnSpc>
                <a:spcPct val="115000"/>
              </a:lnSpc>
              <a:spcBef>
                <a:spcPts val="2100"/>
              </a:spcBef>
              <a:spcAft>
                <a:spcPts val="0"/>
              </a:spcAft>
              <a:buClr>
                <a:schemeClr val="dk2"/>
              </a:buClr>
              <a:buSzPts val="1900"/>
              <a:buChar char="○"/>
              <a:defRPr sz="1900">
                <a:solidFill>
                  <a:schemeClr val="dk2"/>
                </a:solidFill>
              </a:defRPr>
            </a:lvl8pPr>
            <a:lvl9pPr marL="4114800" lvl="8" indent="-349250">
              <a:lnSpc>
                <a:spcPct val="115000"/>
              </a:lnSpc>
              <a:spcBef>
                <a:spcPts val="2100"/>
              </a:spcBef>
              <a:spcAft>
                <a:spcPts val="2100"/>
              </a:spcAft>
              <a:buClr>
                <a:schemeClr val="dk2"/>
              </a:buClr>
              <a:buSzPts val="1900"/>
              <a:buChar char="■"/>
              <a:defRPr sz="1900">
                <a:solidFill>
                  <a:schemeClr val="dk2"/>
                </a:solidFill>
              </a:defRPr>
            </a:lvl9pPr>
          </a:lstStyle>
          <a:p>
            <a:endParaRPr/>
          </a:p>
        </p:txBody>
      </p:sp>
      <p:sp>
        <p:nvSpPr>
          <p:cNvPr id="8" name="Google Shape;8;p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
        <p:nvSpPr>
          <p:cNvPr id="9" name="Google Shape;9;p1"/>
          <p:cNvSpPr txBox="1"/>
          <p:nvPr/>
        </p:nvSpPr>
        <p:spPr>
          <a:xfrm rot="5400000">
            <a:off x="-679350" y="6198500"/>
            <a:ext cx="1579800" cy="3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Condensed"/>
                <a:ea typeface="Barlow Condensed"/>
                <a:cs typeface="Barlow Condensed"/>
                <a:sym typeface="Barlow Condensed"/>
              </a:rPr>
              <a:t>SLIDESMANIA.COM</a:t>
            </a:r>
            <a:endParaRPr>
              <a:latin typeface="Barlow Condensed"/>
              <a:ea typeface="Barlow Condensed"/>
              <a:cs typeface="Barlow Condensed"/>
              <a:sym typeface="Barlow Condense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2.jp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5.jp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22"/>
          <p:cNvSpPr txBox="1">
            <a:spLocks noGrp="1"/>
          </p:cNvSpPr>
          <p:nvPr>
            <p:ph type="title"/>
          </p:nvPr>
        </p:nvSpPr>
        <p:spPr>
          <a:xfrm>
            <a:off x="5612775" y="2016350"/>
            <a:ext cx="6033300" cy="1928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sz="6400" b="1">
                <a:latin typeface="Poppins"/>
                <a:ea typeface="Poppins"/>
                <a:cs typeface="Poppins"/>
                <a:sym typeface="Poppins"/>
              </a:rPr>
              <a:t>      LETTRE </a:t>
            </a:r>
            <a:endParaRPr sz="6400" b="1">
              <a:latin typeface="Poppins"/>
              <a:ea typeface="Poppins"/>
              <a:cs typeface="Poppins"/>
              <a:sym typeface="Poppins"/>
            </a:endParaRPr>
          </a:p>
          <a:p>
            <a:pPr marL="0" lvl="0" indent="0" algn="l" rtl="0">
              <a:spcBef>
                <a:spcPts val="0"/>
              </a:spcBef>
              <a:spcAft>
                <a:spcPts val="0"/>
              </a:spcAft>
              <a:buNone/>
            </a:pPr>
            <a:r>
              <a:rPr lang="en" sz="6400" b="1">
                <a:latin typeface="Poppins"/>
                <a:ea typeface="Poppins"/>
                <a:cs typeface="Poppins"/>
                <a:sym typeface="Poppins"/>
              </a:rPr>
              <a:t>SUR LA MODE </a:t>
            </a:r>
            <a:endParaRPr b="1">
              <a:latin typeface="Poppins"/>
              <a:ea typeface="Poppins"/>
              <a:cs typeface="Poppins"/>
              <a:sym typeface="Poppins"/>
            </a:endParaRPr>
          </a:p>
        </p:txBody>
      </p:sp>
      <p:sp>
        <p:nvSpPr>
          <p:cNvPr id="488" name="Google Shape;488;p22"/>
          <p:cNvSpPr txBox="1">
            <a:spLocks noGrp="1"/>
          </p:cNvSpPr>
          <p:nvPr>
            <p:ph type="subTitle" idx="1"/>
          </p:nvPr>
        </p:nvSpPr>
        <p:spPr>
          <a:xfrm>
            <a:off x="5954775" y="3890625"/>
            <a:ext cx="4702500" cy="525000"/>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
                <a:solidFill>
                  <a:schemeClr val="accent2"/>
                </a:solidFill>
              </a:rPr>
              <a:t>‘LETTRES PERSANES’, MONTESQUIEU</a:t>
            </a:r>
            <a:endParaRPr>
              <a:solidFill>
                <a:schemeClr val="accent2"/>
              </a:solidFill>
            </a:endParaRPr>
          </a:p>
        </p:txBody>
      </p:sp>
      <p:pic>
        <p:nvPicPr>
          <p:cNvPr id="489" name="Google Shape;489;p22"/>
          <p:cNvPicPr preferRelativeResize="0"/>
          <p:nvPr/>
        </p:nvPicPr>
        <p:blipFill>
          <a:blip r:embed="rId3">
            <a:alphaModFix/>
          </a:blip>
          <a:stretch>
            <a:fillRect/>
          </a:stretch>
        </p:blipFill>
        <p:spPr>
          <a:xfrm>
            <a:off x="1351150" y="1884525"/>
            <a:ext cx="3830281" cy="3688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493"/>
        <p:cNvGrpSpPr/>
        <p:nvPr/>
      </p:nvGrpSpPr>
      <p:grpSpPr>
        <a:xfrm>
          <a:off x="0" y="0"/>
          <a:ext cx="0" cy="0"/>
          <a:chOff x="0" y="0"/>
          <a:chExt cx="0" cy="0"/>
        </a:xfrm>
      </p:grpSpPr>
      <p:sp>
        <p:nvSpPr>
          <p:cNvPr id="494" name="Google Shape;494;p23"/>
          <p:cNvSpPr txBox="1">
            <a:spLocks noGrp="1"/>
          </p:cNvSpPr>
          <p:nvPr>
            <p:ph type="body" idx="1"/>
          </p:nvPr>
        </p:nvSpPr>
        <p:spPr>
          <a:xfrm>
            <a:off x="1250725" y="1245000"/>
            <a:ext cx="9898200" cy="1020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sz="2000" i="1">
                <a:solidFill>
                  <a:srgbClr val="222222"/>
                </a:solidFill>
              </a:rPr>
              <a:t>‘Lettre sur la mode’ est une lettre écrite par Rica à Rhédi, dans laquelle</a:t>
            </a:r>
            <a:endParaRPr sz="2000" i="1">
              <a:solidFill>
                <a:srgbClr val="222222"/>
              </a:solidFill>
            </a:endParaRPr>
          </a:p>
          <a:p>
            <a:pPr marL="0" lvl="0" indent="0" algn="l" rtl="0">
              <a:spcBef>
                <a:spcPts val="0"/>
              </a:spcBef>
              <a:spcAft>
                <a:spcPts val="0"/>
              </a:spcAft>
              <a:buClr>
                <a:schemeClr val="hlink"/>
              </a:buClr>
              <a:buSzPts val="1100"/>
              <a:buFont typeface="Arial"/>
              <a:buNone/>
            </a:pPr>
            <a:r>
              <a:rPr lang="en" sz="2000" i="1">
                <a:solidFill>
                  <a:srgbClr val="222222"/>
                </a:solidFill>
              </a:rPr>
              <a:t>l’exagération de la mode féminine de l’époque est ridiculisée.</a:t>
            </a:r>
            <a:endParaRPr sz="2000" i="1">
              <a:solidFill>
                <a:srgbClr val="222222"/>
              </a:solidFill>
            </a:endParaRPr>
          </a:p>
          <a:p>
            <a:pPr marL="0" lvl="0" indent="0" algn="l" rtl="0">
              <a:spcBef>
                <a:spcPts val="0"/>
              </a:spcBef>
              <a:spcAft>
                <a:spcPts val="0"/>
              </a:spcAft>
              <a:buNone/>
            </a:pPr>
            <a:r>
              <a:rPr lang="en" sz="2000" i="1">
                <a:solidFill>
                  <a:srgbClr val="222222"/>
                </a:solidFill>
              </a:rPr>
              <a:t>Il critique par exemple les coiffures très hautes au point de</a:t>
            </a:r>
            <a:endParaRPr sz="2000" i="1">
              <a:solidFill>
                <a:srgbClr val="222222"/>
              </a:solidFill>
            </a:endParaRPr>
          </a:p>
          <a:p>
            <a:pPr marL="0" lvl="0" indent="0" algn="l" rtl="0">
              <a:spcBef>
                <a:spcPts val="0"/>
              </a:spcBef>
              <a:spcAft>
                <a:spcPts val="0"/>
              </a:spcAft>
              <a:buClr>
                <a:schemeClr val="hlink"/>
              </a:buClr>
              <a:buSzPts val="1100"/>
              <a:buFont typeface="Arial"/>
              <a:buNone/>
            </a:pPr>
            <a:r>
              <a:rPr lang="en" sz="2000" i="1">
                <a:solidFill>
                  <a:srgbClr val="222222"/>
                </a:solidFill>
              </a:rPr>
              <a:t>devoir faire modifier les portes aux architectes.</a:t>
            </a:r>
            <a:endParaRPr sz="2800"/>
          </a:p>
        </p:txBody>
      </p:sp>
      <p:pic>
        <p:nvPicPr>
          <p:cNvPr id="495" name="Google Shape;495;p23"/>
          <p:cNvPicPr preferRelativeResize="0"/>
          <p:nvPr/>
        </p:nvPicPr>
        <p:blipFill>
          <a:blip r:embed="rId3">
            <a:alphaModFix/>
          </a:blip>
          <a:stretch>
            <a:fillRect/>
          </a:stretch>
        </p:blipFill>
        <p:spPr>
          <a:xfrm>
            <a:off x="8637125" y="1697291"/>
            <a:ext cx="2740700" cy="3895484"/>
          </a:xfrm>
          <a:prstGeom prst="rect">
            <a:avLst/>
          </a:prstGeom>
          <a:noFill/>
          <a:ln>
            <a:noFill/>
          </a:ln>
        </p:spPr>
      </p:pic>
      <p:pic>
        <p:nvPicPr>
          <p:cNvPr id="496" name="Google Shape;496;p23"/>
          <p:cNvPicPr preferRelativeResize="0"/>
          <p:nvPr/>
        </p:nvPicPr>
        <p:blipFill>
          <a:blip r:embed="rId4">
            <a:alphaModFix/>
          </a:blip>
          <a:stretch>
            <a:fillRect/>
          </a:stretch>
        </p:blipFill>
        <p:spPr>
          <a:xfrm>
            <a:off x="2516432" y="2982625"/>
            <a:ext cx="2627468" cy="3150100"/>
          </a:xfrm>
          <a:prstGeom prst="rect">
            <a:avLst/>
          </a:prstGeom>
          <a:noFill/>
          <a:ln>
            <a:noFill/>
          </a:ln>
        </p:spPr>
      </p:pic>
      <p:sp>
        <p:nvSpPr>
          <p:cNvPr id="497" name="Google Shape;497;p23"/>
          <p:cNvSpPr txBox="1"/>
          <p:nvPr/>
        </p:nvSpPr>
        <p:spPr>
          <a:xfrm>
            <a:off x="1029075" y="-1813975"/>
            <a:ext cx="9781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498" name="Google Shape;498;p23"/>
          <p:cNvPicPr preferRelativeResize="0"/>
          <p:nvPr/>
        </p:nvPicPr>
        <p:blipFill>
          <a:blip r:embed="rId5">
            <a:alphaModFix/>
          </a:blip>
          <a:stretch>
            <a:fillRect/>
          </a:stretch>
        </p:blipFill>
        <p:spPr>
          <a:xfrm>
            <a:off x="6740425" y="3580025"/>
            <a:ext cx="2105700" cy="2552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24"/>
          <p:cNvSpPr txBox="1"/>
          <p:nvPr/>
        </p:nvSpPr>
        <p:spPr>
          <a:xfrm>
            <a:off x="1319350" y="1010200"/>
            <a:ext cx="6849300" cy="2616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000" i="1">
                <a:solidFill>
                  <a:srgbClr val="222222"/>
                </a:solidFill>
              </a:rPr>
              <a:t>Du jour au lendemain, elles semblent être d’autres femmes, pas elles-mêmes.</a:t>
            </a:r>
            <a:endParaRPr sz="2000" i="1">
              <a:solidFill>
                <a:srgbClr val="222222"/>
              </a:solidFill>
            </a:endParaRPr>
          </a:p>
          <a:p>
            <a:pPr marL="0" lvl="0" indent="0" algn="l" rtl="0">
              <a:lnSpc>
                <a:spcPct val="115000"/>
              </a:lnSpc>
              <a:spcBef>
                <a:spcPts val="0"/>
              </a:spcBef>
              <a:spcAft>
                <a:spcPts val="0"/>
              </a:spcAft>
              <a:buNone/>
            </a:pPr>
            <a:r>
              <a:rPr lang="en" sz="2000" i="1">
                <a:solidFill>
                  <a:srgbClr val="222222"/>
                </a:solidFill>
              </a:rPr>
              <a:t>Le jour d’avant, ils avaient des grains de beauté sur le visage, le lendemain, ils n’en avaient plus.</a:t>
            </a:r>
            <a:endParaRPr sz="2000" i="1">
              <a:solidFill>
                <a:srgbClr val="222222"/>
              </a:solidFill>
            </a:endParaRPr>
          </a:p>
          <a:p>
            <a:pPr marL="0" lvl="0" indent="0" algn="l" rtl="0">
              <a:lnSpc>
                <a:spcPct val="115000"/>
              </a:lnSpc>
              <a:spcBef>
                <a:spcPts val="0"/>
              </a:spcBef>
              <a:spcAft>
                <a:spcPts val="0"/>
              </a:spcAft>
              <a:buNone/>
            </a:pPr>
            <a:r>
              <a:rPr lang="en" sz="2000" i="1">
                <a:solidFill>
                  <a:srgbClr val="222222"/>
                </a:solidFill>
              </a:rPr>
              <a:t>Sur les cheveux, rassemblés dans ces coiffures exagérées, il y avait parfois des papillons, d’autres fois des fleurs et d’autres encore des plumes.</a:t>
            </a:r>
            <a:endParaRPr sz="2000" i="1">
              <a:solidFill>
                <a:srgbClr val="222222"/>
              </a:solidFill>
            </a:endParaRPr>
          </a:p>
        </p:txBody>
      </p:sp>
      <p:pic>
        <p:nvPicPr>
          <p:cNvPr id="504" name="Google Shape;504;p24"/>
          <p:cNvPicPr preferRelativeResize="0"/>
          <p:nvPr/>
        </p:nvPicPr>
        <p:blipFill>
          <a:blip r:embed="rId3">
            <a:alphaModFix/>
          </a:blip>
          <a:stretch>
            <a:fillRect/>
          </a:stretch>
        </p:blipFill>
        <p:spPr>
          <a:xfrm>
            <a:off x="3719217" y="3626800"/>
            <a:ext cx="1736058" cy="2133750"/>
          </a:xfrm>
          <a:prstGeom prst="rect">
            <a:avLst/>
          </a:prstGeom>
          <a:noFill/>
          <a:ln>
            <a:noFill/>
          </a:ln>
        </p:spPr>
      </p:pic>
      <p:pic>
        <p:nvPicPr>
          <p:cNvPr id="505" name="Google Shape;505;p24"/>
          <p:cNvPicPr preferRelativeResize="0"/>
          <p:nvPr/>
        </p:nvPicPr>
        <p:blipFill rotWithShape="1">
          <a:blip r:embed="rId4">
            <a:alphaModFix/>
          </a:blip>
          <a:srcRect l="11366" t="-331" r="11359" b="19588"/>
          <a:stretch/>
        </p:blipFill>
        <p:spPr>
          <a:xfrm>
            <a:off x="1319350" y="3626800"/>
            <a:ext cx="1362750" cy="2133750"/>
          </a:xfrm>
          <a:prstGeom prst="rect">
            <a:avLst/>
          </a:prstGeom>
          <a:noFill/>
          <a:ln>
            <a:noFill/>
          </a:ln>
        </p:spPr>
      </p:pic>
      <p:pic>
        <p:nvPicPr>
          <p:cNvPr id="506" name="Google Shape;506;p24"/>
          <p:cNvPicPr preferRelativeResize="0"/>
          <p:nvPr/>
        </p:nvPicPr>
        <p:blipFill rotWithShape="1">
          <a:blip r:embed="rId5">
            <a:alphaModFix/>
          </a:blip>
          <a:srcRect l="16100" t="12031" b="8344"/>
          <a:stretch/>
        </p:blipFill>
        <p:spPr>
          <a:xfrm>
            <a:off x="7733225" y="1652475"/>
            <a:ext cx="2403575" cy="35530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25"/>
          <p:cNvSpPr txBox="1">
            <a:spLocks noGrp="1"/>
          </p:cNvSpPr>
          <p:nvPr>
            <p:ph type="body" idx="1"/>
          </p:nvPr>
        </p:nvSpPr>
        <p:spPr>
          <a:xfrm>
            <a:off x="5312763" y="1242738"/>
            <a:ext cx="3844800" cy="4372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hlink"/>
              </a:buClr>
              <a:buSzPts val="1100"/>
              <a:buFont typeface="Arial"/>
              <a:buNone/>
            </a:pPr>
            <a:r>
              <a:rPr lang="en" sz="2000" i="1">
                <a:solidFill>
                  <a:srgbClr val="222222"/>
                </a:solidFill>
              </a:rPr>
              <a:t>Même les vêtements étaient extrêmement larges et exagérés, en effet les portes étaient non seulement levées mais aussi élargies.</a:t>
            </a:r>
            <a:endParaRPr sz="2000" i="1">
              <a:solidFill>
                <a:srgbClr val="222222"/>
              </a:solidFill>
            </a:endParaRPr>
          </a:p>
          <a:p>
            <a:pPr marL="0" lvl="0" indent="0" algn="l" rtl="0">
              <a:spcBef>
                <a:spcPts val="0"/>
              </a:spcBef>
              <a:spcAft>
                <a:spcPts val="0"/>
              </a:spcAft>
              <a:buNone/>
            </a:pPr>
            <a:r>
              <a:rPr lang="en" sz="2000" i="1">
                <a:solidFill>
                  <a:srgbClr val="222222"/>
                </a:solidFill>
              </a:rPr>
              <a:t>La mode de l’époque tournait autour de motifs floraux, de couleurs vives, de décorations en or et de plusieurs couches de tulle au-dessus de la cage pour rendre la robe encore</a:t>
            </a:r>
            <a:endParaRPr sz="2000" i="1">
              <a:solidFill>
                <a:srgbClr val="222222"/>
              </a:solidFill>
            </a:endParaRPr>
          </a:p>
          <a:p>
            <a:pPr marL="0" lvl="0" indent="0" algn="l" rtl="0">
              <a:spcBef>
                <a:spcPts val="0"/>
              </a:spcBef>
              <a:spcAft>
                <a:spcPts val="0"/>
              </a:spcAft>
              <a:buClr>
                <a:schemeClr val="hlink"/>
              </a:buClr>
              <a:buSzPts val="1100"/>
              <a:buFont typeface="Arial"/>
              <a:buNone/>
            </a:pPr>
            <a:r>
              <a:rPr lang="en" sz="2000" i="1">
                <a:solidFill>
                  <a:srgbClr val="222222"/>
                </a:solidFill>
              </a:rPr>
              <a:t>plus grande.</a:t>
            </a:r>
            <a:endParaRPr sz="2000" i="1">
              <a:solidFill>
                <a:srgbClr val="222222"/>
              </a:solidFill>
            </a:endParaRPr>
          </a:p>
          <a:p>
            <a:pPr marL="0" lvl="0" indent="0" algn="l" rtl="0">
              <a:spcBef>
                <a:spcPts val="0"/>
              </a:spcBef>
              <a:spcAft>
                <a:spcPts val="2100"/>
              </a:spcAft>
              <a:buNone/>
            </a:pPr>
            <a:endParaRPr sz="2200"/>
          </a:p>
        </p:txBody>
      </p:sp>
      <p:pic>
        <p:nvPicPr>
          <p:cNvPr id="512" name="Google Shape;512;p25"/>
          <p:cNvPicPr preferRelativeResize="0"/>
          <p:nvPr/>
        </p:nvPicPr>
        <p:blipFill>
          <a:blip r:embed="rId3">
            <a:alphaModFix/>
          </a:blip>
          <a:stretch>
            <a:fillRect/>
          </a:stretch>
        </p:blipFill>
        <p:spPr>
          <a:xfrm>
            <a:off x="1184350" y="1219200"/>
            <a:ext cx="3622776" cy="4667776"/>
          </a:xfrm>
          <a:prstGeom prst="rect">
            <a:avLst/>
          </a:prstGeom>
          <a:noFill/>
          <a:ln>
            <a:noFill/>
          </a:ln>
        </p:spPr>
      </p:pic>
      <p:pic>
        <p:nvPicPr>
          <p:cNvPr id="513" name="Google Shape;513;p25"/>
          <p:cNvPicPr preferRelativeResize="0"/>
          <p:nvPr/>
        </p:nvPicPr>
        <p:blipFill rotWithShape="1">
          <a:blip r:embed="rId4">
            <a:alphaModFix/>
          </a:blip>
          <a:srcRect t="16729"/>
          <a:stretch/>
        </p:blipFill>
        <p:spPr>
          <a:xfrm>
            <a:off x="9522800" y="975975"/>
            <a:ext cx="2073175" cy="2351324"/>
          </a:xfrm>
          <a:prstGeom prst="rect">
            <a:avLst/>
          </a:prstGeom>
          <a:noFill/>
          <a:ln>
            <a:noFill/>
          </a:ln>
        </p:spPr>
      </p:pic>
      <p:pic>
        <p:nvPicPr>
          <p:cNvPr id="514" name="Google Shape;514;p25"/>
          <p:cNvPicPr preferRelativeResize="0"/>
          <p:nvPr/>
        </p:nvPicPr>
        <p:blipFill>
          <a:blip r:embed="rId5">
            <a:alphaModFix/>
          </a:blip>
          <a:stretch>
            <a:fillRect/>
          </a:stretch>
        </p:blipFill>
        <p:spPr>
          <a:xfrm>
            <a:off x="9157575" y="3832968"/>
            <a:ext cx="2438400" cy="228043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26"/>
          <p:cNvSpPr/>
          <p:nvPr/>
        </p:nvSpPr>
        <p:spPr>
          <a:xfrm>
            <a:off x="6945150" y="1217500"/>
            <a:ext cx="4144327" cy="5116497"/>
          </a:xfrm>
          <a:custGeom>
            <a:avLst/>
            <a:gdLst/>
            <a:ahLst/>
            <a:cxnLst/>
            <a:rect l="l" t="t" r="r" b="b"/>
            <a:pathLst>
              <a:path w="4362450" h="4943475" extrusionOk="0">
                <a:moveTo>
                  <a:pt x="0" y="0"/>
                </a:moveTo>
                <a:lnTo>
                  <a:pt x="4362450" y="0"/>
                </a:lnTo>
                <a:lnTo>
                  <a:pt x="4362450" y="4943475"/>
                </a:lnTo>
                <a:lnTo>
                  <a:pt x="0" y="4943475"/>
                </a:lnTo>
                <a:close/>
              </a:path>
            </a:pathLst>
          </a:custGeom>
          <a:solidFill>
            <a:schemeClr val="accent4"/>
          </a:solidFill>
          <a:ln w="38100" cap="flat" cmpd="sng">
            <a:solidFill>
              <a:schemeClr val="accent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0" name="Google Shape;520;p26"/>
          <p:cNvSpPr/>
          <p:nvPr/>
        </p:nvSpPr>
        <p:spPr>
          <a:xfrm>
            <a:off x="9821260" y="566332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1" name="Google Shape;521;p26"/>
          <p:cNvSpPr/>
          <p:nvPr/>
        </p:nvSpPr>
        <p:spPr>
          <a:xfrm>
            <a:off x="10305588" y="566332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2" name="Google Shape;522;p26"/>
          <p:cNvSpPr/>
          <p:nvPr/>
        </p:nvSpPr>
        <p:spPr>
          <a:xfrm>
            <a:off x="10789917" y="5663329"/>
            <a:ext cx="375070" cy="374980"/>
          </a:xfrm>
          <a:custGeom>
            <a:avLst/>
            <a:gdLst/>
            <a:ahLst/>
            <a:cxnLst/>
            <a:rect l="l" t="t" r="r" b="b"/>
            <a:pathLst>
              <a:path w="394811" h="394716" extrusionOk="0">
                <a:moveTo>
                  <a:pt x="394811" y="96584"/>
                </a:moveTo>
                <a:lnTo>
                  <a:pt x="298133" y="0"/>
                </a:lnTo>
                <a:lnTo>
                  <a:pt x="197358" y="100775"/>
                </a:lnTo>
                <a:lnTo>
                  <a:pt x="96584" y="0"/>
                </a:lnTo>
                <a:lnTo>
                  <a:pt x="0" y="96584"/>
                </a:lnTo>
                <a:lnTo>
                  <a:pt x="100775" y="197358"/>
                </a:lnTo>
                <a:lnTo>
                  <a:pt x="0" y="298132"/>
                </a:lnTo>
                <a:lnTo>
                  <a:pt x="96584" y="394716"/>
                </a:lnTo>
                <a:lnTo>
                  <a:pt x="197358" y="293941"/>
                </a:lnTo>
                <a:lnTo>
                  <a:pt x="298133" y="394716"/>
                </a:lnTo>
                <a:lnTo>
                  <a:pt x="394811" y="298132"/>
                </a:lnTo>
                <a:lnTo>
                  <a:pt x="294037" y="197358"/>
                </a:lnTo>
                <a:close/>
              </a:path>
            </a:pathLst>
          </a:custGeom>
          <a:noFill/>
          <a:ln w="38100"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3" name="Google Shape;523;p26"/>
          <p:cNvSpPr/>
          <p:nvPr/>
        </p:nvSpPr>
        <p:spPr>
          <a:xfrm>
            <a:off x="10836490" y="1217498"/>
            <a:ext cx="434340" cy="615315"/>
          </a:xfrm>
          <a:custGeom>
            <a:avLst/>
            <a:gdLst/>
            <a:ahLst/>
            <a:cxnLst/>
            <a:rect l="l" t="t" r="r" b="b"/>
            <a:pathLst>
              <a:path w="457200" h="647700" extrusionOk="0">
                <a:moveTo>
                  <a:pt x="0" y="0"/>
                </a:moveTo>
                <a:lnTo>
                  <a:pt x="47625" y="542925"/>
                </a:lnTo>
                <a:lnTo>
                  <a:pt x="190500" y="400050"/>
                </a:lnTo>
                <a:lnTo>
                  <a:pt x="323850" y="647700"/>
                </a:lnTo>
                <a:lnTo>
                  <a:pt x="428625" y="571500"/>
                </a:lnTo>
                <a:lnTo>
                  <a:pt x="257175" y="342900"/>
                </a:lnTo>
                <a:lnTo>
                  <a:pt x="457200" y="295275"/>
                </a:lnTo>
                <a:close/>
              </a:path>
            </a:pathLst>
          </a:custGeom>
          <a:solidFill>
            <a:schemeClr val="accent2"/>
          </a:solidFill>
          <a:ln w="38100"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sp>
        <p:nvSpPr>
          <p:cNvPr id="524" name="Google Shape;524;p26"/>
          <p:cNvSpPr txBox="1"/>
          <p:nvPr/>
        </p:nvSpPr>
        <p:spPr>
          <a:xfrm>
            <a:off x="1358525" y="1763150"/>
            <a:ext cx="4824600" cy="2721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000" i="1">
                <a:solidFill>
                  <a:srgbClr val="222222"/>
                </a:solidFill>
              </a:rPr>
              <a:t>L</a:t>
            </a:r>
            <a:r>
              <a:rPr lang="en" sz="2200" i="1">
                <a:solidFill>
                  <a:srgbClr val="222222"/>
                </a:solidFill>
              </a:rPr>
              <a:t>a partie supérieure de la robe était toujours composée d’un corset qui avait derrière lui des rubans qui étaient fortement serrés pour rehausser les seins et marquer la taille.</a:t>
            </a:r>
            <a:endParaRPr sz="2200" i="1">
              <a:solidFill>
                <a:srgbClr val="222222"/>
              </a:solidFill>
            </a:endParaRPr>
          </a:p>
          <a:p>
            <a:pPr marL="0" lvl="0" indent="0" algn="l" rtl="0">
              <a:lnSpc>
                <a:spcPct val="115000"/>
              </a:lnSpc>
              <a:spcBef>
                <a:spcPts val="0"/>
              </a:spcBef>
              <a:spcAft>
                <a:spcPts val="0"/>
              </a:spcAft>
              <a:buNone/>
            </a:pPr>
            <a:endParaRPr sz="1300" i="1">
              <a:solidFill>
                <a:schemeClr val="hlink"/>
              </a:solidFill>
            </a:endParaRPr>
          </a:p>
        </p:txBody>
      </p:sp>
      <p:pic>
        <p:nvPicPr>
          <p:cNvPr id="525" name="Google Shape;525;p26"/>
          <p:cNvPicPr preferRelativeResize="0"/>
          <p:nvPr/>
        </p:nvPicPr>
        <p:blipFill>
          <a:blip r:embed="rId3">
            <a:alphaModFix/>
          </a:blip>
          <a:stretch>
            <a:fillRect/>
          </a:stretch>
        </p:blipFill>
        <p:spPr>
          <a:xfrm>
            <a:off x="7248338" y="1763162"/>
            <a:ext cx="3537950" cy="3759725"/>
          </a:xfrm>
          <a:prstGeom prst="rect">
            <a:avLst/>
          </a:prstGeom>
          <a:noFill/>
          <a:ln>
            <a:noFill/>
          </a:ln>
        </p:spPr>
      </p:pic>
      <p:pic>
        <p:nvPicPr>
          <p:cNvPr id="526" name="Google Shape;526;p26"/>
          <p:cNvPicPr preferRelativeResize="0"/>
          <p:nvPr/>
        </p:nvPicPr>
        <p:blipFill>
          <a:blip r:embed="rId4">
            <a:alphaModFix/>
          </a:blip>
          <a:stretch>
            <a:fillRect/>
          </a:stretch>
        </p:blipFill>
        <p:spPr>
          <a:xfrm>
            <a:off x="2680075" y="4353900"/>
            <a:ext cx="2181500" cy="18059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27"/>
          <p:cNvSpPr txBox="1">
            <a:spLocks noGrp="1"/>
          </p:cNvSpPr>
          <p:nvPr>
            <p:ph type="title"/>
          </p:nvPr>
        </p:nvSpPr>
        <p:spPr>
          <a:xfrm>
            <a:off x="3026700" y="1005400"/>
            <a:ext cx="61386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a:t>‘LETTRE SUR LA MODE’</a:t>
            </a:r>
            <a:endParaRPr/>
          </a:p>
        </p:txBody>
      </p:sp>
      <p:sp>
        <p:nvSpPr>
          <p:cNvPr id="532" name="Google Shape;532;p27"/>
          <p:cNvSpPr txBox="1"/>
          <p:nvPr/>
        </p:nvSpPr>
        <p:spPr>
          <a:xfrm>
            <a:off x="1184350" y="1768900"/>
            <a:ext cx="10258500" cy="400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300">
                <a:solidFill>
                  <a:schemeClr val="hlink"/>
                </a:solidFill>
                <a:highlight>
                  <a:srgbClr val="FFFFFF"/>
                </a:highlight>
              </a:rPr>
              <a:t>Je trouve les caprices de la mode, chez les Français, étonnants. Ils ont oublié comment ils étaient habillés cet été ; ils ignorent encore plus comment ils le seront cet hiver. Mais, surtout, on ne saurait croire combien il en coûte à un mari pour mettre sa femme à la mode.</a:t>
            </a:r>
            <a:endParaRPr sz="1300">
              <a:solidFill>
                <a:schemeClr val="hlink"/>
              </a:solidFill>
              <a:highlight>
                <a:srgbClr val="FFFFFF"/>
              </a:highlight>
            </a:endParaRPr>
          </a:p>
          <a:p>
            <a:pPr marL="0" lvl="0" indent="0" algn="l" rtl="0">
              <a:lnSpc>
                <a:spcPct val="115000"/>
              </a:lnSpc>
              <a:spcBef>
                <a:spcPts val="0"/>
              </a:spcBef>
              <a:spcAft>
                <a:spcPts val="0"/>
              </a:spcAft>
              <a:buNone/>
            </a:pPr>
            <a:r>
              <a:rPr lang="en" sz="1300">
                <a:solidFill>
                  <a:schemeClr val="hlink"/>
                </a:solidFill>
                <a:highlight>
                  <a:srgbClr val="FFFFFF"/>
                </a:highlight>
              </a:rPr>
              <a:t>Que me servirait de te faire une description exacte de leur habillement et de leurs parures? Une mode nouvelle viendrait détruire tout mon ouvrage, comme celui de leurs ouvriers, et, avant que tu n’eusses reçu ma lettre, tout serait changé.</a:t>
            </a:r>
            <a:endParaRPr sz="1300">
              <a:solidFill>
                <a:schemeClr val="hlink"/>
              </a:solidFill>
              <a:highlight>
                <a:srgbClr val="FFFFFF"/>
              </a:highlight>
            </a:endParaRPr>
          </a:p>
          <a:p>
            <a:pPr marL="0" lvl="0" indent="0" algn="l" rtl="0">
              <a:lnSpc>
                <a:spcPct val="115000"/>
              </a:lnSpc>
              <a:spcBef>
                <a:spcPts val="0"/>
              </a:spcBef>
              <a:spcAft>
                <a:spcPts val="0"/>
              </a:spcAft>
              <a:buNone/>
            </a:pPr>
            <a:r>
              <a:rPr lang="en" sz="1300">
                <a:solidFill>
                  <a:schemeClr val="hlink"/>
                </a:solidFill>
                <a:highlight>
                  <a:srgbClr val="FFFFFF"/>
                </a:highlight>
              </a:rPr>
              <a:t>Une femme qui quitte Paris pour aller passer six mois à la campagne en revient aussi antique que si elle s’y était oubliée trente ans. Le fils méconnaît le portrait de sa mère, tant l’habit avec lequel elle est peinte lui paraît étranger; il s’imagine que c’est quelque Américaine qui y est représentée, ou que le peintre a voulu exprimer quelqu’une de ses fantaisies.</a:t>
            </a:r>
            <a:endParaRPr sz="1300">
              <a:solidFill>
                <a:schemeClr val="hlink"/>
              </a:solidFill>
              <a:highlight>
                <a:srgbClr val="FFFFFF"/>
              </a:highlight>
            </a:endParaRPr>
          </a:p>
          <a:p>
            <a:pPr marL="0" lvl="0" indent="0" algn="l" rtl="0">
              <a:lnSpc>
                <a:spcPct val="115000"/>
              </a:lnSpc>
              <a:spcBef>
                <a:spcPts val="0"/>
              </a:spcBef>
              <a:spcAft>
                <a:spcPts val="0"/>
              </a:spcAft>
              <a:buNone/>
            </a:pPr>
            <a:r>
              <a:rPr lang="en" sz="1300">
                <a:solidFill>
                  <a:schemeClr val="hlink"/>
                </a:solidFill>
                <a:highlight>
                  <a:srgbClr val="FFFFFF"/>
                </a:highlight>
              </a:rPr>
              <a:t>Quelquefois, les coiffures montent insensiblement, et une révolution les fait descendre tout à coup. Il a été un temps que leur hauteur immense mettait le visage d’une femme au milieu d’elle-même. Dans un autre, c’étaient les pieds qui occupaient cette place : les talons faisaient un piédestal, qui les tenait en l’air. Qui pourrait le croire ? Les architectes ont été souvent obligés de hausser, de baisser et d’élargir les portes, selon que les parures des femmes exigeaient d’eux ce changement, et les règles de leur art ont été asservies à ces caprices. On voit quelquefois sur le visage une quantité prodigieuse de mouches1, et elles disparaissent toutes le lendemain. Autrefois, les femmes avaient de la taille et des dents ; aujourd’hui, il n’en est pas question. Dans cette changeante nation, quoi qu’en disent les mauvais plaisants, les filles se trouvent autrement faites que leurs mères.</a:t>
            </a:r>
            <a:endParaRPr sz="1300">
              <a:solidFill>
                <a:schemeClr val="hlink"/>
              </a:solidFill>
              <a:highlight>
                <a:srgbClr val="FFFFFF"/>
              </a:highlight>
            </a:endParaRPr>
          </a:p>
          <a:p>
            <a:pPr marL="0" lvl="0" indent="0" algn="l" rtl="0">
              <a:spcBef>
                <a:spcPts val="0"/>
              </a:spcBef>
              <a:spcAft>
                <a:spcPts val="0"/>
              </a:spcAft>
              <a:buNone/>
            </a:pPr>
            <a:r>
              <a:rPr lang="en" sz="1300">
                <a:solidFill>
                  <a:schemeClr val="hlink"/>
                </a:solidFill>
                <a:highlight>
                  <a:srgbClr val="FFFFFF"/>
                </a:highlight>
              </a:rPr>
              <a:t>Il en est des manières et de la façon de vivre comme des modes : les Français changent de mœurs selon l’âge de leur roi. Le Monarque pourrait même parvenir à rendre la Nation grave, s’il l’avait entrepris. Le prince imprime le caractère de son esprit à la Cour; la Cour, à la Ville, la Ville, aux provinces. L’âme du souverain est un moule qui donne la forme à toutes les autres.</a:t>
            </a:r>
            <a:endParaRPr sz="1600"/>
          </a:p>
        </p:txBody>
      </p:sp>
      <p:sp>
        <p:nvSpPr>
          <p:cNvPr id="533" name="Google Shape;533;p27"/>
          <p:cNvSpPr txBox="1"/>
          <p:nvPr/>
        </p:nvSpPr>
        <p:spPr>
          <a:xfrm>
            <a:off x="8464700" y="5218025"/>
            <a:ext cx="3239700" cy="1047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300">
                <a:highlight>
                  <a:srgbClr val="FFFFFF"/>
                </a:highlight>
              </a:rPr>
              <a:t>De Paris, le 8 de la lune de Saphar, 1717</a:t>
            </a:r>
            <a:endParaRPr sz="1600"/>
          </a:p>
        </p:txBody>
      </p:sp>
      <p:sp>
        <p:nvSpPr>
          <p:cNvPr id="534" name="Google Shape;534;p27"/>
          <p:cNvSpPr txBox="1"/>
          <p:nvPr/>
        </p:nvSpPr>
        <p:spPr>
          <a:xfrm>
            <a:off x="9070175" y="1005400"/>
            <a:ext cx="3000000" cy="1236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100" b="1"/>
              <a:t> Rica à Rhedi. À Venise</a:t>
            </a:r>
            <a:r>
              <a:rPr lang="en" sz="1100" b="1">
                <a:highlight>
                  <a:srgbClr val="FFFFFF"/>
                </a:highlight>
              </a:rPr>
              <a:t>.</a:t>
            </a:r>
            <a:endParaRPr/>
          </a:p>
        </p:txBody>
      </p:sp>
    </p:spTree>
  </p:cSld>
  <p:clrMapOvr>
    <a:masterClrMapping/>
  </p:clrMapOvr>
</p:sld>
</file>

<file path=ppt/theme/theme1.xml><?xml version="1.0" encoding="utf-8"?>
<a:theme xmlns:a="http://schemas.openxmlformats.org/drawingml/2006/main" name="SlidesMania">
  <a:themeElements>
    <a:clrScheme name="Simple Light">
      <a:dk1>
        <a:srgbClr val="775C51"/>
      </a:dk1>
      <a:lt1>
        <a:srgbClr val="FFFFFF"/>
      </a:lt1>
      <a:dk2>
        <a:srgbClr val="434343"/>
      </a:dk2>
      <a:lt2>
        <a:srgbClr val="D4AAA4"/>
      </a:lt2>
      <a:accent1>
        <a:srgbClr val="B2B2B2"/>
      </a:accent1>
      <a:accent2>
        <a:srgbClr val="D4AAA4"/>
      </a:accent2>
      <a:accent3>
        <a:srgbClr val="AFAFAF"/>
      </a:accent3>
      <a:accent4>
        <a:srgbClr val="171717"/>
      </a:accent4>
      <a:accent5>
        <a:srgbClr val="3C78D8"/>
      </a:accent5>
      <a:accent6>
        <a:srgbClr val="A64D79"/>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651</Words>
  <Application>Microsoft Office PowerPoint</Application>
  <PresentationFormat>Widescreen</PresentationFormat>
  <Paragraphs>22</Paragraphs>
  <Slides>6</Slides>
  <Notes>6</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6</vt:i4>
      </vt:variant>
    </vt:vector>
  </HeadingPairs>
  <TitlesOfParts>
    <vt:vector size="16" baseType="lpstr">
      <vt:lpstr>Calibri</vt:lpstr>
      <vt:lpstr>Homemade Apple</vt:lpstr>
      <vt:lpstr>Griffy</vt:lpstr>
      <vt:lpstr>Poppins</vt:lpstr>
      <vt:lpstr>Barlow Condensed</vt:lpstr>
      <vt:lpstr>Poppins ExtraBold</vt:lpstr>
      <vt:lpstr>Arial</vt:lpstr>
      <vt:lpstr>Aldrich</vt:lpstr>
      <vt:lpstr>Abril Fatface</vt:lpstr>
      <vt:lpstr>SlidesMania</vt:lpstr>
      <vt:lpstr>      LETTRE  SUR LA MODE </vt:lpstr>
      <vt:lpstr>Presentazione standard di PowerPoint</vt:lpstr>
      <vt:lpstr>Presentazione standard di PowerPoint</vt:lpstr>
      <vt:lpstr>Presentazione standard di PowerPoint</vt:lpstr>
      <vt:lpstr>Presentazione standard di PowerPoint</vt:lpstr>
      <vt:lpstr>‘LETTRE SUR LA MODE’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LETTRE  SUR LA MODE </dc:title>
  <dc:creator>Hp</dc:creator>
  <cp:lastModifiedBy>Windows User</cp:lastModifiedBy>
  <cp:revision>1</cp:revision>
  <dcterms:modified xsi:type="dcterms:W3CDTF">2022-05-21T07:46:00Z</dcterms:modified>
</cp:coreProperties>
</file>