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B325CF-7CF1-4B72-BF04-34769DC61A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5869132-4CD8-42EC-9807-0037FB6B3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196FE7-3BA2-48F0-8C55-92BA5D910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DDE942-F673-4443-BA20-DD08B2BA7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764541-8F4D-475D-AEDB-BDE14A898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293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20B1A5-FCCF-44B7-A6DD-8460964E2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BA4F35-D01F-4B86-88D4-00A004774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95DC7B-04C7-44DD-A7F6-C630C8499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344B3B-AEA9-47FE-A4CC-5585DC4A8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4C7632-00E0-4549-896E-23998EF0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8716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AFD7C-BE03-4F3C-9A2C-FCF85DC40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C060D4-35FD-4F54-ACFE-504C2DC9C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7DB9C7-94E0-44A4-AE9C-C3FA52901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66AD07-D520-4FE3-A92D-251E5BF8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C75A9E-C173-4007-9A85-A312F3147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504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5BA86E-641E-4D56-9AB8-88D032E32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82C68D-1F46-4A2E-B18E-5A59C7C08A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2C0F6EA-1276-413F-8293-B744CFE8D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66A339-82D3-4416-A634-865FB4B2C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E8BF453-755D-4345-B42C-F5971ECCB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FE8A53A-2DEB-4ACF-8706-72E09C75A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062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4D4E22-2793-44CA-8CA2-111F041F4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4ED897C-0B0D-4DB2-A5FA-2E0651B0B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F00A957-A736-48A3-B803-892252035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7209BD1-7877-45F3-8056-A7C243472C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CE8E658-3945-43EA-A734-CB3ACEC481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409FD02-DE4B-4438-B1F8-B38DA0654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A5ADB62-3327-4C0A-8E19-2DF74C2C4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6C0CA0A-DAA2-4046-82BA-882928A5A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1688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9172B8-203D-4445-830B-72AC25DF8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B128B59-7398-475A-A566-DB128BCD4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AB5C448-BE07-43BE-AAF5-B0075EFE1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F629BA7-AFEE-477B-8109-E4371E748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332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817E185-9D84-4061-817D-FA734BEE7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E5890C9-9802-4A98-A927-76AA93DE4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3993E7B-B8B0-420D-AA1E-A91B4B40A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4616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5B9DDD-F4F6-4829-AD46-D04237DC3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610007-8708-417B-A2C9-39714A6D7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00C6EF-720A-4338-AB49-6FC0DAE81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30E9E1-88A9-4D02-A409-BBAF5E4B3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27581E2-7AF4-4F96-B20F-FC5C893C3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4FFA6CD-F5E7-414A-98FB-DEE5760AC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0800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7D18D3-44AF-4750-A5EC-CCBE4D643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EC93E36-780E-4257-B854-CE7E35906B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5DC42DB-7997-4F04-8565-39CC26AF2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8B239DA-48E7-4776-B8F5-B5B1F00A1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3317EF-CA3E-4D43-BF14-105012755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D41C3B5-761B-4091-9B8B-F6CE7F67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461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952FDE-49DF-4ED1-A7B8-63F70D82F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40CF01B-3F30-4684-A123-D13D0A66DA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599C40-7DF4-4BD5-89BB-E1EBD9859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7B0E39-1EB8-4447-862C-773C837A8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4F8518-CB03-4C67-8FED-AF4E0C34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553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4A39DAD-69E6-4E54-A250-19829B903F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91044D7-71C4-4351-A772-951B2988B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BFFF3E-4FC6-4D23-AB07-16AB2169E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FF9CDD-742B-48A7-9644-209E1C7FF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EB3B69-4184-4358-AE43-577F8DE01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36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0116A59-4BA8-4601-95FF-D3A0E3CC7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F5328B-AD15-4BCD-95FA-D322FA69D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5B6D0C1-056B-4840-8EF2-ED48844653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CF59-693E-450E-AC57-7438EA312C0B}" type="datetimeFigureOut">
              <a:rPr lang="it-IT" smtClean="0"/>
              <a:t>25/04/2022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736108-9935-469B-8608-A045B00D1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79C328-F768-4815-AC5E-AE50E427E6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AF0B4-E7B2-4243-B508-DF9F7B6737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606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57D9EE-D245-45E0-A0D5-D795658EF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54817" y="646153"/>
            <a:ext cx="9144000" cy="879908"/>
          </a:xfrm>
        </p:spPr>
        <p:txBody>
          <a:bodyPr>
            <a:normAutofit fontScale="90000"/>
          </a:bodyPr>
          <a:lstStyle/>
          <a:p>
            <a:r>
              <a:rPr lang="it-IT" dirty="0"/>
              <a:t>COACHELLA’S FESTIVAL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B4345D1-8E7A-451C-80FD-1E6E29BB9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284312"/>
            <a:ext cx="7503551" cy="4805916"/>
          </a:xfrm>
        </p:spPr>
        <p:txBody>
          <a:bodyPr>
            <a:normAutofit/>
          </a:bodyPr>
          <a:lstStyle/>
          <a:p>
            <a:r>
              <a:rPr lang="it-IT" dirty="0"/>
              <a:t>Il ‘</a:t>
            </a:r>
            <a:r>
              <a:rPr lang="en-US" dirty="0">
                <a:latin typeface="Berlin Sans FB Demi" panose="020E0802020502020306" pitchFamily="34" charset="0"/>
              </a:rPr>
              <a:t>Coachella Valley Music and Arts Festival</a:t>
            </a:r>
            <a:r>
              <a:rPr lang="en-US" dirty="0"/>
              <a:t>’, </a:t>
            </a:r>
            <a:r>
              <a:rPr lang="en-US" dirty="0" err="1"/>
              <a:t>fondato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1999 da Pau </a:t>
            </a:r>
            <a:r>
              <a:rPr lang="it-IT" dirty="0" err="1"/>
              <a:t>Tollet</a:t>
            </a:r>
            <a:r>
              <a:rPr lang="en-US" dirty="0"/>
              <a:t>, è </a:t>
            </a:r>
            <a:r>
              <a:rPr lang="en-US" dirty="0" err="1"/>
              <a:t>l’evento</a:t>
            </a:r>
            <a:r>
              <a:rPr lang="en-US" dirty="0"/>
              <a:t> musicale </a:t>
            </a:r>
            <a:r>
              <a:rPr lang="en-US" dirty="0" err="1"/>
              <a:t>più</a:t>
            </a:r>
            <a:r>
              <a:rPr lang="en-US" dirty="0"/>
              <a:t> </a:t>
            </a:r>
            <a:r>
              <a:rPr lang="en-US" dirty="0" err="1"/>
              <a:t>atteso</a:t>
            </a:r>
            <a:r>
              <a:rPr lang="en-US" dirty="0"/>
              <a:t> </a:t>
            </a:r>
            <a:r>
              <a:rPr lang="it-IT" dirty="0"/>
              <a:t>dagli</a:t>
            </a:r>
            <a:r>
              <a:rPr lang="en-US" dirty="0"/>
              <a:t> </a:t>
            </a:r>
            <a:r>
              <a:rPr lang="en-US" dirty="0" err="1"/>
              <a:t>amanti</a:t>
            </a:r>
            <a:r>
              <a:rPr lang="en-US" dirty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/>
              <a:t>fashion e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musica</a:t>
            </a:r>
            <a:r>
              <a:rPr lang="en-US" dirty="0"/>
              <a:t>; </a:t>
            </a:r>
            <a:r>
              <a:rPr lang="en-US" dirty="0" smtClean="0"/>
              <a:t>è </a:t>
            </a:r>
            <a:r>
              <a:rPr lang="en-US" dirty="0" err="1" smtClean="0"/>
              <a:t>considerata</a:t>
            </a:r>
            <a:r>
              <a:rPr lang="en-US" dirty="0" smtClean="0"/>
              <a:t> </a:t>
            </a:r>
            <a:r>
              <a:rPr lang="en-US" dirty="0" err="1"/>
              <a:t>una</a:t>
            </a:r>
            <a:r>
              <a:rPr lang="en-US" dirty="0"/>
              <a:t> tappa </a:t>
            </a:r>
            <a:r>
              <a:rPr lang="en-US" dirty="0" err="1"/>
              <a:t>fissa</a:t>
            </a:r>
            <a:r>
              <a:rPr lang="en-US" dirty="0"/>
              <a:t> per influencer e </a:t>
            </a:r>
            <a:r>
              <a:rPr lang="en-US" dirty="0" err="1"/>
              <a:t>artisti</a:t>
            </a:r>
            <a:r>
              <a:rPr lang="en-US" dirty="0"/>
              <a:t> di </a:t>
            </a:r>
            <a:r>
              <a:rPr lang="en-US" dirty="0" err="1"/>
              <a:t>tutto</a:t>
            </a:r>
            <a:r>
              <a:rPr lang="en-US" dirty="0"/>
              <a:t> il mondo.</a:t>
            </a:r>
          </a:p>
          <a:p>
            <a:r>
              <a:rPr lang="en-US" dirty="0"/>
              <a:t>E’ </a:t>
            </a:r>
            <a:r>
              <a:rPr lang="en-US" dirty="0" err="1"/>
              <a:t>organizzato</a:t>
            </a:r>
            <a:r>
              <a:rPr lang="en-US" dirty="0"/>
              <a:t> dal 15 al 24 </a:t>
            </a:r>
            <a:r>
              <a:rPr lang="en-US" dirty="0" err="1"/>
              <a:t>aprile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deserto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California, </a:t>
            </a:r>
            <a:r>
              <a:rPr lang="en-US" dirty="0" err="1"/>
              <a:t>più</a:t>
            </a:r>
            <a:r>
              <a:rPr lang="en-US" dirty="0"/>
              <a:t> </a:t>
            </a:r>
            <a:r>
              <a:rPr lang="en-US" dirty="0" err="1"/>
              <a:t>precisamente</a:t>
            </a:r>
            <a:r>
              <a:rPr lang="en-US" dirty="0"/>
              <a:t> nell’ ‘Empire Polo Club di Indio’, dove </a:t>
            </a:r>
            <a:r>
              <a:rPr lang="en-US" dirty="0" err="1"/>
              <a:t>centinaia</a:t>
            </a:r>
            <a:r>
              <a:rPr lang="en-US" dirty="0"/>
              <a:t> di </a:t>
            </a:r>
            <a:r>
              <a:rPr lang="en-US" dirty="0" err="1"/>
              <a:t>artisti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esibiscono</a:t>
            </a:r>
            <a:r>
              <a:rPr lang="en-US" dirty="0"/>
              <a:t>.</a:t>
            </a:r>
          </a:p>
          <a:p>
            <a:r>
              <a:rPr lang="en-US" dirty="0"/>
              <a:t>Una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particolarità</a:t>
            </a:r>
            <a:r>
              <a:rPr lang="en-US" dirty="0"/>
              <a:t> </a:t>
            </a:r>
            <a:r>
              <a:rPr lang="en-US" dirty="0" err="1"/>
              <a:t>dell’evento</a:t>
            </a:r>
            <a:r>
              <a:rPr lang="en-US" dirty="0"/>
              <a:t>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gli</a:t>
            </a:r>
            <a:r>
              <a:rPr lang="en-US" dirty="0"/>
              <a:t> outfit </a:t>
            </a:r>
            <a:r>
              <a:rPr lang="en-US" dirty="0" err="1"/>
              <a:t>stravaganti</a:t>
            </a:r>
            <a:r>
              <a:rPr lang="en-US" dirty="0"/>
              <a:t>, glamour e </a:t>
            </a:r>
            <a:r>
              <a:rPr lang="en-US" dirty="0" err="1"/>
              <a:t>fascinosi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vengono</a:t>
            </a:r>
            <a:r>
              <a:rPr lang="en-US" dirty="0"/>
              <a:t> </a:t>
            </a:r>
            <a:r>
              <a:rPr lang="en-US" dirty="0" err="1"/>
              <a:t>sfoggiati</a:t>
            </a:r>
            <a:r>
              <a:rPr lang="en-US" dirty="0"/>
              <a:t> </a:t>
            </a:r>
            <a:r>
              <a:rPr lang="en-US" dirty="0" err="1"/>
              <a:t>dai</a:t>
            </a:r>
            <a:r>
              <a:rPr lang="en-US" dirty="0"/>
              <a:t> </a:t>
            </a:r>
            <a:r>
              <a:rPr lang="en-US" dirty="0" err="1"/>
              <a:t>partecipanti</a:t>
            </a:r>
            <a:r>
              <a:rPr lang="en-US" dirty="0"/>
              <a:t> del festival.</a:t>
            </a:r>
          </a:p>
          <a:p>
            <a:endParaRPr lang="en-US" sz="18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464FE6C-04F9-47D8-8AD7-25FB492F4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152" y="315365"/>
            <a:ext cx="3827176" cy="622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0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118B71-4DE8-4B64-9BD2-17478912B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808" y="104068"/>
            <a:ext cx="11752384" cy="1371600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La maggior parte dei look riprendono lo stile anni </a:t>
            </a:r>
            <a:r>
              <a:rPr lang="it-IT" dirty="0" smtClean="0"/>
              <a:t>‘60 </a:t>
            </a:r>
            <a:r>
              <a:rPr lang="it-IT" dirty="0"/>
              <a:t>rivisitato e adattato alle tendenze moderne e i principali capi sono:</a:t>
            </a:r>
          </a:p>
        </p:txBody>
      </p:sp>
      <p:pic>
        <p:nvPicPr>
          <p:cNvPr id="1038" name="Picture 14" descr="1000+ immagini di c l o t h e s su We Heart It | Vedi altro su fashion, style e outfit">
            <a:extLst>
              <a:ext uri="{FF2B5EF4-FFF2-40B4-BE49-F238E27FC236}">
                <a16:creationId xmlns:a16="http://schemas.microsoft.com/office/drawing/2014/main" id="{6414EBBE-A05A-4B4F-A9E8-237D9AF8B4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"/>
          <a:stretch/>
        </p:blipFill>
        <p:spPr bwMode="auto">
          <a:xfrm>
            <a:off x="972035" y="1628958"/>
            <a:ext cx="2103523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55EEC6A-3335-4741-91DA-C263F8BEB8A4}"/>
              </a:ext>
            </a:extLst>
          </p:cNvPr>
          <p:cNvSpPr txBox="1"/>
          <p:nvPr/>
        </p:nvSpPr>
        <p:spPr>
          <a:xfrm>
            <a:off x="2433491" y="3506518"/>
            <a:ext cx="1730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JEANS SHORTS</a:t>
            </a:r>
          </a:p>
        </p:txBody>
      </p:sp>
      <p:pic>
        <p:nvPicPr>
          <p:cNvPr id="1042" name="Picture 18" descr="Contiene un'immagine di: ">
            <a:extLst>
              <a:ext uri="{FF2B5EF4-FFF2-40B4-BE49-F238E27FC236}">
                <a16:creationId xmlns:a16="http://schemas.microsoft.com/office/drawing/2014/main" id="{708F037C-F8F7-4A1C-8DA6-B6B75B7F8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690" y="835703"/>
            <a:ext cx="1667275" cy="201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6F9C1B1-0424-4030-9ECD-8C2C9C70E3B4}"/>
              </a:ext>
            </a:extLst>
          </p:cNvPr>
          <p:cNvSpPr txBox="1"/>
          <p:nvPr/>
        </p:nvSpPr>
        <p:spPr>
          <a:xfrm>
            <a:off x="8259403" y="1869793"/>
            <a:ext cx="14196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MINI DRESS</a:t>
            </a:r>
          </a:p>
        </p:txBody>
      </p:sp>
      <p:pic>
        <p:nvPicPr>
          <p:cNvPr id="1046" name="Picture 22">
            <a:extLst>
              <a:ext uri="{FF2B5EF4-FFF2-40B4-BE49-F238E27FC236}">
                <a16:creationId xmlns:a16="http://schemas.microsoft.com/office/drawing/2014/main" id="{B339AA9C-B448-4AB2-ABAC-28D90F877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92"/>
          <a:stretch/>
        </p:blipFill>
        <p:spPr bwMode="auto">
          <a:xfrm>
            <a:off x="7517765" y="4155809"/>
            <a:ext cx="1846386" cy="235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F8BC9A6-1182-4B13-A171-F545904BB9C8}"/>
              </a:ext>
            </a:extLst>
          </p:cNvPr>
          <p:cNvSpPr txBox="1"/>
          <p:nvPr/>
        </p:nvSpPr>
        <p:spPr>
          <a:xfrm>
            <a:off x="9722013" y="6144751"/>
            <a:ext cx="2103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OCCHIALI DA SOLE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2FD675D0-D8B1-4086-942F-A474E79D71C6}"/>
              </a:ext>
            </a:extLst>
          </p:cNvPr>
          <p:cNvSpPr txBox="1"/>
          <p:nvPr/>
        </p:nvSpPr>
        <p:spPr>
          <a:xfrm>
            <a:off x="5349468" y="3853299"/>
            <a:ext cx="13503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VITA BASSA</a:t>
            </a:r>
          </a:p>
        </p:txBody>
      </p:sp>
      <p:pic>
        <p:nvPicPr>
          <p:cNvPr id="1056" name="Picture 32">
            <a:extLst>
              <a:ext uri="{FF2B5EF4-FFF2-40B4-BE49-F238E27FC236}">
                <a16:creationId xmlns:a16="http://schemas.microsoft.com/office/drawing/2014/main" id="{03A9E77F-0225-44CD-8594-7368C105A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9" t="45812" r="20757" b="4259"/>
          <a:stretch/>
        </p:blipFill>
        <p:spPr bwMode="auto">
          <a:xfrm>
            <a:off x="3075558" y="4271201"/>
            <a:ext cx="1564715" cy="234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482D0AE3-3C8B-44E1-BF7F-FC6F8B2117A9}"/>
              </a:ext>
            </a:extLst>
          </p:cNvPr>
          <p:cNvSpPr txBox="1"/>
          <p:nvPr/>
        </p:nvSpPr>
        <p:spPr>
          <a:xfrm>
            <a:off x="1545939" y="5358693"/>
            <a:ext cx="1775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SET COORDINATI</a:t>
            </a:r>
          </a:p>
        </p:txBody>
      </p:sp>
      <p:pic>
        <p:nvPicPr>
          <p:cNvPr id="1060" name="Picture 36">
            <a:extLst>
              <a:ext uri="{FF2B5EF4-FFF2-40B4-BE49-F238E27FC236}">
                <a16:creationId xmlns:a16="http://schemas.microsoft.com/office/drawing/2014/main" id="{D291B6DE-45C0-4154-92C1-B177348423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" t="7917" r="21599"/>
          <a:stretch/>
        </p:blipFill>
        <p:spPr bwMode="auto">
          <a:xfrm>
            <a:off x="5176273" y="4271201"/>
            <a:ext cx="1730769" cy="235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#wattpad #fanfiction una ragazza che tutti considerano &quot;pura&quot;. un ragazzo,un diavolo.">
            <a:extLst>
              <a:ext uri="{FF2B5EF4-FFF2-40B4-BE49-F238E27FC236}">
                <a16:creationId xmlns:a16="http://schemas.microsoft.com/office/drawing/2014/main" id="{3C2526C6-8980-44E4-885F-8544CA3A2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081" y="1070482"/>
            <a:ext cx="1750322" cy="238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Contiene un'immagine di: Megan on Instagram: “i’m dirty dan”">
            <a:extLst>
              <a:ext uri="{FF2B5EF4-FFF2-40B4-BE49-F238E27FC236}">
                <a16:creationId xmlns:a16="http://schemas.microsoft.com/office/drawing/2014/main" id="{206CD999-89AF-45A6-8845-B434F0B99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825" y="3739342"/>
            <a:ext cx="22479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>
            <a:extLst>
              <a:ext uri="{FF2B5EF4-FFF2-40B4-BE49-F238E27FC236}">
                <a16:creationId xmlns:a16="http://schemas.microsoft.com/office/drawing/2014/main" id="{3CD32C4D-E0EC-41EA-A743-03172DF33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" t="7100" r="-1388" b="209"/>
          <a:stretch/>
        </p:blipFill>
        <p:spPr bwMode="auto">
          <a:xfrm>
            <a:off x="3700833" y="1152712"/>
            <a:ext cx="1564716" cy="232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Contiene un'immagine di: 💕">
            <a:extLst>
              <a:ext uri="{FF2B5EF4-FFF2-40B4-BE49-F238E27FC236}">
                <a16:creationId xmlns:a16="http://schemas.microsoft.com/office/drawing/2014/main" id="{AFDF0627-DFEE-42B4-B107-697D204C0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08" y="4118380"/>
            <a:ext cx="1379136" cy="263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51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1CB6A4-000E-4AA4-BEFF-D0457DBAC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914" y="137885"/>
            <a:ext cx="10410371" cy="1115332"/>
          </a:xfrm>
        </p:spPr>
        <p:txBody>
          <a:bodyPr>
            <a:normAutofit/>
          </a:bodyPr>
          <a:lstStyle/>
          <a:p>
            <a:r>
              <a:rPr lang="it-IT" sz="3200" dirty="0"/>
              <a:t>Sui social media spopolano milioni di foto dei vari ‘</a:t>
            </a:r>
            <a:r>
              <a:rPr lang="it-IT" sz="3200" dirty="0" err="1" smtClean="0"/>
              <a:t>celebrities</a:t>
            </a:r>
            <a:r>
              <a:rPr lang="it-IT" sz="3200" dirty="0" smtClean="0"/>
              <a:t> </a:t>
            </a:r>
            <a:r>
              <a:rPr lang="it-IT" sz="3200" dirty="0" err="1" smtClean="0"/>
              <a:t>outfits</a:t>
            </a:r>
            <a:r>
              <a:rPr lang="it-IT" sz="3200" dirty="0" smtClean="0"/>
              <a:t>’ </a:t>
            </a:r>
            <a:r>
              <a:rPr lang="it-IT" sz="3200" dirty="0"/>
              <a:t>che detteranno le tendenze dell’estate.  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F9E0FC-5ED1-4E46-94BE-8550F4AD68D0}"/>
              </a:ext>
            </a:extLst>
          </p:cNvPr>
          <p:cNvSpPr txBox="1"/>
          <p:nvPr/>
        </p:nvSpPr>
        <p:spPr>
          <a:xfrm>
            <a:off x="190499" y="1477219"/>
            <a:ext cx="619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Quest’ anno hanno partecipato al </a:t>
            </a:r>
            <a:r>
              <a:rPr lang="it-IT" dirty="0" err="1"/>
              <a:t>Coachella</a:t>
            </a:r>
            <a:r>
              <a:rPr lang="it-IT" dirty="0"/>
              <a:t> diverse celebrità:</a:t>
            </a:r>
          </a:p>
        </p:txBody>
      </p:sp>
      <p:pic>
        <p:nvPicPr>
          <p:cNvPr id="2054" name="Picture 6" descr="Contiene un'immagine di: ">
            <a:extLst>
              <a:ext uri="{FF2B5EF4-FFF2-40B4-BE49-F238E27FC236}">
                <a16:creationId xmlns:a16="http://schemas.microsoft.com/office/drawing/2014/main" id="{C92E8328-3DE2-4EDB-A686-D642FA4DB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2070553"/>
            <a:ext cx="2402233" cy="329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ontiene un'immagine di: ">
            <a:extLst>
              <a:ext uri="{FF2B5EF4-FFF2-40B4-BE49-F238E27FC236}">
                <a16:creationId xmlns:a16="http://schemas.microsoft.com/office/drawing/2014/main" id="{B235C1DB-C917-4692-94F0-504EB8D0D0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70"/>
          <a:stretch/>
        </p:blipFill>
        <p:spPr bwMode="auto">
          <a:xfrm>
            <a:off x="2735262" y="2156809"/>
            <a:ext cx="2273582" cy="321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F34EE0A-2160-4730-ACF2-6560B1F9E70E}"/>
              </a:ext>
            </a:extLst>
          </p:cNvPr>
          <p:cNvSpPr txBox="1"/>
          <p:nvPr/>
        </p:nvSpPr>
        <p:spPr>
          <a:xfrm>
            <a:off x="388706" y="5796785"/>
            <a:ext cx="39188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/>
              <a:t>indossando outfit con frange e </a:t>
            </a:r>
            <a:r>
              <a:rPr lang="it-IT" dirty="0" err="1"/>
              <a:t>camperos</a:t>
            </a:r>
            <a:r>
              <a:rPr lang="it-IT" dirty="0"/>
              <a:t> abbinate a brillantini e piume.  </a:t>
            </a:r>
          </a:p>
        </p:txBody>
      </p:sp>
      <p:pic>
        <p:nvPicPr>
          <p:cNvPr id="2058" name="Picture 10" descr="Contiene un'immagine di: ">
            <a:extLst>
              <a:ext uri="{FF2B5EF4-FFF2-40B4-BE49-F238E27FC236}">
                <a16:creationId xmlns:a16="http://schemas.microsoft.com/office/drawing/2014/main" id="{F19332B3-3BA6-4FF8-8CF3-65365840F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078" y="1503485"/>
            <a:ext cx="2247900" cy="299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07F55C4-25D4-462E-8578-E2823370E661}"/>
              </a:ext>
            </a:extLst>
          </p:cNvPr>
          <p:cNvSpPr txBox="1"/>
          <p:nvPr/>
        </p:nvSpPr>
        <p:spPr>
          <a:xfrm>
            <a:off x="8406181" y="5023449"/>
            <a:ext cx="4183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it-IT" dirty="0"/>
              <a:t>riprendendo la vita bassa </a:t>
            </a:r>
          </a:p>
          <a:p>
            <a:pPr lvl="1" algn="ctr"/>
            <a:r>
              <a:rPr lang="it-IT" dirty="0"/>
              <a:t>e i colori pastello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3DC7468-4587-4E37-95A8-985CA5C29C6F}"/>
              </a:ext>
            </a:extLst>
          </p:cNvPr>
          <p:cNvSpPr txBox="1"/>
          <p:nvPr/>
        </p:nvSpPr>
        <p:spPr>
          <a:xfrm>
            <a:off x="9735457" y="4663983"/>
            <a:ext cx="6843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ELISABETH RIOUX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5EAFAD0-4F16-4B9F-8BB2-36FE713ABD83}"/>
              </a:ext>
            </a:extLst>
          </p:cNvPr>
          <p:cNvSpPr txBox="1"/>
          <p:nvPr/>
        </p:nvSpPr>
        <p:spPr>
          <a:xfrm>
            <a:off x="312372" y="5493014"/>
            <a:ext cx="45607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GIULIA GAUDINO e CRISTINA MUSACCHIO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E41112C-C8B6-40F4-BEAB-1CECB5BED7DA}"/>
              </a:ext>
            </a:extLst>
          </p:cNvPr>
          <p:cNvSpPr txBox="1"/>
          <p:nvPr/>
        </p:nvSpPr>
        <p:spPr>
          <a:xfrm>
            <a:off x="6505596" y="5612119"/>
            <a:ext cx="1626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ELISA MAINO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3ABF2E0-E8FD-48C9-B8A5-0F0073A6A94E}"/>
              </a:ext>
            </a:extLst>
          </p:cNvPr>
          <p:cNvSpPr txBox="1"/>
          <p:nvPr/>
        </p:nvSpPr>
        <p:spPr>
          <a:xfrm>
            <a:off x="5620738" y="6019797"/>
            <a:ext cx="33963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/>
              <a:t>sfoggiando le trame hippie-floreali</a:t>
            </a:r>
          </a:p>
        </p:txBody>
      </p:sp>
      <p:pic>
        <p:nvPicPr>
          <p:cNvPr id="2060" name="Picture 12" descr="Contiene un'immagine di: ">
            <a:extLst>
              <a:ext uri="{FF2B5EF4-FFF2-40B4-BE49-F238E27FC236}">
                <a16:creationId xmlns:a16="http://schemas.microsoft.com/office/drawing/2014/main" id="{F9DA9765-17C5-4329-AE84-A6B2D089B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520" y="1862161"/>
            <a:ext cx="2916346" cy="36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658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6D62F4-6F38-437B-9577-69D808F37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122" y="187478"/>
            <a:ext cx="10515600" cy="132556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it-IT" sz="3200" dirty="0"/>
              <a:t>La maggior parte degli artisti viene vestita dai brand più famosi che dominano le passerelle delle sfilate più importanti:</a:t>
            </a:r>
          </a:p>
        </p:txBody>
      </p:sp>
      <p:pic>
        <p:nvPicPr>
          <p:cNvPr id="3074" name="Picture 2" descr="Contiene un'immagine di: ">
            <a:extLst>
              <a:ext uri="{FF2B5EF4-FFF2-40B4-BE49-F238E27FC236}">
                <a16:creationId xmlns:a16="http://schemas.microsoft.com/office/drawing/2014/main" id="{4E7134CD-F8F7-48A5-A951-17BA387C9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14" y="1617476"/>
            <a:ext cx="2612516" cy="434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ontiene un'immagine di: ">
            <a:extLst>
              <a:ext uri="{FF2B5EF4-FFF2-40B4-BE49-F238E27FC236}">
                <a16:creationId xmlns:a16="http://schemas.microsoft.com/office/drawing/2014/main" id="{DBF64368-52E5-4125-A040-EC4ADECB6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35"/>
          <a:stretch/>
        </p:blipFill>
        <p:spPr bwMode="auto">
          <a:xfrm>
            <a:off x="3166782" y="2319792"/>
            <a:ext cx="2469242" cy="301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981923C-AA80-483F-AADC-A62C6ED9411B}"/>
              </a:ext>
            </a:extLst>
          </p:cNvPr>
          <p:cNvSpPr txBox="1"/>
          <p:nvPr/>
        </p:nvSpPr>
        <p:spPr>
          <a:xfrm>
            <a:off x="-103470" y="616970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/>
              <a:t>Il gruppo rock ‘</a:t>
            </a:r>
            <a:r>
              <a:rPr lang="it-IT" dirty="0" err="1"/>
              <a:t>Maneskin</a:t>
            </a:r>
            <a:r>
              <a:rPr lang="it-IT" dirty="0"/>
              <a:t>’ e la pop star inglese Harry Style vestiti dall’ atelier ‘</a:t>
            </a:r>
            <a:r>
              <a:rPr lang="it-IT" b="1" dirty="0"/>
              <a:t>GUCCI</a:t>
            </a:r>
            <a:r>
              <a:rPr lang="it-IT" dirty="0"/>
              <a:t>’.</a:t>
            </a:r>
          </a:p>
        </p:txBody>
      </p:sp>
      <p:pic>
        <p:nvPicPr>
          <p:cNvPr id="3078" name="Picture 6" descr="Contiene un'immagine di: ">
            <a:extLst>
              <a:ext uri="{FF2B5EF4-FFF2-40B4-BE49-F238E27FC236}">
                <a16:creationId xmlns:a16="http://schemas.microsoft.com/office/drawing/2014/main" id="{F00A5E2F-845F-4E43-A408-01CA91D7E1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2" b="18237"/>
          <a:stretch/>
        </p:blipFill>
        <p:spPr bwMode="auto">
          <a:xfrm>
            <a:off x="7764292" y="2659460"/>
            <a:ext cx="3353651" cy="383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9CB3F1C-C51E-43C6-B927-F5BB5D96A6BA}"/>
              </a:ext>
            </a:extLst>
          </p:cNvPr>
          <p:cNvSpPr txBox="1"/>
          <p:nvPr/>
        </p:nvSpPr>
        <p:spPr>
          <a:xfrm>
            <a:off x="7449512" y="1617476"/>
            <a:ext cx="39832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/>
              <a:t>Paris Hilton indossa un abito bianco</a:t>
            </a:r>
          </a:p>
          <a:p>
            <a:pPr algn="ctr"/>
            <a:r>
              <a:rPr lang="it-IT" dirty="0"/>
              <a:t> in tessuto trasparente  firmato </a:t>
            </a:r>
          </a:p>
          <a:p>
            <a:pPr algn="ctr"/>
            <a:r>
              <a:rPr lang="it-IT" b="1" dirty="0"/>
              <a:t>Michael Costello</a:t>
            </a:r>
          </a:p>
        </p:txBody>
      </p:sp>
    </p:spTree>
    <p:extLst>
      <p:ext uri="{BB962C8B-B14F-4D97-AF65-F5344CB8AC3E}">
        <p14:creationId xmlns:p14="http://schemas.microsoft.com/office/powerpoint/2010/main" val="13901106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245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Arial</vt:lpstr>
      <vt:lpstr>Berlin Sans FB Demi</vt:lpstr>
      <vt:lpstr>Calibri</vt:lpstr>
      <vt:lpstr>Calibri Light</vt:lpstr>
      <vt:lpstr>Tema di Office</vt:lpstr>
      <vt:lpstr>COACHELLA’S FESTIVAL</vt:lpstr>
      <vt:lpstr>Presentazione standard di PowerPoint</vt:lpstr>
      <vt:lpstr>Sui social media spopolano milioni di foto dei vari ‘celebrities outfits’ che detteranno le tendenze dell’estate.   </vt:lpstr>
      <vt:lpstr>La maggior parte degli artisti viene vestita dai brand più famosi che dominano le passerelle delle sfilate più importanti: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COACHELLA’S FESTIVAL</dc:title>
  <dc:creator>Massimo Pirazzi</dc:creator>
  <cp:lastModifiedBy>Windows User</cp:lastModifiedBy>
  <cp:revision>3</cp:revision>
  <dcterms:created xsi:type="dcterms:W3CDTF">2022-04-23T15:13:24Z</dcterms:created>
  <dcterms:modified xsi:type="dcterms:W3CDTF">2022-04-25T08:13:43Z</dcterms:modified>
</cp:coreProperties>
</file>