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0" r:id="rId1"/>
    <p:sldMasterId id="2147483721" r:id="rId2"/>
    <p:sldMasterId id="2147483722" r:id="rId3"/>
    <p:sldMasterId id="2147483723" r:id="rId4"/>
    <p:sldMasterId id="2147483724" r:id="rId5"/>
    <p:sldMasterId id="2147483725" r:id="rId6"/>
  </p:sldMasterIdLst>
  <p:notesMasterIdLst>
    <p:notesMasterId r:id="rId16"/>
  </p:notesMasterIdLst>
  <p:sldIdLst>
    <p:sldId id="256" r:id="rId7"/>
    <p:sldId id="257" r:id="rId8"/>
    <p:sldId id="258" r:id="rId9"/>
    <p:sldId id="259" r:id="rId10"/>
    <p:sldId id="260" r:id="rId11"/>
    <p:sldId id="261" r:id="rId12"/>
    <p:sldId id="262" r:id="rId13"/>
    <p:sldId id="263" r:id="rId14"/>
    <p:sldId id="264"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p:restoredTop sz="94684"/>
  </p:normalViewPr>
  <p:slideViewPr>
    <p:cSldViewPr snapToGrid="0" snapToObjects="1">
      <p:cViewPr varScale="1">
        <p:scale>
          <a:sx n="124" d="100"/>
          <a:sy n="124" d="100"/>
        </p:scale>
        <p:origin x="168"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20" Type="http://schemas.openxmlformats.org/officeDocument/2006/relationships/tableStyles" Target="tableStyles.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8" name="Google Shape;33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7" name="Google Shape;34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5" name="Google Shape;355;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4" name="Google Shape;36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3" name="Google Shape;373;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7" name="Google Shape;407;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1" name="Google Shape;44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2" name="Google Shape;452;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0"/>
        <p:cNvGrpSpPr/>
        <p:nvPr/>
      </p:nvGrpSpPr>
      <p:grpSpPr>
        <a:xfrm>
          <a:off x="0" y="0"/>
          <a:ext cx="0" cy="0"/>
          <a:chOff x="0" y="0"/>
          <a:chExt cx="0" cy="0"/>
        </a:xfrm>
      </p:grpSpPr>
      <p:sp>
        <p:nvSpPr>
          <p:cNvPr id="11" name="Google Shape;11;p2"/>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 name="Google Shape;12;p2"/>
          <p:cNvSpPr txBox="1">
            <a:spLocks noGrp="1"/>
          </p:cNvSpPr>
          <p:nvPr>
            <p:ph type="subTitle" idx="1"/>
          </p:nvPr>
        </p:nvSpPr>
        <p:spPr>
          <a:xfrm>
            <a:off x="457200" y="1203480"/>
            <a:ext cx="8229240" cy="298296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3"/>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4"/>
        <p:cNvGrpSpPr/>
        <p:nvPr/>
      </p:nvGrpSpPr>
      <p:grpSpPr>
        <a:xfrm>
          <a:off x="0" y="0"/>
          <a:ext cx="0" cy="0"/>
          <a:chOff x="0" y="0"/>
          <a:chExt cx="0" cy="0"/>
        </a:xfrm>
      </p:grpSpPr>
      <p:sp>
        <p:nvSpPr>
          <p:cNvPr id="15" name="Google Shape;15;p4"/>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4"/>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5"/>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0" name="Google Shape;20;p5"/>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3"/>
        <p:cNvGrpSpPr/>
        <p:nvPr/>
      </p:nvGrpSpPr>
      <p:grpSpPr>
        <a:xfrm>
          <a:off x="0" y="0"/>
          <a:ext cx="0" cy="0"/>
          <a:chOff x="0" y="0"/>
          <a:chExt cx="0" cy="0"/>
        </a:xfrm>
      </p:grpSpPr>
      <p:sp>
        <p:nvSpPr>
          <p:cNvPr id="24" name="Google Shape;24;p7"/>
          <p:cNvSpPr txBox="1">
            <a:spLocks noGrp="1"/>
          </p:cNvSpPr>
          <p:nvPr>
            <p:ph type="subTitle" idx="1"/>
          </p:nvPr>
        </p:nvSpPr>
        <p:spPr>
          <a:xfrm>
            <a:off x="1388160" y="2459160"/>
            <a:ext cx="6367320" cy="1028736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8"/>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8" name="Google Shape;28;p8"/>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9" name="Google Shape;29;p8"/>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3" name="Google Shape;33;p9"/>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4" name="Google Shape;34;p9"/>
          <p:cNvSpPr txBox="1">
            <a:spLocks noGrp="1"/>
          </p:cNvSpPr>
          <p:nvPr>
            <p:ph type="body" idx="3"/>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0"/>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8" name="Google Shape;38;p10"/>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9" name="Google Shape;39;p10"/>
          <p:cNvSpPr txBox="1">
            <a:spLocks noGrp="1"/>
          </p:cNvSpPr>
          <p:nvPr>
            <p:ph type="body" idx="3"/>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457200" y="120348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3" name="Google Shape;43;p11"/>
          <p:cNvSpPr txBox="1">
            <a:spLocks noGrp="1"/>
          </p:cNvSpPr>
          <p:nvPr>
            <p:ph type="body" idx="2"/>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44"/>
        <p:cNvGrpSpPr/>
        <p:nvPr/>
      </p:nvGrpSpPr>
      <p:grpSpPr>
        <a:xfrm>
          <a:off x="0" y="0"/>
          <a:ext cx="0" cy="0"/>
          <a:chOff x="0" y="0"/>
          <a:chExt cx="0" cy="0"/>
        </a:xfrm>
      </p:grpSpPr>
      <p:sp>
        <p:nvSpPr>
          <p:cNvPr id="45" name="Google Shape;45;p12"/>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2"/>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7" name="Google Shape;47;p12"/>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8" name="Google Shape;48;p12"/>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9" name="Google Shape;49;p12"/>
          <p:cNvSpPr txBox="1">
            <a:spLocks noGrp="1"/>
          </p:cNvSpPr>
          <p:nvPr>
            <p:ph type="body" idx="4"/>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3"/>
          <p:cNvSpPr txBox="1">
            <a:spLocks noGrp="1"/>
          </p:cNvSpPr>
          <p:nvPr>
            <p:ph type="body" idx="1"/>
          </p:nvPr>
        </p:nvSpPr>
        <p:spPr>
          <a:xfrm>
            <a:off x="45720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3" name="Google Shape;53;p13"/>
          <p:cNvSpPr txBox="1">
            <a:spLocks noGrp="1"/>
          </p:cNvSpPr>
          <p:nvPr>
            <p:ph type="body" idx="2"/>
          </p:nvPr>
        </p:nvSpPr>
        <p:spPr>
          <a:xfrm>
            <a:off x="323964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4" name="Google Shape;54;p13"/>
          <p:cNvSpPr txBox="1">
            <a:spLocks noGrp="1"/>
          </p:cNvSpPr>
          <p:nvPr>
            <p:ph type="body" idx="3"/>
          </p:nvPr>
        </p:nvSpPr>
        <p:spPr>
          <a:xfrm>
            <a:off x="602208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5" name="Google Shape;55;p13"/>
          <p:cNvSpPr txBox="1">
            <a:spLocks noGrp="1"/>
          </p:cNvSpPr>
          <p:nvPr>
            <p:ph type="body" idx="4"/>
          </p:nvPr>
        </p:nvSpPr>
        <p:spPr>
          <a:xfrm>
            <a:off x="45720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6" name="Google Shape;56;p13"/>
          <p:cNvSpPr txBox="1">
            <a:spLocks noGrp="1"/>
          </p:cNvSpPr>
          <p:nvPr>
            <p:ph type="body" idx="5"/>
          </p:nvPr>
        </p:nvSpPr>
        <p:spPr>
          <a:xfrm>
            <a:off x="323964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7" name="Google Shape;57;p13"/>
          <p:cNvSpPr txBox="1">
            <a:spLocks noGrp="1"/>
          </p:cNvSpPr>
          <p:nvPr>
            <p:ph type="body" idx="6"/>
          </p:nvPr>
        </p:nvSpPr>
        <p:spPr>
          <a:xfrm>
            <a:off x="602208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64"/>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6"/>
          <p:cNvSpPr txBox="1">
            <a:spLocks noGrp="1"/>
          </p:cNvSpPr>
          <p:nvPr>
            <p:ph type="subTitle" idx="1"/>
          </p:nvPr>
        </p:nvSpPr>
        <p:spPr>
          <a:xfrm>
            <a:off x="457200" y="1203480"/>
            <a:ext cx="8229240" cy="298296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68"/>
        <p:cNvGrpSpPr/>
        <p:nvPr/>
      </p:nvGrpSpPr>
      <p:grpSpPr>
        <a:xfrm>
          <a:off x="0" y="0"/>
          <a:ext cx="0" cy="0"/>
          <a:chOff x="0" y="0"/>
          <a:chExt cx="0" cy="0"/>
        </a:xfrm>
      </p:grpSpPr>
      <p:sp>
        <p:nvSpPr>
          <p:cNvPr id="69" name="Google Shape;69;p17"/>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7"/>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71"/>
        <p:cNvGrpSpPr/>
        <p:nvPr/>
      </p:nvGrpSpPr>
      <p:grpSpPr>
        <a:xfrm>
          <a:off x="0" y="0"/>
          <a:ext cx="0" cy="0"/>
          <a:chOff x="0" y="0"/>
          <a:chExt cx="0" cy="0"/>
        </a:xfrm>
      </p:grpSpPr>
      <p:sp>
        <p:nvSpPr>
          <p:cNvPr id="72" name="Google Shape;72;p18"/>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8"/>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74" name="Google Shape;74;p18"/>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5"/>
        <p:cNvGrpSpPr/>
        <p:nvPr/>
      </p:nvGrpSpPr>
      <p:grpSpPr>
        <a:xfrm>
          <a:off x="0" y="0"/>
          <a:ext cx="0" cy="0"/>
          <a:chOff x="0" y="0"/>
          <a:chExt cx="0" cy="0"/>
        </a:xfrm>
      </p:grpSpPr>
      <p:sp>
        <p:nvSpPr>
          <p:cNvPr id="76" name="Google Shape;76;p19"/>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77"/>
        <p:cNvGrpSpPr/>
        <p:nvPr/>
      </p:nvGrpSpPr>
      <p:grpSpPr>
        <a:xfrm>
          <a:off x="0" y="0"/>
          <a:ext cx="0" cy="0"/>
          <a:chOff x="0" y="0"/>
          <a:chExt cx="0" cy="0"/>
        </a:xfrm>
      </p:grpSpPr>
      <p:sp>
        <p:nvSpPr>
          <p:cNvPr id="78" name="Google Shape;78;p20"/>
          <p:cNvSpPr txBox="1">
            <a:spLocks noGrp="1"/>
          </p:cNvSpPr>
          <p:nvPr>
            <p:ph type="subTitle" idx="1"/>
          </p:nvPr>
        </p:nvSpPr>
        <p:spPr>
          <a:xfrm>
            <a:off x="1388160" y="2459160"/>
            <a:ext cx="6367320" cy="1028736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79"/>
        <p:cNvGrpSpPr/>
        <p:nvPr/>
      </p:nvGrpSpPr>
      <p:grpSpPr>
        <a:xfrm>
          <a:off x="0" y="0"/>
          <a:ext cx="0" cy="0"/>
          <a:chOff x="0" y="0"/>
          <a:chExt cx="0" cy="0"/>
        </a:xfrm>
      </p:grpSpPr>
      <p:sp>
        <p:nvSpPr>
          <p:cNvPr id="80" name="Google Shape;80;p21"/>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21"/>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2" name="Google Shape;82;p21"/>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3" name="Google Shape;83;p21"/>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84"/>
        <p:cNvGrpSpPr/>
        <p:nvPr/>
      </p:nvGrpSpPr>
      <p:grpSpPr>
        <a:xfrm>
          <a:off x="0" y="0"/>
          <a:ext cx="0" cy="0"/>
          <a:chOff x="0" y="0"/>
          <a:chExt cx="0" cy="0"/>
        </a:xfrm>
      </p:grpSpPr>
      <p:sp>
        <p:nvSpPr>
          <p:cNvPr id="85" name="Google Shape;85;p22"/>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2"/>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7" name="Google Shape;87;p22"/>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8" name="Google Shape;88;p22"/>
          <p:cNvSpPr txBox="1">
            <a:spLocks noGrp="1"/>
          </p:cNvSpPr>
          <p:nvPr>
            <p:ph type="body" idx="3"/>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89"/>
        <p:cNvGrpSpPr/>
        <p:nvPr/>
      </p:nvGrpSpPr>
      <p:grpSpPr>
        <a:xfrm>
          <a:off x="0" y="0"/>
          <a:ext cx="0" cy="0"/>
          <a:chOff x="0" y="0"/>
          <a:chExt cx="0" cy="0"/>
        </a:xfrm>
      </p:grpSpPr>
      <p:sp>
        <p:nvSpPr>
          <p:cNvPr id="90" name="Google Shape;90;p23"/>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23"/>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2" name="Google Shape;92;p23"/>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3" name="Google Shape;93;p23"/>
          <p:cNvSpPr txBox="1">
            <a:spLocks noGrp="1"/>
          </p:cNvSpPr>
          <p:nvPr>
            <p:ph type="body" idx="3"/>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94"/>
        <p:cNvGrpSpPr/>
        <p:nvPr/>
      </p:nvGrpSpPr>
      <p:grpSpPr>
        <a:xfrm>
          <a:off x="0" y="0"/>
          <a:ext cx="0" cy="0"/>
          <a:chOff x="0" y="0"/>
          <a:chExt cx="0" cy="0"/>
        </a:xfrm>
      </p:grpSpPr>
      <p:sp>
        <p:nvSpPr>
          <p:cNvPr id="95" name="Google Shape;95;p24"/>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24"/>
          <p:cNvSpPr txBox="1">
            <a:spLocks noGrp="1"/>
          </p:cNvSpPr>
          <p:nvPr>
            <p:ph type="body" idx="1"/>
          </p:nvPr>
        </p:nvSpPr>
        <p:spPr>
          <a:xfrm>
            <a:off x="457200" y="120348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7" name="Google Shape;97;p24"/>
          <p:cNvSpPr txBox="1">
            <a:spLocks noGrp="1"/>
          </p:cNvSpPr>
          <p:nvPr>
            <p:ph type="body" idx="2"/>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98"/>
        <p:cNvGrpSpPr/>
        <p:nvPr/>
      </p:nvGrpSpPr>
      <p:grpSpPr>
        <a:xfrm>
          <a:off x="0" y="0"/>
          <a:ext cx="0" cy="0"/>
          <a:chOff x="0" y="0"/>
          <a:chExt cx="0" cy="0"/>
        </a:xfrm>
      </p:grpSpPr>
      <p:sp>
        <p:nvSpPr>
          <p:cNvPr id="99" name="Google Shape;99;p25"/>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5"/>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1" name="Google Shape;101;p25"/>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2" name="Google Shape;102;p25"/>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3" name="Google Shape;103;p25"/>
          <p:cNvSpPr txBox="1">
            <a:spLocks noGrp="1"/>
          </p:cNvSpPr>
          <p:nvPr>
            <p:ph type="body" idx="4"/>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104"/>
        <p:cNvGrpSpPr/>
        <p:nvPr/>
      </p:nvGrpSpPr>
      <p:grpSpPr>
        <a:xfrm>
          <a:off x="0" y="0"/>
          <a:ext cx="0" cy="0"/>
          <a:chOff x="0" y="0"/>
          <a:chExt cx="0" cy="0"/>
        </a:xfrm>
      </p:grpSpPr>
      <p:sp>
        <p:nvSpPr>
          <p:cNvPr id="105" name="Google Shape;105;p26"/>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6"/>
          <p:cNvSpPr txBox="1">
            <a:spLocks noGrp="1"/>
          </p:cNvSpPr>
          <p:nvPr>
            <p:ph type="body" idx="1"/>
          </p:nvPr>
        </p:nvSpPr>
        <p:spPr>
          <a:xfrm>
            <a:off x="45720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7" name="Google Shape;107;p26"/>
          <p:cNvSpPr txBox="1">
            <a:spLocks noGrp="1"/>
          </p:cNvSpPr>
          <p:nvPr>
            <p:ph type="body" idx="2"/>
          </p:nvPr>
        </p:nvSpPr>
        <p:spPr>
          <a:xfrm>
            <a:off x="323964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8" name="Google Shape;108;p26"/>
          <p:cNvSpPr txBox="1">
            <a:spLocks noGrp="1"/>
          </p:cNvSpPr>
          <p:nvPr>
            <p:ph type="body" idx="3"/>
          </p:nvPr>
        </p:nvSpPr>
        <p:spPr>
          <a:xfrm>
            <a:off x="602208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9" name="Google Shape;109;p26"/>
          <p:cNvSpPr txBox="1">
            <a:spLocks noGrp="1"/>
          </p:cNvSpPr>
          <p:nvPr>
            <p:ph type="body" idx="4"/>
          </p:nvPr>
        </p:nvSpPr>
        <p:spPr>
          <a:xfrm>
            <a:off x="45720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0" name="Google Shape;110;p26"/>
          <p:cNvSpPr txBox="1">
            <a:spLocks noGrp="1"/>
          </p:cNvSpPr>
          <p:nvPr>
            <p:ph type="body" idx="5"/>
          </p:nvPr>
        </p:nvSpPr>
        <p:spPr>
          <a:xfrm>
            <a:off x="323964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1" name="Google Shape;111;p26"/>
          <p:cNvSpPr txBox="1">
            <a:spLocks noGrp="1"/>
          </p:cNvSpPr>
          <p:nvPr>
            <p:ph type="body" idx="6"/>
          </p:nvPr>
        </p:nvSpPr>
        <p:spPr>
          <a:xfrm>
            <a:off x="602208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17"/>
        <p:cNvGrpSpPr/>
        <p:nvPr/>
      </p:nvGrpSpPr>
      <p:grpSpPr>
        <a:xfrm>
          <a:off x="0" y="0"/>
          <a:ext cx="0" cy="0"/>
          <a:chOff x="0" y="0"/>
          <a:chExt cx="0" cy="0"/>
        </a:xfrm>
      </p:grpSpPr>
      <p:sp>
        <p:nvSpPr>
          <p:cNvPr id="118" name="Google Shape;118;p28"/>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8"/>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20"/>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21"/>
        <p:cNvGrpSpPr/>
        <p:nvPr/>
      </p:nvGrpSpPr>
      <p:grpSpPr>
        <a:xfrm>
          <a:off x="0" y="0"/>
          <a:ext cx="0" cy="0"/>
          <a:chOff x="0" y="0"/>
          <a:chExt cx="0" cy="0"/>
        </a:xfrm>
      </p:grpSpPr>
      <p:sp>
        <p:nvSpPr>
          <p:cNvPr id="122" name="Google Shape;122;p30"/>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30"/>
          <p:cNvSpPr txBox="1">
            <a:spLocks noGrp="1"/>
          </p:cNvSpPr>
          <p:nvPr>
            <p:ph type="subTitle" idx="1"/>
          </p:nvPr>
        </p:nvSpPr>
        <p:spPr>
          <a:xfrm>
            <a:off x="457200" y="1203480"/>
            <a:ext cx="8229240" cy="298296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24"/>
        <p:cNvGrpSpPr/>
        <p:nvPr/>
      </p:nvGrpSpPr>
      <p:grpSpPr>
        <a:xfrm>
          <a:off x="0" y="0"/>
          <a:ext cx="0" cy="0"/>
          <a:chOff x="0" y="0"/>
          <a:chExt cx="0" cy="0"/>
        </a:xfrm>
      </p:grpSpPr>
      <p:sp>
        <p:nvSpPr>
          <p:cNvPr id="125" name="Google Shape;125;p31"/>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31"/>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7" name="Google Shape;127;p31"/>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8"/>
        <p:cNvGrpSpPr/>
        <p:nvPr/>
      </p:nvGrpSpPr>
      <p:grpSpPr>
        <a:xfrm>
          <a:off x="0" y="0"/>
          <a:ext cx="0" cy="0"/>
          <a:chOff x="0" y="0"/>
          <a:chExt cx="0" cy="0"/>
        </a:xfrm>
      </p:grpSpPr>
      <p:sp>
        <p:nvSpPr>
          <p:cNvPr id="129" name="Google Shape;129;p32"/>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130"/>
        <p:cNvGrpSpPr/>
        <p:nvPr/>
      </p:nvGrpSpPr>
      <p:grpSpPr>
        <a:xfrm>
          <a:off x="0" y="0"/>
          <a:ext cx="0" cy="0"/>
          <a:chOff x="0" y="0"/>
          <a:chExt cx="0" cy="0"/>
        </a:xfrm>
      </p:grpSpPr>
      <p:sp>
        <p:nvSpPr>
          <p:cNvPr id="131" name="Google Shape;131;p33"/>
          <p:cNvSpPr txBox="1">
            <a:spLocks noGrp="1"/>
          </p:cNvSpPr>
          <p:nvPr>
            <p:ph type="subTitle" idx="1"/>
          </p:nvPr>
        </p:nvSpPr>
        <p:spPr>
          <a:xfrm>
            <a:off x="1388160" y="2459160"/>
            <a:ext cx="6367320" cy="1028736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132"/>
        <p:cNvGrpSpPr/>
        <p:nvPr/>
      </p:nvGrpSpPr>
      <p:grpSpPr>
        <a:xfrm>
          <a:off x="0" y="0"/>
          <a:ext cx="0" cy="0"/>
          <a:chOff x="0" y="0"/>
          <a:chExt cx="0" cy="0"/>
        </a:xfrm>
      </p:grpSpPr>
      <p:sp>
        <p:nvSpPr>
          <p:cNvPr id="133" name="Google Shape;133;p34"/>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34"/>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5" name="Google Shape;135;p34"/>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6" name="Google Shape;136;p34"/>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137"/>
        <p:cNvGrpSpPr/>
        <p:nvPr/>
      </p:nvGrpSpPr>
      <p:grpSpPr>
        <a:xfrm>
          <a:off x="0" y="0"/>
          <a:ext cx="0" cy="0"/>
          <a:chOff x="0" y="0"/>
          <a:chExt cx="0" cy="0"/>
        </a:xfrm>
      </p:grpSpPr>
      <p:sp>
        <p:nvSpPr>
          <p:cNvPr id="138" name="Google Shape;138;p35"/>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35"/>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40" name="Google Shape;140;p35"/>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41" name="Google Shape;141;p35"/>
          <p:cNvSpPr txBox="1">
            <a:spLocks noGrp="1"/>
          </p:cNvSpPr>
          <p:nvPr>
            <p:ph type="body" idx="3"/>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142"/>
        <p:cNvGrpSpPr/>
        <p:nvPr/>
      </p:nvGrpSpPr>
      <p:grpSpPr>
        <a:xfrm>
          <a:off x="0" y="0"/>
          <a:ext cx="0" cy="0"/>
          <a:chOff x="0" y="0"/>
          <a:chExt cx="0" cy="0"/>
        </a:xfrm>
      </p:grpSpPr>
      <p:sp>
        <p:nvSpPr>
          <p:cNvPr id="143" name="Google Shape;143;p36"/>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36"/>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45" name="Google Shape;145;p36"/>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46" name="Google Shape;146;p36"/>
          <p:cNvSpPr txBox="1">
            <a:spLocks noGrp="1"/>
          </p:cNvSpPr>
          <p:nvPr>
            <p:ph type="body" idx="3"/>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147"/>
        <p:cNvGrpSpPr/>
        <p:nvPr/>
      </p:nvGrpSpPr>
      <p:grpSpPr>
        <a:xfrm>
          <a:off x="0" y="0"/>
          <a:ext cx="0" cy="0"/>
          <a:chOff x="0" y="0"/>
          <a:chExt cx="0" cy="0"/>
        </a:xfrm>
      </p:grpSpPr>
      <p:sp>
        <p:nvSpPr>
          <p:cNvPr id="148" name="Google Shape;148;p37"/>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37"/>
          <p:cNvSpPr txBox="1">
            <a:spLocks noGrp="1"/>
          </p:cNvSpPr>
          <p:nvPr>
            <p:ph type="body" idx="1"/>
          </p:nvPr>
        </p:nvSpPr>
        <p:spPr>
          <a:xfrm>
            <a:off x="457200" y="120348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50" name="Google Shape;150;p37"/>
          <p:cNvSpPr txBox="1">
            <a:spLocks noGrp="1"/>
          </p:cNvSpPr>
          <p:nvPr>
            <p:ph type="body" idx="2"/>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151"/>
        <p:cNvGrpSpPr/>
        <p:nvPr/>
      </p:nvGrpSpPr>
      <p:grpSpPr>
        <a:xfrm>
          <a:off x="0" y="0"/>
          <a:ext cx="0" cy="0"/>
          <a:chOff x="0" y="0"/>
          <a:chExt cx="0" cy="0"/>
        </a:xfrm>
      </p:grpSpPr>
      <p:sp>
        <p:nvSpPr>
          <p:cNvPr id="152" name="Google Shape;152;p38"/>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38"/>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54" name="Google Shape;154;p38"/>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55" name="Google Shape;155;p38"/>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56" name="Google Shape;156;p38"/>
          <p:cNvSpPr txBox="1">
            <a:spLocks noGrp="1"/>
          </p:cNvSpPr>
          <p:nvPr>
            <p:ph type="body" idx="4"/>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157"/>
        <p:cNvGrpSpPr/>
        <p:nvPr/>
      </p:nvGrpSpPr>
      <p:grpSpPr>
        <a:xfrm>
          <a:off x="0" y="0"/>
          <a:ext cx="0" cy="0"/>
          <a:chOff x="0" y="0"/>
          <a:chExt cx="0" cy="0"/>
        </a:xfrm>
      </p:grpSpPr>
      <p:sp>
        <p:nvSpPr>
          <p:cNvPr id="158" name="Google Shape;158;p39"/>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39"/>
          <p:cNvSpPr txBox="1">
            <a:spLocks noGrp="1"/>
          </p:cNvSpPr>
          <p:nvPr>
            <p:ph type="body" idx="1"/>
          </p:nvPr>
        </p:nvSpPr>
        <p:spPr>
          <a:xfrm>
            <a:off x="45720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0" name="Google Shape;160;p39"/>
          <p:cNvSpPr txBox="1">
            <a:spLocks noGrp="1"/>
          </p:cNvSpPr>
          <p:nvPr>
            <p:ph type="body" idx="2"/>
          </p:nvPr>
        </p:nvSpPr>
        <p:spPr>
          <a:xfrm>
            <a:off x="323964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1" name="Google Shape;161;p39"/>
          <p:cNvSpPr txBox="1">
            <a:spLocks noGrp="1"/>
          </p:cNvSpPr>
          <p:nvPr>
            <p:ph type="body" idx="3"/>
          </p:nvPr>
        </p:nvSpPr>
        <p:spPr>
          <a:xfrm>
            <a:off x="602208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2" name="Google Shape;162;p39"/>
          <p:cNvSpPr txBox="1">
            <a:spLocks noGrp="1"/>
          </p:cNvSpPr>
          <p:nvPr>
            <p:ph type="body" idx="4"/>
          </p:nvPr>
        </p:nvSpPr>
        <p:spPr>
          <a:xfrm>
            <a:off x="45720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3" name="Google Shape;163;p39"/>
          <p:cNvSpPr txBox="1">
            <a:spLocks noGrp="1"/>
          </p:cNvSpPr>
          <p:nvPr>
            <p:ph type="body" idx="5"/>
          </p:nvPr>
        </p:nvSpPr>
        <p:spPr>
          <a:xfrm>
            <a:off x="323964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4" name="Google Shape;164;p39"/>
          <p:cNvSpPr txBox="1">
            <a:spLocks noGrp="1"/>
          </p:cNvSpPr>
          <p:nvPr>
            <p:ph type="body" idx="6"/>
          </p:nvPr>
        </p:nvSpPr>
        <p:spPr>
          <a:xfrm>
            <a:off x="602208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71"/>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72"/>
        <p:cNvGrpSpPr/>
        <p:nvPr/>
      </p:nvGrpSpPr>
      <p:grpSpPr>
        <a:xfrm>
          <a:off x="0" y="0"/>
          <a:ext cx="0" cy="0"/>
          <a:chOff x="0" y="0"/>
          <a:chExt cx="0" cy="0"/>
        </a:xfrm>
      </p:grpSpPr>
      <p:sp>
        <p:nvSpPr>
          <p:cNvPr id="173" name="Google Shape;173;p42"/>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4" name="Google Shape;174;p42"/>
          <p:cNvSpPr txBox="1">
            <a:spLocks noGrp="1"/>
          </p:cNvSpPr>
          <p:nvPr>
            <p:ph type="subTitle" idx="1"/>
          </p:nvPr>
        </p:nvSpPr>
        <p:spPr>
          <a:xfrm>
            <a:off x="457200" y="1203480"/>
            <a:ext cx="8229240" cy="298296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75"/>
        <p:cNvGrpSpPr/>
        <p:nvPr/>
      </p:nvGrpSpPr>
      <p:grpSpPr>
        <a:xfrm>
          <a:off x="0" y="0"/>
          <a:ext cx="0" cy="0"/>
          <a:chOff x="0" y="0"/>
          <a:chExt cx="0" cy="0"/>
        </a:xfrm>
      </p:grpSpPr>
      <p:sp>
        <p:nvSpPr>
          <p:cNvPr id="176" name="Google Shape;176;p43"/>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7" name="Google Shape;177;p43"/>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78"/>
        <p:cNvGrpSpPr/>
        <p:nvPr/>
      </p:nvGrpSpPr>
      <p:grpSpPr>
        <a:xfrm>
          <a:off x="0" y="0"/>
          <a:ext cx="0" cy="0"/>
          <a:chOff x="0" y="0"/>
          <a:chExt cx="0" cy="0"/>
        </a:xfrm>
      </p:grpSpPr>
      <p:sp>
        <p:nvSpPr>
          <p:cNvPr id="179" name="Google Shape;179;p44"/>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p44"/>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1" name="Google Shape;181;p44"/>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2"/>
        <p:cNvGrpSpPr/>
        <p:nvPr/>
      </p:nvGrpSpPr>
      <p:grpSpPr>
        <a:xfrm>
          <a:off x="0" y="0"/>
          <a:ext cx="0" cy="0"/>
          <a:chOff x="0" y="0"/>
          <a:chExt cx="0" cy="0"/>
        </a:xfrm>
      </p:grpSpPr>
      <p:sp>
        <p:nvSpPr>
          <p:cNvPr id="183" name="Google Shape;183;p45"/>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184"/>
        <p:cNvGrpSpPr/>
        <p:nvPr/>
      </p:nvGrpSpPr>
      <p:grpSpPr>
        <a:xfrm>
          <a:off x="0" y="0"/>
          <a:ext cx="0" cy="0"/>
          <a:chOff x="0" y="0"/>
          <a:chExt cx="0" cy="0"/>
        </a:xfrm>
      </p:grpSpPr>
      <p:sp>
        <p:nvSpPr>
          <p:cNvPr id="185" name="Google Shape;185;p46"/>
          <p:cNvSpPr txBox="1">
            <a:spLocks noGrp="1"/>
          </p:cNvSpPr>
          <p:nvPr>
            <p:ph type="subTitle" idx="1"/>
          </p:nvPr>
        </p:nvSpPr>
        <p:spPr>
          <a:xfrm>
            <a:off x="1388160" y="2459160"/>
            <a:ext cx="6367320" cy="1028736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186"/>
        <p:cNvGrpSpPr/>
        <p:nvPr/>
      </p:nvGrpSpPr>
      <p:grpSpPr>
        <a:xfrm>
          <a:off x="0" y="0"/>
          <a:ext cx="0" cy="0"/>
          <a:chOff x="0" y="0"/>
          <a:chExt cx="0" cy="0"/>
        </a:xfrm>
      </p:grpSpPr>
      <p:sp>
        <p:nvSpPr>
          <p:cNvPr id="187" name="Google Shape;187;p47"/>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47"/>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9" name="Google Shape;189;p47"/>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0" name="Google Shape;190;p47"/>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191"/>
        <p:cNvGrpSpPr/>
        <p:nvPr/>
      </p:nvGrpSpPr>
      <p:grpSpPr>
        <a:xfrm>
          <a:off x="0" y="0"/>
          <a:ext cx="0" cy="0"/>
          <a:chOff x="0" y="0"/>
          <a:chExt cx="0" cy="0"/>
        </a:xfrm>
      </p:grpSpPr>
      <p:sp>
        <p:nvSpPr>
          <p:cNvPr id="192" name="Google Shape;192;p48"/>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48"/>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4" name="Google Shape;194;p48"/>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5" name="Google Shape;195;p48"/>
          <p:cNvSpPr txBox="1">
            <a:spLocks noGrp="1"/>
          </p:cNvSpPr>
          <p:nvPr>
            <p:ph type="body" idx="3"/>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196"/>
        <p:cNvGrpSpPr/>
        <p:nvPr/>
      </p:nvGrpSpPr>
      <p:grpSpPr>
        <a:xfrm>
          <a:off x="0" y="0"/>
          <a:ext cx="0" cy="0"/>
          <a:chOff x="0" y="0"/>
          <a:chExt cx="0" cy="0"/>
        </a:xfrm>
      </p:grpSpPr>
      <p:sp>
        <p:nvSpPr>
          <p:cNvPr id="197" name="Google Shape;197;p49"/>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49"/>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9" name="Google Shape;199;p49"/>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00" name="Google Shape;200;p49"/>
          <p:cNvSpPr txBox="1">
            <a:spLocks noGrp="1"/>
          </p:cNvSpPr>
          <p:nvPr>
            <p:ph type="body" idx="3"/>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201"/>
        <p:cNvGrpSpPr/>
        <p:nvPr/>
      </p:nvGrpSpPr>
      <p:grpSpPr>
        <a:xfrm>
          <a:off x="0" y="0"/>
          <a:ext cx="0" cy="0"/>
          <a:chOff x="0" y="0"/>
          <a:chExt cx="0" cy="0"/>
        </a:xfrm>
      </p:grpSpPr>
      <p:sp>
        <p:nvSpPr>
          <p:cNvPr id="202" name="Google Shape;202;p50"/>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50"/>
          <p:cNvSpPr txBox="1">
            <a:spLocks noGrp="1"/>
          </p:cNvSpPr>
          <p:nvPr>
            <p:ph type="body" idx="1"/>
          </p:nvPr>
        </p:nvSpPr>
        <p:spPr>
          <a:xfrm>
            <a:off x="457200" y="120348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04" name="Google Shape;204;p50"/>
          <p:cNvSpPr txBox="1">
            <a:spLocks noGrp="1"/>
          </p:cNvSpPr>
          <p:nvPr>
            <p:ph type="body" idx="2"/>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205"/>
        <p:cNvGrpSpPr/>
        <p:nvPr/>
      </p:nvGrpSpPr>
      <p:grpSpPr>
        <a:xfrm>
          <a:off x="0" y="0"/>
          <a:ext cx="0" cy="0"/>
          <a:chOff x="0" y="0"/>
          <a:chExt cx="0" cy="0"/>
        </a:xfrm>
      </p:grpSpPr>
      <p:sp>
        <p:nvSpPr>
          <p:cNvPr id="206" name="Google Shape;206;p51"/>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51"/>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08" name="Google Shape;208;p51"/>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09" name="Google Shape;209;p51"/>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10" name="Google Shape;210;p51"/>
          <p:cNvSpPr txBox="1">
            <a:spLocks noGrp="1"/>
          </p:cNvSpPr>
          <p:nvPr>
            <p:ph type="body" idx="4"/>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211"/>
        <p:cNvGrpSpPr/>
        <p:nvPr/>
      </p:nvGrpSpPr>
      <p:grpSpPr>
        <a:xfrm>
          <a:off x="0" y="0"/>
          <a:ext cx="0" cy="0"/>
          <a:chOff x="0" y="0"/>
          <a:chExt cx="0" cy="0"/>
        </a:xfrm>
      </p:grpSpPr>
      <p:sp>
        <p:nvSpPr>
          <p:cNvPr id="212" name="Google Shape;212;p52"/>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52"/>
          <p:cNvSpPr txBox="1">
            <a:spLocks noGrp="1"/>
          </p:cNvSpPr>
          <p:nvPr>
            <p:ph type="body" idx="1"/>
          </p:nvPr>
        </p:nvSpPr>
        <p:spPr>
          <a:xfrm>
            <a:off x="45720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14" name="Google Shape;214;p52"/>
          <p:cNvSpPr txBox="1">
            <a:spLocks noGrp="1"/>
          </p:cNvSpPr>
          <p:nvPr>
            <p:ph type="body" idx="2"/>
          </p:nvPr>
        </p:nvSpPr>
        <p:spPr>
          <a:xfrm>
            <a:off x="323964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15" name="Google Shape;215;p52"/>
          <p:cNvSpPr txBox="1">
            <a:spLocks noGrp="1"/>
          </p:cNvSpPr>
          <p:nvPr>
            <p:ph type="body" idx="3"/>
          </p:nvPr>
        </p:nvSpPr>
        <p:spPr>
          <a:xfrm>
            <a:off x="602208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16" name="Google Shape;216;p52"/>
          <p:cNvSpPr txBox="1">
            <a:spLocks noGrp="1"/>
          </p:cNvSpPr>
          <p:nvPr>
            <p:ph type="body" idx="4"/>
          </p:nvPr>
        </p:nvSpPr>
        <p:spPr>
          <a:xfrm>
            <a:off x="45720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17" name="Google Shape;217;p52"/>
          <p:cNvSpPr txBox="1">
            <a:spLocks noGrp="1"/>
          </p:cNvSpPr>
          <p:nvPr>
            <p:ph type="body" idx="5"/>
          </p:nvPr>
        </p:nvSpPr>
        <p:spPr>
          <a:xfrm>
            <a:off x="323964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18" name="Google Shape;218;p52"/>
          <p:cNvSpPr txBox="1">
            <a:spLocks noGrp="1"/>
          </p:cNvSpPr>
          <p:nvPr>
            <p:ph type="body" idx="6"/>
          </p:nvPr>
        </p:nvSpPr>
        <p:spPr>
          <a:xfrm>
            <a:off x="602208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224"/>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225"/>
        <p:cNvGrpSpPr/>
        <p:nvPr/>
      </p:nvGrpSpPr>
      <p:grpSpPr>
        <a:xfrm>
          <a:off x="0" y="0"/>
          <a:ext cx="0" cy="0"/>
          <a:chOff x="0" y="0"/>
          <a:chExt cx="0" cy="0"/>
        </a:xfrm>
      </p:grpSpPr>
      <p:sp>
        <p:nvSpPr>
          <p:cNvPr id="226" name="Google Shape;226;p55"/>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55"/>
          <p:cNvSpPr txBox="1">
            <a:spLocks noGrp="1"/>
          </p:cNvSpPr>
          <p:nvPr>
            <p:ph type="subTitle" idx="1"/>
          </p:nvPr>
        </p:nvSpPr>
        <p:spPr>
          <a:xfrm>
            <a:off x="457200" y="1203480"/>
            <a:ext cx="8229240" cy="298296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228"/>
        <p:cNvGrpSpPr/>
        <p:nvPr/>
      </p:nvGrpSpPr>
      <p:grpSpPr>
        <a:xfrm>
          <a:off x="0" y="0"/>
          <a:ext cx="0" cy="0"/>
          <a:chOff x="0" y="0"/>
          <a:chExt cx="0" cy="0"/>
        </a:xfrm>
      </p:grpSpPr>
      <p:sp>
        <p:nvSpPr>
          <p:cNvPr id="229" name="Google Shape;229;p56"/>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56"/>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231"/>
        <p:cNvGrpSpPr/>
        <p:nvPr/>
      </p:nvGrpSpPr>
      <p:grpSpPr>
        <a:xfrm>
          <a:off x="0" y="0"/>
          <a:ext cx="0" cy="0"/>
          <a:chOff x="0" y="0"/>
          <a:chExt cx="0" cy="0"/>
        </a:xfrm>
      </p:grpSpPr>
      <p:sp>
        <p:nvSpPr>
          <p:cNvPr id="232" name="Google Shape;232;p57"/>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p57"/>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34" name="Google Shape;234;p57"/>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5"/>
        <p:cNvGrpSpPr/>
        <p:nvPr/>
      </p:nvGrpSpPr>
      <p:grpSpPr>
        <a:xfrm>
          <a:off x="0" y="0"/>
          <a:ext cx="0" cy="0"/>
          <a:chOff x="0" y="0"/>
          <a:chExt cx="0" cy="0"/>
        </a:xfrm>
      </p:grpSpPr>
      <p:sp>
        <p:nvSpPr>
          <p:cNvPr id="236" name="Google Shape;236;p58"/>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37"/>
        <p:cNvGrpSpPr/>
        <p:nvPr/>
      </p:nvGrpSpPr>
      <p:grpSpPr>
        <a:xfrm>
          <a:off x="0" y="0"/>
          <a:ext cx="0" cy="0"/>
          <a:chOff x="0" y="0"/>
          <a:chExt cx="0" cy="0"/>
        </a:xfrm>
      </p:grpSpPr>
      <p:sp>
        <p:nvSpPr>
          <p:cNvPr id="238" name="Google Shape;238;p59"/>
          <p:cNvSpPr txBox="1">
            <a:spLocks noGrp="1"/>
          </p:cNvSpPr>
          <p:nvPr>
            <p:ph type="subTitle" idx="1"/>
          </p:nvPr>
        </p:nvSpPr>
        <p:spPr>
          <a:xfrm>
            <a:off x="1388160" y="2459160"/>
            <a:ext cx="6367320" cy="1028736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239"/>
        <p:cNvGrpSpPr/>
        <p:nvPr/>
      </p:nvGrpSpPr>
      <p:grpSpPr>
        <a:xfrm>
          <a:off x="0" y="0"/>
          <a:ext cx="0" cy="0"/>
          <a:chOff x="0" y="0"/>
          <a:chExt cx="0" cy="0"/>
        </a:xfrm>
      </p:grpSpPr>
      <p:sp>
        <p:nvSpPr>
          <p:cNvPr id="240" name="Google Shape;240;p60"/>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1" name="Google Shape;241;p60"/>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42" name="Google Shape;242;p60"/>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43" name="Google Shape;243;p60"/>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244"/>
        <p:cNvGrpSpPr/>
        <p:nvPr/>
      </p:nvGrpSpPr>
      <p:grpSpPr>
        <a:xfrm>
          <a:off x="0" y="0"/>
          <a:ext cx="0" cy="0"/>
          <a:chOff x="0" y="0"/>
          <a:chExt cx="0" cy="0"/>
        </a:xfrm>
      </p:grpSpPr>
      <p:sp>
        <p:nvSpPr>
          <p:cNvPr id="245" name="Google Shape;245;p61"/>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6" name="Google Shape;246;p61"/>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47" name="Google Shape;247;p61"/>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48" name="Google Shape;248;p61"/>
          <p:cNvSpPr txBox="1">
            <a:spLocks noGrp="1"/>
          </p:cNvSpPr>
          <p:nvPr>
            <p:ph type="body" idx="3"/>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249"/>
        <p:cNvGrpSpPr/>
        <p:nvPr/>
      </p:nvGrpSpPr>
      <p:grpSpPr>
        <a:xfrm>
          <a:off x="0" y="0"/>
          <a:ext cx="0" cy="0"/>
          <a:chOff x="0" y="0"/>
          <a:chExt cx="0" cy="0"/>
        </a:xfrm>
      </p:grpSpPr>
      <p:sp>
        <p:nvSpPr>
          <p:cNvPr id="250" name="Google Shape;250;p62"/>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1" name="Google Shape;251;p62"/>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52" name="Google Shape;252;p62"/>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53" name="Google Shape;253;p62"/>
          <p:cNvSpPr txBox="1">
            <a:spLocks noGrp="1"/>
          </p:cNvSpPr>
          <p:nvPr>
            <p:ph type="body" idx="3"/>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254"/>
        <p:cNvGrpSpPr/>
        <p:nvPr/>
      </p:nvGrpSpPr>
      <p:grpSpPr>
        <a:xfrm>
          <a:off x="0" y="0"/>
          <a:ext cx="0" cy="0"/>
          <a:chOff x="0" y="0"/>
          <a:chExt cx="0" cy="0"/>
        </a:xfrm>
      </p:grpSpPr>
      <p:sp>
        <p:nvSpPr>
          <p:cNvPr id="255" name="Google Shape;255;p63"/>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6" name="Google Shape;256;p63"/>
          <p:cNvSpPr txBox="1">
            <a:spLocks noGrp="1"/>
          </p:cNvSpPr>
          <p:nvPr>
            <p:ph type="body" idx="1"/>
          </p:nvPr>
        </p:nvSpPr>
        <p:spPr>
          <a:xfrm>
            <a:off x="457200" y="120348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57" name="Google Shape;257;p63"/>
          <p:cNvSpPr txBox="1">
            <a:spLocks noGrp="1"/>
          </p:cNvSpPr>
          <p:nvPr>
            <p:ph type="body" idx="2"/>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258"/>
        <p:cNvGrpSpPr/>
        <p:nvPr/>
      </p:nvGrpSpPr>
      <p:grpSpPr>
        <a:xfrm>
          <a:off x="0" y="0"/>
          <a:ext cx="0" cy="0"/>
          <a:chOff x="0" y="0"/>
          <a:chExt cx="0" cy="0"/>
        </a:xfrm>
      </p:grpSpPr>
      <p:sp>
        <p:nvSpPr>
          <p:cNvPr id="259" name="Google Shape;259;p64"/>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0" name="Google Shape;260;p64"/>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61" name="Google Shape;261;p64"/>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62" name="Google Shape;262;p64"/>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63" name="Google Shape;263;p64"/>
          <p:cNvSpPr txBox="1">
            <a:spLocks noGrp="1"/>
          </p:cNvSpPr>
          <p:nvPr>
            <p:ph type="body" idx="4"/>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264"/>
        <p:cNvGrpSpPr/>
        <p:nvPr/>
      </p:nvGrpSpPr>
      <p:grpSpPr>
        <a:xfrm>
          <a:off x="0" y="0"/>
          <a:ext cx="0" cy="0"/>
          <a:chOff x="0" y="0"/>
          <a:chExt cx="0" cy="0"/>
        </a:xfrm>
      </p:grpSpPr>
      <p:sp>
        <p:nvSpPr>
          <p:cNvPr id="265" name="Google Shape;265;p65"/>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6" name="Google Shape;266;p65"/>
          <p:cNvSpPr txBox="1">
            <a:spLocks noGrp="1"/>
          </p:cNvSpPr>
          <p:nvPr>
            <p:ph type="body" idx="1"/>
          </p:nvPr>
        </p:nvSpPr>
        <p:spPr>
          <a:xfrm>
            <a:off x="45720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67" name="Google Shape;267;p65"/>
          <p:cNvSpPr txBox="1">
            <a:spLocks noGrp="1"/>
          </p:cNvSpPr>
          <p:nvPr>
            <p:ph type="body" idx="2"/>
          </p:nvPr>
        </p:nvSpPr>
        <p:spPr>
          <a:xfrm>
            <a:off x="323964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68" name="Google Shape;268;p65"/>
          <p:cNvSpPr txBox="1">
            <a:spLocks noGrp="1"/>
          </p:cNvSpPr>
          <p:nvPr>
            <p:ph type="body" idx="3"/>
          </p:nvPr>
        </p:nvSpPr>
        <p:spPr>
          <a:xfrm>
            <a:off x="602208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69" name="Google Shape;269;p65"/>
          <p:cNvSpPr txBox="1">
            <a:spLocks noGrp="1"/>
          </p:cNvSpPr>
          <p:nvPr>
            <p:ph type="body" idx="4"/>
          </p:nvPr>
        </p:nvSpPr>
        <p:spPr>
          <a:xfrm>
            <a:off x="45720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70" name="Google Shape;270;p65"/>
          <p:cNvSpPr txBox="1">
            <a:spLocks noGrp="1"/>
          </p:cNvSpPr>
          <p:nvPr>
            <p:ph type="body" idx="5"/>
          </p:nvPr>
        </p:nvSpPr>
        <p:spPr>
          <a:xfrm>
            <a:off x="323964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71" name="Google Shape;271;p65"/>
          <p:cNvSpPr txBox="1">
            <a:spLocks noGrp="1"/>
          </p:cNvSpPr>
          <p:nvPr>
            <p:ph type="body" idx="6"/>
          </p:nvPr>
        </p:nvSpPr>
        <p:spPr>
          <a:xfrm>
            <a:off x="602208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277"/>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278"/>
        <p:cNvGrpSpPr/>
        <p:nvPr/>
      </p:nvGrpSpPr>
      <p:grpSpPr>
        <a:xfrm>
          <a:off x="0" y="0"/>
          <a:ext cx="0" cy="0"/>
          <a:chOff x="0" y="0"/>
          <a:chExt cx="0" cy="0"/>
        </a:xfrm>
      </p:grpSpPr>
      <p:sp>
        <p:nvSpPr>
          <p:cNvPr id="279" name="Google Shape;279;p68"/>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0" name="Google Shape;280;p68"/>
          <p:cNvSpPr txBox="1">
            <a:spLocks noGrp="1"/>
          </p:cNvSpPr>
          <p:nvPr>
            <p:ph type="subTitle" idx="1"/>
          </p:nvPr>
        </p:nvSpPr>
        <p:spPr>
          <a:xfrm>
            <a:off x="457200" y="1203480"/>
            <a:ext cx="8229240" cy="298296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281"/>
        <p:cNvGrpSpPr/>
        <p:nvPr/>
      </p:nvGrpSpPr>
      <p:grpSpPr>
        <a:xfrm>
          <a:off x="0" y="0"/>
          <a:ext cx="0" cy="0"/>
          <a:chOff x="0" y="0"/>
          <a:chExt cx="0" cy="0"/>
        </a:xfrm>
      </p:grpSpPr>
      <p:sp>
        <p:nvSpPr>
          <p:cNvPr id="282" name="Google Shape;282;p69"/>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3" name="Google Shape;283;p69"/>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284"/>
        <p:cNvGrpSpPr/>
        <p:nvPr/>
      </p:nvGrpSpPr>
      <p:grpSpPr>
        <a:xfrm>
          <a:off x="0" y="0"/>
          <a:ext cx="0" cy="0"/>
          <a:chOff x="0" y="0"/>
          <a:chExt cx="0" cy="0"/>
        </a:xfrm>
      </p:grpSpPr>
      <p:sp>
        <p:nvSpPr>
          <p:cNvPr id="285" name="Google Shape;285;p70"/>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6" name="Google Shape;286;p70"/>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87" name="Google Shape;287;p70"/>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8"/>
        <p:cNvGrpSpPr/>
        <p:nvPr/>
      </p:nvGrpSpPr>
      <p:grpSpPr>
        <a:xfrm>
          <a:off x="0" y="0"/>
          <a:ext cx="0" cy="0"/>
          <a:chOff x="0" y="0"/>
          <a:chExt cx="0" cy="0"/>
        </a:xfrm>
      </p:grpSpPr>
      <p:sp>
        <p:nvSpPr>
          <p:cNvPr id="289" name="Google Shape;289;p71"/>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90"/>
        <p:cNvGrpSpPr/>
        <p:nvPr/>
      </p:nvGrpSpPr>
      <p:grpSpPr>
        <a:xfrm>
          <a:off x="0" y="0"/>
          <a:ext cx="0" cy="0"/>
          <a:chOff x="0" y="0"/>
          <a:chExt cx="0" cy="0"/>
        </a:xfrm>
      </p:grpSpPr>
      <p:sp>
        <p:nvSpPr>
          <p:cNvPr id="291" name="Google Shape;291;p72"/>
          <p:cNvSpPr txBox="1">
            <a:spLocks noGrp="1"/>
          </p:cNvSpPr>
          <p:nvPr>
            <p:ph type="subTitle" idx="1"/>
          </p:nvPr>
        </p:nvSpPr>
        <p:spPr>
          <a:xfrm>
            <a:off x="1388160" y="2459160"/>
            <a:ext cx="6367320" cy="1028736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292"/>
        <p:cNvGrpSpPr/>
        <p:nvPr/>
      </p:nvGrpSpPr>
      <p:grpSpPr>
        <a:xfrm>
          <a:off x="0" y="0"/>
          <a:ext cx="0" cy="0"/>
          <a:chOff x="0" y="0"/>
          <a:chExt cx="0" cy="0"/>
        </a:xfrm>
      </p:grpSpPr>
      <p:sp>
        <p:nvSpPr>
          <p:cNvPr id="293" name="Google Shape;293;p73"/>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4" name="Google Shape;294;p73"/>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95" name="Google Shape;295;p73"/>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96" name="Google Shape;296;p73"/>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297"/>
        <p:cNvGrpSpPr/>
        <p:nvPr/>
      </p:nvGrpSpPr>
      <p:grpSpPr>
        <a:xfrm>
          <a:off x="0" y="0"/>
          <a:ext cx="0" cy="0"/>
          <a:chOff x="0" y="0"/>
          <a:chExt cx="0" cy="0"/>
        </a:xfrm>
      </p:grpSpPr>
      <p:sp>
        <p:nvSpPr>
          <p:cNvPr id="298" name="Google Shape;298;p74"/>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9" name="Google Shape;299;p74"/>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00" name="Google Shape;300;p74"/>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01" name="Google Shape;301;p74"/>
          <p:cNvSpPr txBox="1">
            <a:spLocks noGrp="1"/>
          </p:cNvSpPr>
          <p:nvPr>
            <p:ph type="body" idx="3"/>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302"/>
        <p:cNvGrpSpPr/>
        <p:nvPr/>
      </p:nvGrpSpPr>
      <p:grpSpPr>
        <a:xfrm>
          <a:off x="0" y="0"/>
          <a:ext cx="0" cy="0"/>
          <a:chOff x="0" y="0"/>
          <a:chExt cx="0" cy="0"/>
        </a:xfrm>
      </p:grpSpPr>
      <p:sp>
        <p:nvSpPr>
          <p:cNvPr id="303" name="Google Shape;303;p75"/>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4" name="Google Shape;304;p75"/>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05" name="Google Shape;305;p75"/>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06" name="Google Shape;306;p75"/>
          <p:cNvSpPr txBox="1">
            <a:spLocks noGrp="1"/>
          </p:cNvSpPr>
          <p:nvPr>
            <p:ph type="body" idx="3"/>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307"/>
        <p:cNvGrpSpPr/>
        <p:nvPr/>
      </p:nvGrpSpPr>
      <p:grpSpPr>
        <a:xfrm>
          <a:off x="0" y="0"/>
          <a:ext cx="0" cy="0"/>
          <a:chOff x="0" y="0"/>
          <a:chExt cx="0" cy="0"/>
        </a:xfrm>
      </p:grpSpPr>
      <p:sp>
        <p:nvSpPr>
          <p:cNvPr id="308" name="Google Shape;308;p76"/>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9" name="Google Shape;309;p76"/>
          <p:cNvSpPr txBox="1">
            <a:spLocks noGrp="1"/>
          </p:cNvSpPr>
          <p:nvPr>
            <p:ph type="body" idx="1"/>
          </p:nvPr>
        </p:nvSpPr>
        <p:spPr>
          <a:xfrm>
            <a:off x="457200" y="120348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10" name="Google Shape;310;p76"/>
          <p:cNvSpPr txBox="1">
            <a:spLocks noGrp="1"/>
          </p:cNvSpPr>
          <p:nvPr>
            <p:ph type="body" idx="2"/>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311"/>
        <p:cNvGrpSpPr/>
        <p:nvPr/>
      </p:nvGrpSpPr>
      <p:grpSpPr>
        <a:xfrm>
          <a:off x="0" y="0"/>
          <a:ext cx="0" cy="0"/>
          <a:chOff x="0" y="0"/>
          <a:chExt cx="0" cy="0"/>
        </a:xfrm>
      </p:grpSpPr>
      <p:sp>
        <p:nvSpPr>
          <p:cNvPr id="312" name="Google Shape;312;p77"/>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3" name="Google Shape;313;p77"/>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14" name="Google Shape;314;p77"/>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15" name="Google Shape;315;p77"/>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16" name="Google Shape;316;p77"/>
          <p:cNvSpPr txBox="1">
            <a:spLocks noGrp="1"/>
          </p:cNvSpPr>
          <p:nvPr>
            <p:ph type="body" idx="4"/>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317"/>
        <p:cNvGrpSpPr/>
        <p:nvPr/>
      </p:nvGrpSpPr>
      <p:grpSpPr>
        <a:xfrm>
          <a:off x="0" y="0"/>
          <a:ext cx="0" cy="0"/>
          <a:chOff x="0" y="0"/>
          <a:chExt cx="0" cy="0"/>
        </a:xfrm>
      </p:grpSpPr>
      <p:sp>
        <p:nvSpPr>
          <p:cNvPr id="318" name="Google Shape;318;p78"/>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9" name="Google Shape;319;p78"/>
          <p:cNvSpPr txBox="1">
            <a:spLocks noGrp="1"/>
          </p:cNvSpPr>
          <p:nvPr>
            <p:ph type="body" idx="1"/>
          </p:nvPr>
        </p:nvSpPr>
        <p:spPr>
          <a:xfrm>
            <a:off x="45720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20" name="Google Shape;320;p78"/>
          <p:cNvSpPr txBox="1">
            <a:spLocks noGrp="1"/>
          </p:cNvSpPr>
          <p:nvPr>
            <p:ph type="body" idx="2"/>
          </p:nvPr>
        </p:nvSpPr>
        <p:spPr>
          <a:xfrm>
            <a:off x="323964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21" name="Google Shape;321;p78"/>
          <p:cNvSpPr txBox="1">
            <a:spLocks noGrp="1"/>
          </p:cNvSpPr>
          <p:nvPr>
            <p:ph type="body" idx="3"/>
          </p:nvPr>
        </p:nvSpPr>
        <p:spPr>
          <a:xfrm>
            <a:off x="6022080" y="120348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22" name="Google Shape;322;p78"/>
          <p:cNvSpPr txBox="1">
            <a:spLocks noGrp="1"/>
          </p:cNvSpPr>
          <p:nvPr>
            <p:ph type="body" idx="4"/>
          </p:nvPr>
        </p:nvSpPr>
        <p:spPr>
          <a:xfrm>
            <a:off x="45720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23" name="Google Shape;323;p78"/>
          <p:cNvSpPr txBox="1">
            <a:spLocks noGrp="1"/>
          </p:cNvSpPr>
          <p:nvPr>
            <p:ph type="body" idx="5"/>
          </p:nvPr>
        </p:nvSpPr>
        <p:spPr>
          <a:xfrm>
            <a:off x="323964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24" name="Google Shape;324;p78"/>
          <p:cNvSpPr txBox="1">
            <a:spLocks noGrp="1"/>
          </p:cNvSpPr>
          <p:nvPr>
            <p:ph type="body" idx="6"/>
          </p:nvPr>
        </p:nvSpPr>
        <p:spPr>
          <a:xfrm>
            <a:off x="6022080" y="2761920"/>
            <a:ext cx="2649600" cy="142272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theme" Target="../theme/theme2.xml"/><Relationship Id="rId14" Type="http://schemas.openxmlformats.org/officeDocument/2006/relationships/image" Target="../media/image2.png"/><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slideLayout" Target="../slideLayouts/slideLayout36.xml"/><Relationship Id="rId13" Type="http://schemas.openxmlformats.org/officeDocument/2006/relationships/theme" Target="../theme/theme3.xml"/><Relationship Id="rId14" Type="http://schemas.openxmlformats.org/officeDocument/2006/relationships/image" Target="../media/image2.png"/><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7.xml"/><Relationship Id="rId12" Type="http://schemas.openxmlformats.org/officeDocument/2006/relationships/slideLayout" Target="../slideLayouts/slideLayout48.xml"/><Relationship Id="rId13" Type="http://schemas.openxmlformats.org/officeDocument/2006/relationships/theme" Target="../theme/theme4.xml"/><Relationship Id="rId14" Type="http://schemas.openxmlformats.org/officeDocument/2006/relationships/image" Target="../media/image2.png"/><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 Id="rId9" Type="http://schemas.openxmlformats.org/officeDocument/2006/relationships/slideLayout" Target="../slideLayouts/slideLayout45.xml"/><Relationship Id="rId10"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9.xml"/><Relationship Id="rId12" Type="http://schemas.openxmlformats.org/officeDocument/2006/relationships/slideLayout" Target="../slideLayouts/slideLayout60.xml"/><Relationship Id="rId13" Type="http://schemas.openxmlformats.org/officeDocument/2006/relationships/theme" Target="../theme/theme5.xml"/><Relationship Id="rId14" Type="http://schemas.openxmlformats.org/officeDocument/2006/relationships/image" Target="../media/image2.png"/><Relationship Id="rId1" Type="http://schemas.openxmlformats.org/officeDocument/2006/relationships/slideLayout" Target="../slideLayouts/slideLayout49.xml"/><Relationship Id="rId2" Type="http://schemas.openxmlformats.org/officeDocument/2006/relationships/slideLayout" Target="../slideLayouts/slideLayout50.xml"/><Relationship Id="rId3" Type="http://schemas.openxmlformats.org/officeDocument/2006/relationships/slideLayout" Target="../slideLayouts/slideLayout51.xml"/><Relationship Id="rId4" Type="http://schemas.openxmlformats.org/officeDocument/2006/relationships/slideLayout" Target="../slideLayouts/slideLayout52.xml"/><Relationship Id="rId5" Type="http://schemas.openxmlformats.org/officeDocument/2006/relationships/slideLayout" Target="../slideLayouts/slideLayout53.xml"/><Relationship Id="rId6" Type="http://schemas.openxmlformats.org/officeDocument/2006/relationships/slideLayout" Target="../slideLayouts/slideLayout54.xml"/><Relationship Id="rId7" Type="http://schemas.openxmlformats.org/officeDocument/2006/relationships/slideLayout" Target="../slideLayouts/slideLayout55.xml"/><Relationship Id="rId8" Type="http://schemas.openxmlformats.org/officeDocument/2006/relationships/slideLayout" Target="../slideLayouts/slideLayout56.xml"/><Relationship Id="rId9" Type="http://schemas.openxmlformats.org/officeDocument/2006/relationships/slideLayout" Target="../slideLayouts/slideLayout57.xml"/><Relationship Id="rId10"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1.xml"/><Relationship Id="rId12" Type="http://schemas.openxmlformats.org/officeDocument/2006/relationships/slideLayout" Target="../slideLayouts/slideLayout72.xml"/><Relationship Id="rId13" Type="http://schemas.openxmlformats.org/officeDocument/2006/relationships/theme" Target="../theme/theme6.xml"/><Relationship Id="rId14" Type="http://schemas.openxmlformats.org/officeDocument/2006/relationships/image" Target="../media/image2.png"/><Relationship Id="rId1" Type="http://schemas.openxmlformats.org/officeDocument/2006/relationships/slideLayout" Target="../slideLayouts/slideLayout61.xml"/><Relationship Id="rId2" Type="http://schemas.openxmlformats.org/officeDocument/2006/relationships/slideLayout" Target="../slideLayouts/slideLayout62.xml"/><Relationship Id="rId3" Type="http://schemas.openxmlformats.org/officeDocument/2006/relationships/slideLayout" Target="../slideLayouts/slideLayout63.xml"/><Relationship Id="rId4" Type="http://schemas.openxmlformats.org/officeDocument/2006/relationships/slideLayout" Target="../slideLayouts/slideLayout64.xml"/><Relationship Id="rId5" Type="http://schemas.openxmlformats.org/officeDocument/2006/relationships/slideLayout" Target="../slideLayouts/slideLayout65.xml"/><Relationship Id="rId6" Type="http://schemas.openxmlformats.org/officeDocument/2006/relationships/slideLayout" Target="../slideLayouts/slideLayout66.xml"/><Relationship Id="rId7" Type="http://schemas.openxmlformats.org/officeDocument/2006/relationships/slideLayout" Target="../slideLayouts/slideLayout67.xml"/><Relationship Id="rId8" Type="http://schemas.openxmlformats.org/officeDocument/2006/relationships/slideLayout" Target="../slideLayouts/slideLayout68.xml"/><Relationship Id="rId9" Type="http://schemas.openxmlformats.org/officeDocument/2006/relationships/slideLayout" Target="../slideLayouts/slideLayout69.xml"/><Relationship Id="rId10"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1146960"/>
            <a:ext cx="4515840" cy="234864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 name="Google Shape;7;p1"/>
          <p:cNvSpPr/>
          <p:nvPr/>
        </p:nvSpPr>
        <p:spPr>
          <a:xfrm>
            <a:off x="180360" y="170640"/>
            <a:ext cx="8818200" cy="4812120"/>
          </a:xfrm>
          <a:prstGeom prst="plaque">
            <a:avLst>
              <a:gd name="adj" fmla="val 8350"/>
            </a:avLst>
          </a:prstGeom>
          <a:noFill/>
          <a:ln w="28425" cap="flat" cmpd="sng">
            <a:solidFill>
              <a:srgbClr val="E2B36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88720" y="286200"/>
            <a:ext cx="8542080" cy="4566600"/>
          </a:xfrm>
          <a:prstGeom prst="plaque">
            <a:avLst>
              <a:gd name="adj" fmla="val 8350"/>
            </a:avLst>
          </a:prstGeom>
          <a:noFill/>
          <a:ln w="9525" cap="flat" cmpd="sng">
            <a:solidFill>
              <a:srgbClr val="CCBEA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p:nvPr/>
        </p:nvSpPr>
        <p:spPr>
          <a:xfrm>
            <a:off x="180360" y="170640"/>
            <a:ext cx="8818200" cy="4812120"/>
          </a:xfrm>
          <a:prstGeom prst="plaque">
            <a:avLst>
              <a:gd name="adj" fmla="val 8350"/>
            </a:avLst>
          </a:prstGeom>
          <a:noFill/>
          <a:ln w="28425" cap="flat" cmpd="sng">
            <a:solidFill>
              <a:srgbClr val="E2B36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4"/>
          <p:cNvSpPr/>
          <p:nvPr/>
        </p:nvSpPr>
        <p:spPr>
          <a:xfrm>
            <a:off x="288720" y="286200"/>
            <a:ext cx="8542080" cy="4566600"/>
          </a:xfrm>
          <a:prstGeom prst="plaque">
            <a:avLst>
              <a:gd name="adj" fmla="val 8350"/>
            </a:avLst>
          </a:prstGeom>
          <a:noFill/>
          <a:ln w="9525" cap="flat" cmpd="sng">
            <a:solidFill>
              <a:srgbClr val="CCBEA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4"/>
          <p:cNvSpPr txBox="1">
            <a:spLocks noGrp="1"/>
          </p:cNvSpPr>
          <p:nvPr>
            <p:ph type="title"/>
          </p:nvPr>
        </p:nvSpPr>
        <p:spPr>
          <a:xfrm>
            <a:off x="1037520" y="1138680"/>
            <a:ext cx="3662640" cy="1492200"/>
          </a:xfrm>
          <a:prstGeom prst="rect">
            <a:avLst/>
          </a:prstGeom>
          <a:noFill/>
          <a:ln>
            <a:noFill/>
          </a:ln>
        </p:spPr>
        <p:txBody>
          <a:bodyPr spcFirstLastPara="1" wrap="square" lIns="91425" tIns="91425" rIns="91425" bIns="91425"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62" name="Google Shape;62;p14"/>
          <p:cNvSpPr txBox="1">
            <a:spLocks noGrp="1"/>
          </p:cNvSpPr>
          <p:nvPr>
            <p:ph type="title" idx="2"/>
          </p:nvPr>
        </p:nvSpPr>
        <p:spPr>
          <a:xfrm>
            <a:off x="1037520" y="2465640"/>
            <a:ext cx="3662640" cy="84132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63" name="Google Shape;63;p14"/>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112"/>
        <p:cNvGrpSpPr/>
        <p:nvPr/>
      </p:nvGrpSpPr>
      <p:grpSpPr>
        <a:xfrm>
          <a:off x="0" y="0"/>
          <a:ext cx="0" cy="0"/>
          <a:chOff x="0" y="0"/>
          <a:chExt cx="0" cy="0"/>
        </a:xfrm>
      </p:grpSpPr>
      <p:sp>
        <p:nvSpPr>
          <p:cNvPr id="113" name="Google Shape;113;p27"/>
          <p:cNvSpPr txBox="1">
            <a:spLocks noGrp="1"/>
          </p:cNvSpPr>
          <p:nvPr>
            <p:ph type="title"/>
          </p:nvPr>
        </p:nvSpPr>
        <p:spPr>
          <a:xfrm>
            <a:off x="720000" y="444960"/>
            <a:ext cx="7703640" cy="5724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14" name="Google Shape;114;p27"/>
          <p:cNvSpPr txBox="1">
            <a:spLocks noGrp="1"/>
          </p:cNvSpPr>
          <p:nvPr>
            <p:ph type="body" idx="1"/>
          </p:nvPr>
        </p:nvSpPr>
        <p:spPr>
          <a:xfrm>
            <a:off x="720000" y="1152360"/>
            <a:ext cx="7703640" cy="341604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115" name="Google Shape;115;p27"/>
          <p:cNvSpPr/>
          <p:nvPr/>
        </p:nvSpPr>
        <p:spPr>
          <a:xfrm>
            <a:off x="180360" y="170640"/>
            <a:ext cx="8818200" cy="4812120"/>
          </a:xfrm>
          <a:prstGeom prst="plaque">
            <a:avLst>
              <a:gd name="adj" fmla="val 8350"/>
            </a:avLst>
          </a:prstGeom>
          <a:noFill/>
          <a:ln w="28425" cap="flat" cmpd="sng">
            <a:solidFill>
              <a:srgbClr val="E2B36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7"/>
          <p:cNvSpPr/>
          <p:nvPr/>
        </p:nvSpPr>
        <p:spPr>
          <a:xfrm>
            <a:off x="288720" y="286200"/>
            <a:ext cx="8542080" cy="4566600"/>
          </a:xfrm>
          <a:prstGeom prst="plaque">
            <a:avLst>
              <a:gd name="adj" fmla="val 8350"/>
            </a:avLst>
          </a:prstGeom>
          <a:noFill/>
          <a:ln w="9525" cap="flat" cmpd="sng">
            <a:solidFill>
              <a:srgbClr val="CCBEA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165"/>
        <p:cNvGrpSpPr/>
        <p:nvPr/>
      </p:nvGrpSpPr>
      <p:grpSpPr>
        <a:xfrm>
          <a:off x="0" y="0"/>
          <a:ext cx="0" cy="0"/>
          <a:chOff x="0" y="0"/>
          <a:chExt cx="0" cy="0"/>
        </a:xfrm>
      </p:grpSpPr>
      <p:grpSp>
        <p:nvGrpSpPr>
          <p:cNvPr id="166" name="Google Shape;166;p40"/>
          <p:cNvGrpSpPr/>
          <p:nvPr/>
        </p:nvGrpSpPr>
        <p:grpSpPr>
          <a:xfrm>
            <a:off x="180360" y="170640"/>
            <a:ext cx="8818200" cy="4812120"/>
            <a:chOff x="180360" y="170640"/>
            <a:chExt cx="8818200" cy="4812120"/>
          </a:xfrm>
        </p:grpSpPr>
        <p:sp>
          <p:nvSpPr>
            <p:cNvPr id="167" name="Google Shape;167;p40"/>
            <p:cNvSpPr/>
            <p:nvPr/>
          </p:nvSpPr>
          <p:spPr>
            <a:xfrm>
              <a:off x="180360" y="170640"/>
              <a:ext cx="8818200" cy="4812120"/>
            </a:xfrm>
            <a:prstGeom prst="plaque">
              <a:avLst>
                <a:gd name="adj" fmla="val 8350"/>
              </a:avLst>
            </a:prstGeom>
            <a:noFill/>
            <a:ln w="28425" cap="flat" cmpd="sng">
              <a:solidFill>
                <a:srgbClr val="E2B36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0"/>
            <p:cNvSpPr/>
            <p:nvPr/>
          </p:nvSpPr>
          <p:spPr>
            <a:xfrm>
              <a:off x="288720" y="286200"/>
              <a:ext cx="8542080" cy="4566600"/>
            </a:xfrm>
            <a:prstGeom prst="plaque">
              <a:avLst>
                <a:gd name="adj" fmla="val 8350"/>
              </a:avLst>
            </a:prstGeom>
            <a:noFill/>
            <a:ln w="9525" cap="flat" cmpd="sng">
              <a:solidFill>
                <a:srgbClr val="CCBEA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9" name="Google Shape;169;p40"/>
          <p:cNvSpPr txBox="1">
            <a:spLocks noGrp="1"/>
          </p:cNvSpPr>
          <p:nvPr>
            <p:ph type="title"/>
          </p:nvPr>
        </p:nvSpPr>
        <p:spPr>
          <a:xfrm>
            <a:off x="720000" y="444960"/>
            <a:ext cx="7703640" cy="5724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70" name="Google Shape;170;p40"/>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219"/>
        <p:cNvGrpSpPr/>
        <p:nvPr/>
      </p:nvGrpSpPr>
      <p:grpSpPr>
        <a:xfrm>
          <a:off x="0" y="0"/>
          <a:ext cx="0" cy="0"/>
          <a:chOff x="0" y="0"/>
          <a:chExt cx="0" cy="0"/>
        </a:xfrm>
      </p:grpSpPr>
      <p:sp>
        <p:nvSpPr>
          <p:cNvPr id="220" name="Google Shape;220;p53"/>
          <p:cNvSpPr txBox="1">
            <a:spLocks noGrp="1"/>
          </p:cNvSpPr>
          <p:nvPr>
            <p:ph type="title"/>
          </p:nvPr>
        </p:nvSpPr>
        <p:spPr>
          <a:xfrm>
            <a:off x="4378680" y="1304640"/>
            <a:ext cx="4044960" cy="148212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221" name="Google Shape;221;p53"/>
          <p:cNvSpPr/>
          <p:nvPr/>
        </p:nvSpPr>
        <p:spPr>
          <a:xfrm>
            <a:off x="180360" y="170640"/>
            <a:ext cx="8818200" cy="4812120"/>
          </a:xfrm>
          <a:prstGeom prst="plaque">
            <a:avLst>
              <a:gd name="adj" fmla="val 8350"/>
            </a:avLst>
          </a:prstGeom>
          <a:noFill/>
          <a:ln w="28425" cap="flat" cmpd="sng">
            <a:solidFill>
              <a:srgbClr val="E2B36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53"/>
          <p:cNvSpPr/>
          <p:nvPr/>
        </p:nvSpPr>
        <p:spPr>
          <a:xfrm>
            <a:off x="288720" y="286200"/>
            <a:ext cx="8542080" cy="4566600"/>
          </a:xfrm>
          <a:prstGeom prst="plaque">
            <a:avLst>
              <a:gd name="adj" fmla="val 8350"/>
            </a:avLst>
          </a:prstGeom>
          <a:noFill/>
          <a:ln w="9525" cap="flat" cmpd="sng">
            <a:solidFill>
              <a:srgbClr val="CCBEA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53"/>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272"/>
        <p:cNvGrpSpPr/>
        <p:nvPr/>
      </p:nvGrpSpPr>
      <p:grpSpPr>
        <a:xfrm>
          <a:off x="0" y="0"/>
          <a:ext cx="0" cy="0"/>
          <a:chOff x="0" y="0"/>
          <a:chExt cx="0" cy="0"/>
        </a:xfrm>
      </p:grpSpPr>
      <p:sp>
        <p:nvSpPr>
          <p:cNvPr id="273" name="Google Shape;273;p66"/>
          <p:cNvSpPr txBox="1">
            <a:spLocks noGrp="1"/>
          </p:cNvSpPr>
          <p:nvPr>
            <p:ph type="title"/>
          </p:nvPr>
        </p:nvSpPr>
        <p:spPr>
          <a:xfrm>
            <a:off x="1388160" y="1187640"/>
            <a:ext cx="6367320" cy="276768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274" name="Google Shape;274;p66"/>
          <p:cNvSpPr/>
          <p:nvPr/>
        </p:nvSpPr>
        <p:spPr>
          <a:xfrm>
            <a:off x="180360" y="170640"/>
            <a:ext cx="8818200" cy="4812120"/>
          </a:xfrm>
          <a:prstGeom prst="plaque">
            <a:avLst>
              <a:gd name="adj" fmla="val 8350"/>
            </a:avLst>
          </a:prstGeom>
          <a:noFill/>
          <a:ln w="28425" cap="flat" cmpd="sng">
            <a:solidFill>
              <a:srgbClr val="E2B36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66"/>
          <p:cNvSpPr/>
          <p:nvPr/>
        </p:nvSpPr>
        <p:spPr>
          <a:xfrm>
            <a:off x="288720" y="286200"/>
            <a:ext cx="8542080" cy="4566600"/>
          </a:xfrm>
          <a:prstGeom prst="plaque">
            <a:avLst>
              <a:gd name="adj" fmla="val 8350"/>
            </a:avLst>
          </a:prstGeom>
          <a:noFill/>
          <a:ln w="9525" cap="flat" cmpd="sng">
            <a:solidFill>
              <a:srgbClr val="CCBEA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66"/>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g"/><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6.jpg"/><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7.jpg"/><Relationship Id="rId5" Type="http://schemas.openxmlformats.org/officeDocument/2006/relationships/image" Target="../media/image8.jpg"/><Relationship Id="rId1" Type="http://schemas.openxmlformats.org/officeDocument/2006/relationships/slideLayout" Target="../slideLayouts/slideLayout2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9.jpg"/><Relationship Id="rId5" Type="http://schemas.openxmlformats.org/officeDocument/2006/relationships/image" Target="../media/image10.jpg"/><Relationship Id="rId6" Type="http://schemas.openxmlformats.org/officeDocument/2006/relationships/image" Target="../media/image11.jpg"/><Relationship Id="rId1" Type="http://schemas.openxmlformats.org/officeDocument/2006/relationships/slideLayout" Target="../slideLayouts/slideLayout3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9.jpg"/><Relationship Id="rId5" Type="http://schemas.openxmlformats.org/officeDocument/2006/relationships/image" Target="../media/image10.jpg"/><Relationship Id="rId6" Type="http://schemas.openxmlformats.org/officeDocument/2006/relationships/image" Target="../media/image11.jpg"/><Relationship Id="rId1" Type="http://schemas.openxmlformats.org/officeDocument/2006/relationships/slideLayout" Target="../slideLayouts/slideLayout3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4.png"/><Relationship Id="rId1" Type="http://schemas.openxmlformats.org/officeDocument/2006/relationships/slideLayout" Target="../slideLayouts/slideLayout4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6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79"/>
          <p:cNvSpPr txBox="1"/>
          <p:nvPr/>
        </p:nvSpPr>
        <p:spPr>
          <a:xfrm>
            <a:off x="356400" y="1146960"/>
            <a:ext cx="5588640" cy="234864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None/>
            </a:pPr>
            <a:r>
              <a:rPr lang="en-US" sz="6000" b="0" i="0" u="none" strike="noStrike" cap="none" dirty="0">
                <a:solidFill>
                  <a:srgbClr val="E9E7D8"/>
                </a:solidFill>
                <a:latin typeface="IM Fell English SC"/>
                <a:ea typeface="IM Fell English SC"/>
                <a:cs typeface="IM Fell English SC"/>
                <a:sym typeface="IM Fell English SC"/>
              </a:rPr>
              <a:t>WATER</a:t>
            </a:r>
            <a:r>
              <a:rPr lang="en-US" sz="6500" b="0" i="0" u="none" strike="noStrike" cap="none" dirty="0">
                <a:solidFill>
                  <a:srgbClr val="E9E7D8"/>
                </a:solidFill>
                <a:latin typeface="IM Fell English SC"/>
                <a:ea typeface="IM Fell English SC"/>
                <a:cs typeface="IM Fell English SC"/>
                <a:sym typeface="IM Fell English SC"/>
              </a:rPr>
              <a:t> </a:t>
            </a:r>
            <a:r>
              <a:rPr lang="en-US" sz="1800" b="0" i="0" u="none" strike="noStrike" cap="none" dirty="0"/>
              <a:t/>
            </a:r>
            <a:br>
              <a:rPr lang="en-US" sz="1800" b="0" i="0" u="none" strike="noStrike" cap="none" dirty="0"/>
            </a:br>
            <a:r>
              <a:rPr lang="en-US" sz="3000" b="0" i="0" u="none" strike="noStrike" cap="none" dirty="0">
                <a:solidFill>
                  <a:srgbClr val="E2B363"/>
                </a:solidFill>
                <a:latin typeface="IM Fell English SC"/>
                <a:ea typeface="IM Fell English SC"/>
                <a:cs typeface="IM Fell English SC"/>
                <a:sym typeface="IM Fell English SC"/>
              </a:rPr>
              <a:t>IL CORAGGIO DI AMARE</a:t>
            </a:r>
            <a:endParaRPr sz="3000" b="0" i="0" u="none" strike="noStrike" cap="none" dirty="0">
              <a:solidFill>
                <a:srgbClr val="000000"/>
              </a:solidFill>
              <a:latin typeface="Arial"/>
              <a:ea typeface="Arial"/>
              <a:cs typeface="Arial"/>
              <a:sym typeface="Arial"/>
            </a:endParaRPr>
          </a:p>
        </p:txBody>
      </p:sp>
      <p:sp>
        <p:nvSpPr>
          <p:cNvPr id="330" name="Google Shape;330;p79"/>
          <p:cNvSpPr txBox="1"/>
          <p:nvPr/>
        </p:nvSpPr>
        <p:spPr>
          <a:xfrm>
            <a:off x="356400" y="3495960"/>
            <a:ext cx="5238720" cy="46332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2300" b="0" i="0" u="none" strike="noStrike" cap="none">
                <a:solidFill>
                  <a:srgbClr val="E9E7D8"/>
                </a:solidFill>
                <a:latin typeface="IM Fell English SC"/>
                <a:ea typeface="IM Fell English SC"/>
                <a:cs typeface="IM Fell English SC"/>
                <a:sym typeface="IM Fell English SC"/>
              </a:rPr>
              <a:t>Powerpoint di Simran Kaur 4BL</a:t>
            </a:r>
            <a:endParaRPr sz="2300" b="0" i="0" u="none" strike="noStrike" cap="none">
              <a:latin typeface="Arial"/>
              <a:ea typeface="Arial"/>
              <a:cs typeface="Arial"/>
              <a:sym typeface="Arial"/>
            </a:endParaRPr>
          </a:p>
        </p:txBody>
      </p:sp>
      <p:pic>
        <p:nvPicPr>
          <p:cNvPr id="333" name="Google Shape;333;p79"/>
          <p:cNvPicPr preferRelativeResize="0"/>
          <p:nvPr/>
        </p:nvPicPr>
        <p:blipFill rotWithShape="1">
          <a:blip r:embed="rId3">
            <a:alphaModFix/>
          </a:blip>
          <a:srcRect t="10255" b="10255"/>
          <a:stretch/>
        </p:blipFill>
        <p:spPr>
          <a:xfrm>
            <a:off x="5263910" y="542605"/>
            <a:ext cx="3578040" cy="4063320"/>
          </a:xfrm>
          <a:prstGeom prst="rect">
            <a:avLst/>
          </a:prstGeom>
          <a:noFill/>
          <a:ln>
            <a:noFill/>
          </a:ln>
        </p:spPr>
      </p:pic>
      <p:pic>
        <p:nvPicPr>
          <p:cNvPr id="335" name="Google Shape;335;p79"/>
          <p:cNvPicPr preferRelativeResize="0"/>
          <p:nvPr/>
        </p:nvPicPr>
        <p:blipFill rotWithShape="1">
          <a:blip r:embed="rId4">
            <a:alphaModFix/>
          </a:blip>
          <a:srcRect/>
          <a:stretch/>
        </p:blipFill>
        <p:spPr>
          <a:xfrm>
            <a:off x="4830258" y="290605"/>
            <a:ext cx="1834920" cy="504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80"/>
          <p:cNvSpPr txBox="1"/>
          <p:nvPr/>
        </p:nvSpPr>
        <p:spPr>
          <a:xfrm>
            <a:off x="590760" y="258480"/>
            <a:ext cx="3662640" cy="841320"/>
          </a:xfrm>
          <a:prstGeom prst="rect">
            <a:avLst/>
          </a:prstGeom>
          <a:noFill/>
          <a:ln>
            <a:noFill/>
          </a:ln>
        </p:spPr>
        <p:txBody>
          <a:bodyPr spcFirstLastPara="1" wrap="square" lIns="91425" tIns="91425" rIns="91425" bIns="91425" anchor="ctr" anchorCtr="0">
            <a:noAutofit/>
          </a:bodyPr>
          <a:lstStyle/>
          <a:p>
            <a:pPr marL="0" marR="0" lvl="0" indent="0" algn="just" rtl="0">
              <a:lnSpc>
                <a:spcPct val="100000"/>
              </a:lnSpc>
              <a:spcBef>
                <a:spcPts val="0"/>
              </a:spcBef>
              <a:spcAft>
                <a:spcPts val="0"/>
              </a:spcAft>
              <a:buNone/>
            </a:pPr>
            <a:r>
              <a:rPr lang="en-US" sz="2500" b="0" i="0" u="none" strike="noStrike" cap="none">
                <a:solidFill>
                  <a:srgbClr val="E2B363"/>
                </a:solidFill>
                <a:latin typeface="IM Fell English SC"/>
                <a:ea typeface="IM Fell English SC"/>
                <a:cs typeface="IM Fell English SC"/>
                <a:sym typeface="IM Fell English SC"/>
              </a:rPr>
              <a:t>INTRODUZIONE</a:t>
            </a:r>
            <a:endParaRPr sz="2500" b="0" i="0" u="none" strike="noStrike" cap="none">
              <a:solidFill>
                <a:srgbClr val="000000"/>
              </a:solidFill>
              <a:latin typeface="Arial"/>
              <a:ea typeface="Arial"/>
              <a:cs typeface="Arial"/>
              <a:sym typeface="Arial"/>
            </a:endParaRPr>
          </a:p>
        </p:txBody>
      </p:sp>
      <p:sp>
        <p:nvSpPr>
          <p:cNvPr id="341" name="Google Shape;341;p80"/>
          <p:cNvSpPr txBox="1"/>
          <p:nvPr/>
        </p:nvSpPr>
        <p:spPr>
          <a:xfrm>
            <a:off x="327600" y="927360"/>
            <a:ext cx="5429160" cy="388044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None/>
            </a:pPr>
            <a:r>
              <a:rPr lang="en-US" sz="1400" b="0" i="0" u="none" strike="noStrike" cap="none">
                <a:solidFill>
                  <a:srgbClr val="E9E7D8"/>
                </a:solidFill>
                <a:latin typeface="Catamaran"/>
                <a:ea typeface="Catamaran"/>
                <a:cs typeface="Catamaran"/>
                <a:sym typeface="Catamaran"/>
              </a:rPr>
              <a:t>Nell’antica tradizione indiana, donne giovani, spesso bambine, venivano fatte sposare con uomini adulti. La giovane rimaneva nella casa materna fino al raggiungimento dell’età adulta e poi si trasferiva a casa del marito e diventava la sposa. Una donna rimasta vedova invece aveva tre possibilità: ardere col cadavere del marito, sposare il fratello minore del defunto o rinunciare a tutti i tipi di piacere diventando “intoccabile”, rinchiudendosi in un ashram (convento o monastero di clausura) dove le donne conducevano una vita semplice e da cui si usciva solo per elemosinare. Secondo gli antichi testi sanscriti la vedova doveva avere la testa rasata, non indossare alcun ornamento, non  masticare betel, né mettersi fiori, profumi, ornamenti e vestiti colorati ma doveva indossare solo vestiti bianchi. Doveva rispettare i digiuni e evitare i cibi piccanti, mangiare in recipienti di bronzo in modo da ‘’raffreddare’’ la sua energia sessuale, doveva rimanere casta devota e fedele alla memoria del marito. Se la donna si fosse risposata avrebbe condannato all’inferno l’anima del defunto marito e della famiglia di lui.</a:t>
            </a:r>
            <a:endParaRPr sz="1400" b="0" i="0" u="none" strike="noStrike" cap="none">
              <a:latin typeface="Arial"/>
              <a:ea typeface="Arial"/>
              <a:cs typeface="Arial"/>
              <a:sym typeface="Arial"/>
            </a:endParaRPr>
          </a:p>
        </p:txBody>
      </p:sp>
      <p:sp>
        <p:nvSpPr>
          <p:cNvPr id="342" name="Google Shape;342;p80"/>
          <p:cNvSpPr/>
          <p:nvPr/>
        </p:nvSpPr>
        <p:spPr>
          <a:xfrm>
            <a:off x="657360" y="870120"/>
            <a:ext cx="2873520" cy="360"/>
          </a:xfrm>
          <a:custGeom>
            <a:avLst/>
            <a:gdLst/>
            <a:ahLst/>
            <a:cxnLst/>
            <a:rect l="l" t="t" r="r" b="b"/>
            <a:pathLst>
              <a:path w="21600" h="21600" extrusionOk="0">
                <a:moveTo>
                  <a:pt x="0" y="0"/>
                </a:moveTo>
                <a:lnTo>
                  <a:pt x="21600" y="21600"/>
                </a:lnTo>
              </a:path>
            </a:pathLst>
          </a:custGeom>
          <a:noFill/>
          <a:ln w="19075" cap="flat" cmpd="sng">
            <a:solidFill>
              <a:srgbClr val="E2B363"/>
            </a:solidFill>
            <a:prstDash val="solid"/>
            <a:round/>
            <a:headEnd type="none" w="sm" len="sm"/>
            <a:tailEnd type="none" w="sm" len="sm"/>
          </a:ln>
        </p:spPr>
      </p:sp>
      <p:pic>
        <p:nvPicPr>
          <p:cNvPr id="343" name="Google Shape;343;p80"/>
          <p:cNvPicPr preferRelativeResize="0"/>
          <p:nvPr/>
        </p:nvPicPr>
        <p:blipFill rotWithShape="1">
          <a:blip r:embed="rId3">
            <a:alphaModFix/>
          </a:blip>
          <a:srcRect l="1271" t="5535" r="-1270" b="-5521"/>
          <a:stretch/>
        </p:blipFill>
        <p:spPr>
          <a:xfrm>
            <a:off x="3464640" y="174600"/>
            <a:ext cx="2917800" cy="801720"/>
          </a:xfrm>
          <a:prstGeom prst="rect">
            <a:avLst/>
          </a:prstGeom>
          <a:noFill/>
          <a:ln>
            <a:noFill/>
          </a:ln>
        </p:spPr>
      </p:pic>
      <p:pic>
        <p:nvPicPr>
          <p:cNvPr id="344" name="Google Shape;344;p80"/>
          <p:cNvPicPr preferRelativeResize="0"/>
          <p:nvPr/>
        </p:nvPicPr>
        <p:blipFill rotWithShape="1">
          <a:blip r:embed="rId4">
            <a:alphaModFix/>
          </a:blip>
          <a:srcRect/>
          <a:stretch/>
        </p:blipFill>
        <p:spPr>
          <a:xfrm>
            <a:off x="5854680" y="648000"/>
            <a:ext cx="2754720" cy="400392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81"/>
          <p:cNvSpPr txBox="1"/>
          <p:nvPr/>
        </p:nvSpPr>
        <p:spPr>
          <a:xfrm>
            <a:off x="720000" y="444960"/>
            <a:ext cx="7703640" cy="572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3000" b="0" i="0" u="none" strike="noStrike" cap="none">
                <a:solidFill>
                  <a:srgbClr val="E9E7D8"/>
                </a:solidFill>
                <a:latin typeface="IM Fell English SC"/>
                <a:ea typeface="IM Fell English SC"/>
                <a:cs typeface="IM Fell English SC"/>
                <a:sym typeface="IM Fell English SC"/>
              </a:rPr>
              <a:t>TRAMA</a:t>
            </a:r>
            <a:endParaRPr sz="3000" b="0" i="0" u="none" strike="noStrike" cap="none">
              <a:solidFill>
                <a:srgbClr val="000000"/>
              </a:solidFill>
              <a:latin typeface="Arial"/>
              <a:ea typeface="Arial"/>
              <a:cs typeface="Arial"/>
              <a:sym typeface="Arial"/>
            </a:endParaRPr>
          </a:p>
        </p:txBody>
      </p:sp>
      <p:sp>
        <p:nvSpPr>
          <p:cNvPr id="350" name="Google Shape;350;p81"/>
          <p:cNvSpPr txBox="1"/>
          <p:nvPr/>
        </p:nvSpPr>
        <p:spPr>
          <a:xfrm>
            <a:off x="466920" y="1017720"/>
            <a:ext cx="8298720" cy="361224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None/>
            </a:pPr>
            <a:r>
              <a:rPr lang="en-US" sz="1750" b="1" i="0" u="none" strike="noStrike" cap="none">
                <a:solidFill>
                  <a:srgbClr val="E9E7D8"/>
                </a:solidFill>
                <a:latin typeface="Catamaran"/>
                <a:ea typeface="Catamaran"/>
                <a:cs typeface="Catamaran"/>
                <a:sym typeface="Catamaran"/>
              </a:rPr>
              <a:t>“Water </a:t>
            </a:r>
            <a:r>
              <a:rPr lang="en-US" sz="1750" b="0" i="0" u="none" strike="noStrike" cap="none">
                <a:solidFill>
                  <a:srgbClr val="E9E7D8"/>
                </a:solidFill>
                <a:latin typeface="Catamaran"/>
                <a:ea typeface="Catamaran"/>
                <a:cs typeface="Catamaran"/>
                <a:sym typeface="Catamaran"/>
              </a:rPr>
              <a:t>- Il coraggio di amare” è un film del 2005 diretto da Deepa Mehta.</a:t>
            </a:r>
            <a:endParaRPr sz="175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en-US" sz="1750" b="0" i="0" u="none" strike="noStrike" cap="none">
                <a:solidFill>
                  <a:srgbClr val="E9E7D8"/>
                </a:solidFill>
                <a:latin typeface="Catamaran"/>
                <a:ea typeface="Catamaran"/>
                <a:cs typeface="Catamaran"/>
                <a:sym typeface="Catamaran"/>
              </a:rPr>
              <a:t>È ambientato nel 1938 e la protagonista è una sposa bambina di 8 anni.  Racconta la vita da emarginata a cui devono attenersi le vedove relegate in un ashram di Varanasi, in India. Il film fa parte della “trilogia degli elementi” della regista Deepa Mehta, che ha precedentemente diretto “Fire” (1996) e “Earth” (1998). </a:t>
            </a:r>
            <a:endParaRPr sz="175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en-US" sz="1750" b="0" i="0" u="none" strike="noStrike" cap="none">
                <a:solidFill>
                  <a:srgbClr val="E9E7D8"/>
                </a:solidFill>
                <a:latin typeface="Catamaran"/>
                <a:ea typeface="Catamaran"/>
                <a:cs typeface="Catamaran"/>
                <a:sym typeface="Catamaran"/>
              </a:rPr>
              <a:t>E’ la storia di Chuyia, una ragazzina di otto anni, che viene allontanata dalla sua famiglia e trasferita in una casa ritrovo per vedove indù, per espiare la colpa d'un marito perso e mai conosciuto, attraverso l'eterna penitenza imposta dai testi sacri. Tra veglie e preghiere la ragazzina porterà una ventata di freschezza  e di scompiglio, che contagerà l’altra bellissima vedova Kalyani. Il tema trattato, la condizione della donna e in particolare delle vedove, apre nuovi spiragli su una condizione di disagio che ancora oggi, a distanza di cinquant'anni dalle conquiste del "profeta” Gandhi, contagia centinaia di migliaia di donne costrette a seguire certe pratiche religiose. </a:t>
            </a:r>
            <a:endParaRPr sz="1750" b="0" i="0" u="none" strike="noStrike" cap="none">
              <a:solidFill>
                <a:srgbClr val="000000"/>
              </a:solidFill>
              <a:latin typeface="Arial"/>
              <a:ea typeface="Arial"/>
              <a:cs typeface="Arial"/>
              <a:sym typeface="Arial"/>
            </a:endParaRPr>
          </a:p>
        </p:txBody>
      </p:sp>
      <p:pic>
        <p:nvPicPr>
          <p:cNvPr id="351" name="Google Shape;351;p81"/>
          <p:cNvPicPr preferRelativeResize="0"/>
          <p:nvPr/>
        </p:nvPicPr>
        <p:blipFill rotWithShape="1">
          <a:blip r:embed="rId3">
            <a:alphaModFix/>
          </a:blip>
          <a:srcRect/>
          <a:stretch/>
        </p:blipFill>
        <p:spPr>
          <a:xfrm>
            <a:off x="7792560" y="479160"/>
            <a:ext cx="1834920" cy="504000"/>
          </a:xfrm>
          <a:prstGeom prst="rect">
            <a:avLst/>
          </a:prstGeom>
          <a:noFill/>
          <a:ln>
            <a:noFill/>
          </a:ln>
        </p:spPr>
      </p:pic>
      <p:pic>
        <p:nvPicPr>
          <p:cNvPr id="352" name="Google Shape;352;p81"/>
          <p:cNvPicPr preferRelativeResize="0"/>
          <p:nvPr/>
        </p:nvPicPr>
        <p:blipFill rotWithShape="1">
          <a:blip r:embed="rId3">
            <a:alphaModFix/>
          </a:blip>
          <a:srcRect/>
          <a:stretch/>
        </p:blipFill>
        <p:spPr>
          <a:xfrm>
            <a:off x="-483480" y="479160"/>
            <a:ext cx="1834920" cy="504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82"/>
          <p:cNvSpPr txBox="1"/>
          <p:nvPr/>
        </p:nvSpPr>
        <p:spPr>
          <a:xfrm>
            <a:off x="615240" y="348480"/>
            <a:ext cx="3287520" cy="572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3000" b="0" i="0" u="none" strike="noStrike" cap="none">
                <a:solidFill>
                  <a:srgbClr val="E9E7D8"/>
                </a:solidFill>
                <a:latin typeface="IM Fell English SC"/>
                <a:ea typeface="IM Fell English SC"/>
                <a:cs typeface="IM Fell English SC"/>
                <a:sym typeface="IM Fell English SC"/>
              </a:rPr>
              <a:t>TRAMA</a:t>
            </a:r>
            <a:endParaRPr sz="3000" b="0" i="0" u="none" strike="noStrike" cap="none">
              <a:solidFill>
                <a:srgbClr val="000000"/>
              </a:solidFill>
              <a:latin typeface="Arial"/>
              <a:ea typeface="Arial"/>
              <a:cs typeface="Arial"/>
              <a:sym typeface="Arial"/>
            </a:endParaRPr>
          </a:p>
        </p:txBody>
      </p:sp>
      <p:sp>
        <p:nvSpPr>
          <p:cNvPr id="358" name="Google Shape;358;p82"/>
          <p:cNvSpPr txBox="1"/>
          <p:nvPr/>
        </p:nvSpPr>
        <p:spPr>
          <a:xfrm>
            <a:off x="444600" y="824760"/>
            <a:ext cx="5478120" cy="382536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None/>
            </a:pPr>
            <a:r>
              <a:rPr lang="en-US" sz="1750" b="0" i="0" u="none" strike="noStrike" cap="none">
                <a:solidFill>
                  <a:srgbClr val="E9E7D8"/>
                </a:solidFill>
                <a:latin typeface="Catamaran"/>
                <a:ea typeface="Catamaran"/>
                <a:cs typeface="Catamaran"/>
                <a:sym typeface="Catamaran"/>
              </a:rPr>
              <a:t>Malgrado il film tratti tematiche molto importanti il film è scorrevole e piacevole da vedere, con colori bellissimi, una meravigliosa fotografia, una sceneggiatura molto curata e una piacevole colonna sonora di Mychael Danna e A.R Rehman, che accompagna la piccola Chuyia in diverse avventure dentro e fuori l'ashram. Accanto alla giovane Chuyia appare Kalyani, una bellissima vedova-prostituta che si innamora di giovane laureato in legge, Narayan,  seguace delle idee di Gandhi, figura molto presente nel film perché rappresenta la speranza di liberare le vedove da queste durissime regole.</a:t>
            </a:r>
            <a:endParaRPr sz="175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en-US" sz="1750" b="0" i="0" u="none" strike="noStrike" cap="none">
                <a:solidFill>
                  <a:srgbClr val="E9E7D8"/>
                </a:solidFill>
                <a:latin typeface="Catamaran"/>
                <a:ea typeface="Catamaran"/>
                <a:cs typeface="Catamaran"/>
                <a:sym typeface="Catamaran"/>
              </a:rPr>
              <a:t>Il film ha ricevuto numerosi riconoscimenti internazionali e recensioni positive dalla critica ed è stato candidato agli Oscar come miglior film straniero nel 2007.</a:t>
            </a:r>
            <a:endParaRPr sz="1750" b="0" i="0" u="none" strike="noStrike" cap="none">
              <a:solidFill>
                <a:srgbClr val="000000"/>
              </a:solidFill>
              <a:latin typeface="Arial"/>
              <a:ea typeface="Arial"/>
              <a:cs typeface="Arial"/>
              <a:sym typeface="Arial"/>
            </a:endParaRPr>
          </a:p>
        </p:txBody>
      </p:sp>
      <p:pic>
        <p:nvPicPr>
          <p:cNvPr id="359" name="Google Shape;359;p82"/>
          <p:cNvPicPr preferRelativeResize="0"/>
          <p:nvPr/>
        </p:nvPicPr>
        <p:blipFill rotWithShape="1">
          <a:blip r:embed="rId3">
            <a:alphaModFix/>
          </a:blip>
          <a:srcRect/>
          <a:stretch/>
        </p:blipFill>
        <p:spPr>
          <a:xfrm>
            <a:off x="7792560" y="479160"/>
            <a:ext cx="1834920" cy="504000"/>
          </a:xfrm>
          <a:prstGeom prst="rect">
            <a:avLst/>
          </a:prstGeom>
          <a:noFill/>
          <a:ln>
            <a:noFill/>
          </a:ln>
        </p:spPr>
      </p:pic>
      <p:pic>
        <p:nvPicPr>
          <p:cNvPr id="360" name="Google Shape;360;p82"/>
          <p:cNvPicPr preferRelativeResize="0"/>
          <p:nvPr/>
        </p:nvPicPr>
        <p:blipFill rotWithShape="1">
          <a:blip r:embed="rId3">
            <a:alphaModFix/>
          </a:blip>
          <a:srcRect/>
          <a:stretch/>
        </p:blipFill>
        <p:spPr>
          <a:xfrm>
            <a:off x="-298080" y="382680"/>
            <a:ext cx="1834920" cy="504000"/>
          </a:xfrm>
          <a:prstGeom prst="rect">
            <a:avLst/>
          </a:prstGeom>
          <a:noFill/>
          <a:ln>
            <a:noFill/>
          </a:ln>
        </p:spPr>
      </p:pic>
      <p:pic>
        <p:nvPicPr>
          <p:cNvPr id="361" name="Google Shape;361;p82"/>
          <p:cNvPicPr preferRelativeResize="0"/>
          <p:nvPr/>
        </p:nvPicPr>
        <p:blipFill rotWithShape="1">
          <a:blip r:embed="rId4">
            <a:alphaModFix/>
          </a:blip>
          <a:srcRect r="43609"/>
          <a:stretch/>
        </p:blipFill>
        <p:spPr>
          <a:xfrm>
            <a:off x="6016320" y="1161360"/>
            <a:ext cx="2677680" cy="2901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366" name="Google Shape;366;p83"/>
          <p:cNvPicPr preferRelativeResize="0"/>
          <p:nvPr/>
        </p:nvPicPr>
        <p:blipFill rotWithShape="1">
          <a:blip r:embed="rId3">
            <a:alphaModFix/>
          </a:blip>
          <a:srcRect/>
          <a:stretch/>
        </p:blipFill>
        <p:spPr>
          <a:xfrm>
            <a:off x="8165520" y="81000"/>
            <a:ext cx="1834920" cy="504000"/>
          </a:xfrm>
          <a:prstGeom prst="rect">
            <a:avLst/>
          </a:prstGeom>
          <a:noFill/>
          <a:ln>
            <a:noFill/>
          </a:ln>
        </p:spPr>
      </p:pic>
      <p:pic>
        <p:nvPicPr>
          <p:cNvPr id="367" name="Google Shape;367;p83"/>
          <p:cNvPicPr preferRelativeResize="0"/>
          <p:nvPr/>
        </p:nvPicPr>
        <p:blipFill rotWithShape="1">
          <a:blip r:embed="rId3">
            <a:alphaModFix/>
          </a:blip>
          <a:srcRect/>
          <a:stretch/>
        </p:blipFill>
        <p:spPr>
          <a:xfrm>
            <a:off x="176811" y="0"/>
            <a:ext cx="1834920" cy="504000"/>
          </a:xfrm>
          <a:prstGeom prst="rect">
            <a:avLst/>
          </a:prstGeom>
          <a:noFill/>
          <a:ln>
            <a:noFill/>
          </a:ln>
        </p:spPr>
      </p:pic>
      <p:pic>
        <p:nvPicPr>
          <p:cNvPr id="369" name="Google Shape;369;p83"/>
          <p:cNvPicPr preferRelativeResize="0"/>
          <p:nvPr/>
        </p:nvPicPr>
        <p:blipFill rotWithShape="1">
          <a:blip r:embed="rId4">
            <a:alphaModFix/>
          </a:blip>
          <a:srcRect t="2013" b="2025"/>
          <a:stretch/>
        </p:blipFill>
        <p:spPr>
          <a:xfrm>
            <a:off x="1094271" y="333000"/>
            <a:ext cx="3025080" cy="4296600"/>
          </a:xfrm>
          <a:prstGeom prst="rect">
            <a:avLst/>
          </a:prstGeom>
          <a:noFill/>
          <a:ln>
            <a:noFill/>
          </a:ln>
          <a:effectLst>
            <a:outerShdw dist="161795" dir="7502027">
              <a:srgbClr val="000000">
                <a:alpha val="49803"/>
              </a:srgbClr>
            </a:outerShdw>
          </a:effectLst>
        </p:spPr>
      </p:pic>
      <p:pic>
        <p:nvPicPr>
          <p:cNvPr id="370" name="Google Shape;370;p83"/>
          <p:cNvPicPr preferRelativeResize="0"/>
          <p:nvPr/>
        </p:nvPicPr>
        <p:blipFill rotWithShape="1">
          <a:blip r:embed="rId5">
            <a:alphaModFix/>
          </a:blip>
          <a:srcRect/>
          <a:stretch/>
        </p:blipFill>
        <p:spPr>
          <a:xfrm>
            <a:off x="5250855" y="482400"/>
            <a:ext cx="2756880" cy="3997800"/>
          </a:xfrm>
          <a:prstGeom prst="rect">
            <a:avLst/>
          </a:prstGeom>
          <a:noFill/>
          <a:ln>
            <a:noFill/>
          </a:ln>
          <a:effectLst>
            <a:outerShdw dist="209122" dir="2578619">
              <a:srgbClr val="000000">
                <a:alpha val="49803"/>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84"/>
          <p:cNvSpPr txBox="1"/>
          <p:nvPr/>
        </p:nvSpPr>
        <p:spPr>
          <a:xfrm>
            <a:off x="2683800" y="410760"/>
            <a:ext cx="3566160" cy="572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3000" b="0" i="0" u="none" strike="noStrike" cap="none">
                <a:solidFill>
                  <a:srgbClr val="E9E7D8"/>
                </a:solidFill>
                <a:latin typeface="IM Fell English SC"/>
                <a:ea typeface="IM Fell English SC"/>
                <a:cs typeface="IM Fell English SC"/>
                <a:sym typeface="IM Fell English SC"/>
              </a:rPr>
              <a:t>I PROTAGONISTI</a:t>
            </a:r>
            <a:endParaRPr sz="3000" b="0" i="0" u="none" strike="noStrike" cap="none">
              <a:solidFill>
                <a:srgbClr val="000000"/>
              </a:solidFill>
              <a:latin typeface="Arial"/>
              <a:ea typeface="Arial"/>
              <a:cs typeface="Arial"/>
              <a:sym typeface="Arial"/>
            </a:endParaRPr>
          </a:p>
        </p:txBody>
      </p:sp>
      <p:sp>
        <p:nvSpPr>
          <p:cNvPr id="376" name="Google Shape;376;p84"/>
          <p:cNvSpPr txBox="1"/>
          <p:nvPr/>
        </p:nvSpPr>
        <p:spPr>
          <a:xfrm>
            <a:off x="720000" y="2911680"/>
            <a:ext cx="2509200" cy="37908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2200" b="0" i="0" u="none" strike="noStrike" cap="none">
                <a:solidFill>
                  <a:srgbClr val="E9E7D8"/>
                </a:solidFill>
                <a:latin typeface="IM Fell English SC"/>
                <a:ea typeface="IM Fell English SC"/>
                <a:cs typeface="IM Fell English SC"/>
                <a:sym typeface="IM Fell English SC"/>
              </a:rPr>
              <a:t>CHUYIA</a:t>
            </a:r>
            <a:endParaRPr sz="2200" b="0" i="0" u="none" strike="noStrike" cap="none">
              <a:latin typeface="Arial"/>
              <a:ea typeface="Arial"/>
              <a:cs typeface="Arial"/>
              <a:sym typeface="Arial"/>
            </a:endParaRPr>
          </a:p>
        </p:txBody>
      </p:sp>
      <p:sp>
        <p:nvSpPr>
          <p:cNvPr id="377" name="Google Shape;377;p84"/>
          <p:cNvSpPr txBox="1"/>
          <p:nvPr/>
        </p:nvSpPr>
        <p:spPr>
          <a:xfrm>
            <a:off x="720000" y="3435120"/>
            <a:ext cx="2509200" cy="125784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600" b="0" i="0" u="none" strike="noStrike" cap="none">
                <a:solidFill>
                  <a:srgbClr val="E9E7D8"/>
                </a:solidFill>
                <a:latin typeface="Catamaran"/>
                <a:ea typeface="Catamaran"/>
                <a:cs typeface="Catamaran"/>
                <a:sym typeface="Catamaran"/>
              </a:rPr>
              <a:t>Bambina-vedova che provoca trambusto nel convento.  Molto allegra, vivace e intelligente. </a:t>
            </a:r>
            <a:endParaRPr sz="1600" b="0" i="0" u="none" strike="noStrike" cap="none">
              <a:latin typeface="Arial"/>
              <a:ea typeface="Arial"/>
              <a:cs typeface="Arial"/>
              <a:sym typeface="Arial"/>
            </a:endParaRPr>
          </a:p>
        </p:txBody>
      </p:sp>
      <p:sp>
        <p:nvSpPr>
          <p:cNvPr id="378" name="Google Shape;378;p84"/>
          <p:cNvSpPr txBox="1"/>
          <p:nvPr/>
        </p:nvSpPr>
        <p:spPr>
          <a:xfrm>
            <a:off x="3745800" y="2893320"/>
            <a:ext cx="1523880" cy="37908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2200" b="0" i="0" u="none" strike="noStrike" cap="none">
                <a:solidFill>
                  <a:srgbClr val="E9E7D8"/>
                </a:solidFill>
                <a:latin typeface="IM Fell English SC"/>
                <a:ea typeface="IM Fell English SC"/>
                <a:cs typeface="IM Fell English SC"/>
                <a:sym typeface="IM Fell English SC"/>
              </a:rPr>
              <a:t>KALYANI</a:t>
            </a:r>
            <a:endParaRPr sz="2200" b="0" i="0" u="none" strike="noStrike" cap="none">
              <a:latin typeface="Arial"/>
              <a:ea typeface="Arial"/>
              <a:cs typeface="Arial"/>
              <a:sym typeface="Arial"/>
            </a:endParaRPr>
          </a:p>
        </p:txBody>
      </p:sp>
      <p:sp>
        <p:nvSpPr>
          <p:cNvPr id="379" name="Google Shape;379;p84"/>
          <p:cNvSpPr txBox="1"/>
          <p:nvPr/>
        </p:nvSpPr>
        <p:spPr>
          <a:xfrm>
            <a:off x="3317400" y="3435120"/>
            <a:ext cx="2509200" cy="108396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600" b="0" i="0" u="none" strike="noStrike" cap="none">
                <a:solidFill>
                  <a:srgbClr val="E9E7D8"/>
                </a:solidFill>
                <a:latin typeface="Catamaran"/>
                <a:ea typeface="Catamaran"/>
                <a:cs typeface="Catamaran"/>
                <a:sym typeface="Catamaran"/>
              </a:rPr>
              <a:t>Una bellissima vedova-prostituta, intelligente, gioiosa e simpatica. </a:t>
            </a:r>
            <a:endParaRPr sz="1600" b="0" i="0" u="none" strike="noStrike" cap="none">
              <a:latin typeface="Arial"/>
              <a:ea typeface="Arial"/>
              <a:cs typeface="Arial"/>
              <a:sym typeface="Arial"/>
            </a:endParaRPr>
          </a:p>
        </p:txBody>
      </p:sp>
      <p:sp>
        <p:nvSpPr>
          <p:cNvPr id="380" name="Google Shape;380;p84"/>
          <p:cNvSpPr txBox="1"/>
          <p:nvPr/>
        </p:nvSpPr>
        <p:spPr>
          <a:xfrm>
            <a:off x="6313680" y="2893320"/>
            <a:ext cx="1645560" cy="37908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2200" b="0" i="0" u="none" strike="noStrike" cap="none">
                <a:solidFill>
                  <a:srgbClr val="E9E7D8"/>
                </a:solidFill>
                <a:latin typeface="IM Fell English SC"/>
                <a:ea typeface="IM Fell English SC"/>
                <a:cs typeface="IM Fell English SC"/>
                <a:sym typeface="IM Fell English SC"/>
              </a:rPr>
              <a:t>NARAYAN</a:t>
            </a:r>
            <a:endParaRPr sz="2200" b="0" i="0" u="none" strike="noStrike" cap="none">
              <a:latin typeface="Arial"/>
              <a:ea typeface="Arial"/>
              <a:cs typeface="Arial"/>
              <a:sym typeface="Arial"/>
            </a:endParaRPr>
          </a:p>
        </p:txBody>
      </p:sp>
      <p:sp>
        <p:nvSpPr>
          <p:cNvPr id="381" name="Google Shape;381;p84"/>
          <p:cNvSpPr txBox="1"/>
          <p:nvPr/>
        </p:nvSpPr>
        <p:spPr>
          <a:xfrm>
            <a:off x="5914440" y="3435120"/>
            <a:ext cx="2509200" cy="114048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600" b="0" i="0" u="none" strike="noStrike" cap="none">
                <a:solidFill>
                  <a:srgbClr val="E9E7D8"/>
                </a:solidFill>
                <a:latin typeface="Catamaran"/>
                <a:ea typeface="Catamaran"/>
                <a:cs typeface="Catamaran"/>
                <a:sym typeface="Catamaran"/>
              </a:rPr>
              <a:t>Un giovane ragazzo laureato in legge, saggio e promotore delle idee di Gandhi. </a:t>
            </a:r>
            <a:endParaRPr sz="1600" b="0" i="0" u="none" strike="noStrike" cap="none">
              <a:latin typeface="Arial"/>
              <a:ea typeface="Arial"/>
              <a:cs typeface="Arial"/>
              <a:sym typeface="Arial"/>
            </a:endParaRPr>
          </a:p>
        </p:txBody>
      </p:sp>
      <p:pic>
        <p:nvPicPr>
          <p:cNvPr id="382" name="Google Shape;382;p84"/>
          <p:cNvPicPr preferRelativeResize="0"/>
          <p:nvPr/>
        </p:nvPicPr>
        <p:blipFill rotWithShape="1">
          <a:blip r:embed="rId3">
            <a:alphaModFix/>
          </a:blip>
          <a:srcRect/>
          <a:stretch/>
        </p:blipFill>
        <p:spPr>
          <a:xfrm>
            <a:off x="7792560" y="479160"/>
            <a:ext cx="1834920" cy="504000"/>
          </a:xfrm>
          <a:prstGeom prst="rect">
            <a:avLst/>
          </a:prstGeom>
          <a:noFill/>
          <a:ln>
            <a:noFill/>
          </a:ln>
        </p:spPr>
      </p:pic>
      <p:pic>
        <p:nvPicPr>
          <p:cNvPr id="383" name="Google Shape;383;p84"/>
          <p:cNvPicPr preferRelativeResize="0"/>
          <p:nvPr/>
        </p:nvPicPr>
        <p:blipFill rotWithShape="1">
          <a:blip r:embed="rId3">
            <a:alphaModFix/>
          </a:blip>
          <a:srcRect/>
          <a:stretch/>
        </p:blipFill>
        <p:spPr>
          <a:xfrm>
            <a:off x="-483480" y="479160"/>
            <a:ext cx="1834920" cy="504000"/>
          </a:xfrm>
          <a:prstGeom prst="rect">
            <a:avLst/>
          </a:prstGeom>
          <a:noFill/>
          <a:ln>
            <a:noFill/>
          </a:ln>
        </p:spPr>
      </p:pic>
      <p:sp>
        <p:nvSpPr>
          <p:cNvPr id="384" name="Google Shape;384;p84"/>
          <p:cNvSpPr/>
          <p:nvPr/>
        </p:nvSpPr>
        <p:spPr>
          <a:xfrm>
            <a:off x="963000" y="3446640"/>
            <a:ext cx="2023560" cy="360"/>
          </a:xfrm>
          <a:custGeom>
            <a:avLst/>
            <a:gdLst/>
            <a:ahLst/>
            <a:cxnLst/>
            <a:rect l="l" t="t" r="r" b="b"/>
            <a:pathLst>
              <a:path w="21600" h="21600" extrusionOk="0">
                <a:moveTo>
                  <a:pt x="0" y="0"/>
                </a:moveTo>
                <a:lnTo>
                  <a:pt x="21600" y="21600"/>
                </a:lnTo>
              </a:path>
            </a:pathLst>
          </a:custGeom>
          <a:noFill/>
          <a:ln w="19075" cap="flat" cmpd="sng">
            <a:solidFill>
              <a:srgbClr val="E2B363"/>
            </a:solidFill>
            <a:prstDash val="solid"/>
            <a:round/>
            <a:headEnd type="none" w="sm" len="sm"/>
            <a:tailEnd type="none" w="sm" len="sm"/>
          </a:ln>
        </p:spPr>
      </p:sp>
      <p:sp>
        <p:nvSpPr>
          <p:cNvPr id="385" name="Google Shape;385;p84"/>
          <p:cNvSpPr/>
          <p:nvPr/>
        </p:nvSpPr>
        <p:spPr>
          <a:xfrm>
            <a:off x="3560040" y="3446640"/>
            <a:ext cx="2023560" cy="360"/>
          </a:xfrm>
          <a:custGeom>
            <a:avLst/>
            <a:gdLst/>
            <a:ahLst/>
            <a:cxnLst/>
            <a:rect l="l" t="t" r="r" b="b"/>
            <a:pathLst>
              <a:path w="21600" h="21600" extrusionOk="0">
                <a:moveTo>
                  <a:pt x="0" y="0"/>
                </a:moveTo>
                <a:lnTo>
                  <a:pt x="21600" y="21600"/>
                </a:lnTo>
              </a:path>
            </a:pathLst>
          </a:custGeom>
          <a:noFill/>
          <a:ln w="19075" cap="flat" cmpd="sng">
            <a:solidFill>
              <a:srgbClr val="E2B363"/>
            </a:solidFill>
            <a:prstDash val="solid"/>
            <a:round/>
            <a:headEnd type="none" w="sm" len="sm"/>
            <a:tailEnd type="none" w="sm" len="sm"/>
          </a:ln>
        </p:spPr>
      </p:sp>
      <p:sp>
        <p:nvSpPr>
          <p:cNvPr id="386" name="Google Shape;386;p84"/>
          <p:cNvSpPr/>
          <p:nvPr/>
        </p:nvSpPr>
        <p:spPr>
          <a:xfrm>
            <a:off x="6157440" y="3446640"/>
            <a:ext cx="2023560" cy="360"/>
          </a:xfrm>
          <a:custGeom>
            <a:avLst/>
            <a:gdLst/>
            <a:ahLst/>
            <a:cxnLst/>
            <a:rect l="l" t="t" r="r" b="b"/>
            <a:pathLst>
              <a:path w="21600" h="21600" extrusionOk="0">
                <a:moveTo>
                  <a:pt x="0" y="0"/>
                </a:moveTo>
                <a:lnTo>
                  <a:pt x="21600" y="21600"/>
                </a:lnTo>
              </a:path>
            </a:pathLst>
          </a:custGeom>
          <a:noFill/>
          <a:ln w="19075" cap="flat" cmpd="sng">
            <a:solidFill>
              <a:srgbClr val="E2B363"/>
            </a:solidFill>
            <a:prstDash val="solid"/>
            <a:round/>
            <a:headEnd type="none" w="sm" len="sm"/>
            <a:tailEnd type="none" w="sm" len="sm"/>
          </a:ln>
        </p:spPr>
      </p:sp>
      <p:grpSp>
        <p:nvGrpSpPr>
          <p:cNvPr id="387" name="Google Shape;387;p84"/>
          <p:cNvGrpSpPr/>
          <p:nvPr/>
        </p:nvGrpSpPr>
        <p:grpSpPr>
          <a:xfrm>
            <a:off x="1742400" y="1821240"/>
            <a:ext cx="464400" cy="538200"/>
            <a:chOff x="1742400" y="1821240"/>
            <a:chExt cx="464400" cy="538200"/>
          </a:xfrm>
        </p:grpSpPr>
        <p:sp>
          <p:nvSpPr>
            <p:cNvPr id="388" name="Google Shape;388;p84"/>
            <p:cNvSpPr/>
            <p:nvPr/>
          </p:nvSpPr>
          <p:spPr>
            <a:xfrm>
              <a:off x="1813320" y="1821240"/>
              <a:ext cx="345240" cy="538200"/>
            </a:xfrm>
            <a:custGeom>
              <a:avLst/>
              <a:gdLst/>
              <a:ahLst/>
              <a:cxnLst/>
              <a:rect l="l" t="t" r="r" b="b"/>
              <a:pathLst>
                <a:path w="10790" h="16806" extrusionOk="0">
                  <a:moveTo>
                    <a:pt x="3920" y="6768"/>
                  </a:moveTo>
                  <a:cubicBezTo>
                    <a:pt x="4177" y="6768"/>
                    <a:pt x="4398" y="6988"/>
                    <a:pt x="4398" y="7245"/>
                  </a:cubicBezTo>
                  <a:cubicBezTo>
                    <a:pt x="4398" y="7381"/>
                    <a:pt x="4518" y="7500"/>
                    <a:pt x="4654" y="7500"/>
                  </a:cubicBezTo>
                  <a:lnTo>
                    <a:pt x="7329" y="7500"/>
                  </a:lnTo>
                  <a:cubicBezTo>
                    <a:pt x="7227" y="7977"/>
                    <a:pt x="6784" y="8336"/>
                    <a:pt x="6272" y="8336"/>
                  </a:cubicBezTo>
                  <a:lnTo>
                    <a:pt x="1603" y="8336"/>
                  </a:lnTo>
                  <a:cubicBezTo>
                    <a:pt x="989" y="8336"/>
                    <a:pt x="512" y="7858"/>
                    <a:pt x="512" y="7245"/>
                  </a:cubicBezTo>
                  <a:cubicBezTo>
                    <a:pt x="512" y="7091"/>
                    <a:pt x="580" y="6954"/>
                    <a:pt x="700" y="6852"/>
                  </a:cubicBezTo>
                  <a:cubicBezTo>
                    <a:pt x="785" y="6802"/>
                    <a:pt x="887" y="6768"/>
                    <a:pt x="989" y="6768"/>
                  </a:cubicBezTo>
                  <a:cubicBezTo>
                    <a:pt x="1041" y="6768"/>
                    <a:pt x="1091" y="6768"/>
                    <a:pt x="1143" y="6784"/>
                  </a:cubicBezTo>
                  <a:cubicBezTo>
                    <a:pt x="1330" y="6852"/>
                    <a:pt x="1466" y="7040"/>
                    <a:pt x="1466" y="7245"/>
                  </a:cubicBezTo>
                  <a:lnTo>
                    <a:pt x="1466" y="7261"/>
                  </a:lnTo>
                  <a:cubicBezTo>
                    <a:pt x="1466" y="7381"/>
                    <a:pt x="1586" y="7500"/>
                    <a:pt x="1723" y="7500"/>
                  </a:cubicBezTo>
                  <a:cubicBezTo>
                    <a:pt x="1859" y="7500"/>
                    <a:pt x="1978" y="7381"/>
                    <a:pt x="1978" y="7245"/>
                  </a:cubicBezTo>
                  <a:cubicBezTo>
                    <a:pt x="1978" y="6988"/>
                    <a:pt x="2182" y="6768"/>
                    <a:pt x="2455" y="6768"/>
                  </a:cubicBezTo>
                  <a:cubicBezTo>
                    <a:pt x="2727" y="6768"/>
                    <a:pt x="2932" y="6988"/>
                    <a:pt x="2932" y="7245"/>
                  </a:cubicBezTo>
                  <a:cubicBezTo>
                    <a:pt x="2932" y="7381"/>
                    <a:pt x="3052" y="7500"/>
                    <a:pt x="3188" y="7500"/>
                  </a:cubicBezTo>
                  <a:cubicBezTo>
                    <a:pt x="3325" y="7500"/>
                    <a:pt x="3427" y="7381"/>
                    <a:pt x="3427" y="7245"/>
                  </a:cubicBezTo>
                  <a:cubicBezTo>
                    <a:pt x="3427" y="6988"/>
                    <a:pt x="3648" y="6768"/>
                    <a:pt x="3920" y="6768"/>
                  </a:cubicBezTo>
                  <a:close/>
                  <a:moveTo>
                    <a:pt x="9804" y="6760"/>
                  </a:moveTo>
                  <a:cubicBezTo>
                    <a:pt x="9912" y="6760"/>
                    <a:pt x="10009" y="6795"/>
                    <a:pt x="10090" y="6852"/>
                  </a:cubicBezTo>
                  <a:cubicBezTo>
                    <a:pt x="10226" y="6954"/>
                    <a:pt x="10295" y="7091"/>
                    <a:pt x="10295" y="7245"/>
                  </a:cubicBezTo>
                  <a:cubicBezTo>
                    <a:pt x="10295" y="7858"/>
                    <a:pt x="9801" y="8336"/>
                    <a:pt x="9204" y="8336"/>
                  </a:cubicBezTo>
                  <a:lnTo>
                    <a:pt x="8949" y="8336"/>
                  </a:lnTo>
                  <a:cubicBezTo>
                    <a:pt x="8352" y="8336"/>
                    <a:pt x="7858" y="7858"/>
                    <a:pt x="7858" y="7245"/>
                  </a:cubicBezTo>
                  <a:cubicBezTo>
                    <a:pt x="7858" y="6988"/>
                    <a:pt x="8079" y="6768"/>
                    <a:pt x="8335" y="6768"/>
                  </a:cubicBezTo>
                  <a:cubicBezTo>
                    <a:pt x="8608" y="6768"/>
                    <a:pt x="8829" y="6988"/>
                    <a:pt x="8829" y="7245"/>
                  </a:cubicBezTo>
                  <a:cubicBezTo>
                    <a:pt x="8829" y="7381"/>
                    <a:pt x="8931" y="7500"/>
                    <a:pt x="9067" y="7500"/>
                  </a:cubicBezTo>
                  <a:cubicBezTo>
                    <a:pt x="9222" y="7500"/>
                    <a:pt x="9324" y="7381"/>
                    <a:pt x="9324" y="7245"/>
                  </a:cubicBezTo>
                  <a:cubicBezTo>
                    <a:pt x="9324" y="7040"/>
                    <a:pt x="9460" y="6852"/>
                    <a:pt x="9647" y="6784"/>
                  </a:cubicBezTo>
                  <a:cubicBezTo>
                    <a:pt x="9701" y="6768"/>
                    <a:pt x="9754" y="6760"/>
                    <a:pt x="9804" y="6760"/>
                  </a:cubicBezTo>
                  <a:close/>
                  <a:moveTo>
                    <a:pt x="5404" y="9000"/>
                  </a:moveTo>
                  <a:cubicBezTo>
                    <a:pt x="5420" y="9000"/>
                    <a:pt x="5420" y="9017"/>
                    <a:pt x="5420" y="9017"/>
                  </a:cubicBezTo>
                  <a:lnTo>
                    <a:pt x="5813" y="9715"/>
                  </a:lnTo>
                  <a:cubicBezTo>
                    <a:pt x="5915" y="9869"/>
                    <a:pt x="5915" y="10056"/>
                    <a:pt x="5813" y="10210"/>
                  </a:cubicBezTo>
                  <a:cubicBezTo>
                    <a:pt x="5727" y="10347"/>
                    <a:pt x="5574" y="10449"/>
                    <a:pt x="5404" y="10449"/>
                  </a:cubicBezTo>
                  <a:cubicBezTo>
                    <a:pt x="5216" y="10449"/>
                    <a:pt x="5063" y="10347"/>
                    <a:pt x="4977" y="10210"/>
                  </a:cubicBezTo>
                  <a:cubicBezTo>
                    <a:pt x="4893" y="10056"/>
                    <a:pt x="4893" y="9869"/>
                    <a:pt x="4977" y="9715"/>
                  </a:cubicBezTo>
                  <a:lnTo>
                    <a:pt x="5370" y="9017"/>
                  </a:lnTo>
                  <a:cubicBezTo>
                    <a:pt x="5386" y="9017"/>
                    <a:pt x="5386" y="9000"/>
                    <a:pt x="5404" y="9000"/>
                  </a:cubicBezTo>
                  <a:close/>
                  <a:moveTo>
                    <a:pt x="4977" y="10858"/>
                  </a:moveTo>
                  <a:cubicBezTo>
                    <a:pt x="5029" y="10874"/>
                    <a:pt x="5063" y="10892"/>
                    <a:pt x="5113" y="10908"/>
                  </a:cubicBezTo>
                  <a:cubicBezTo>
                    <a:pt x="5063" y="11113"/>
                    <a:pt x="4943" y="11317"/>
                    <a:pt x="4790" y="11471"/>
                  </a:cubicBezTo>
                  <a:cubicBezTo>
                    <a:pt x="4552" y="11710"/>
                    <a:pt x="4245" y="11829"/>
                    <a:pt x="3920" y="11829"/>
                  </a:cubicBezTo>
                  <a:lnTo>
                    <a:pt x="1927" y="11829"/>
                  </a:lnTo>
                  <a:cubicBezTo>
                    <a:pt x="1961" y="11590"/>
                    <a:pt x="2080" y="11386"/>
                    <a:pt x="2250" y="11215"/>
                  </a:cubicBezTo>
                  <a:cubicBezTo>
                    <a:pt x="2489" y="10977"/>
                    <a:pt x="2796" y="10858"/>
                    <a:pt x="3120" y="10858"/>
                  </a:cubicBezTo>
                  <a:close/>
                  <a:moveTo>
                    <a:pt x="7670" y="10858"/>
                  </a:moveTo>
                  <a:cubicBezTo>
                    <a:pt x="7994" y="10858"/>
                    <a:pt x="8318" y="10977"/>
                    <a:pt x="8540" y="11215"/>
                  </a:cubicBezTo>
                  <a:cubicBezTo>
                    <a:pt x="8710" y="11386"/>
                    <a:pt x="8829" y="11590"/>
                    <a:pt x="8881" y="11829"/>
                  </a:cubicBezTo>
                  <a:lnTo>
                    <a:pt x="6870" y="11829"/>
                  </a:lnTo>
                  <a:cubicBezTo>
                    <a:pt x="6545" y="11829"/>
                    <a:pt x="6238" y="11710"/>
                    <a:pt x="6000" y="11471"/>
                  </a:cubicBezTo>
                  <a:cubicBezTo>
                    <a:pt x="5847" y="11317"/>
                    <a:pt x="5745" y="11113"/>
                    <a:pt x="5677" y="10908"/>
                  </a:cubicBezTo>
                  <a:cubicBezTo>
                    <a:pt x="5727" y="10892"/>
                    <a:pt x="5779" y="10874"/>
                    <a:pt x="5813" y="10858"/>
                  </a:cubicBezTo>
                  <a:close/>
                  <a:moveTo>
                    <a:pt x="5404" y="11506"/>
                  </a:moveTo>
                  <a:cubicBezTo>
                    <a:pt x="5472" y="11608"/>
                    <a:pt x="5557" y="11726"/>
                    <a:pt x="5659" y="11829"/>
                  </a:cubicBezTo>
                  <a:cubicBezTo>
                    <a:pt x="5983" y="12153"/>
                    <a:pt x="6409" y="12324"/>
                    <a:pt x="6870" y="12324"/>
                  </a:cubicBezTo>
                  <a:lnTo>
                    <a:pt x="8897" y="12324"/>
                  </a:lnTo>
                  <a:lnTo>
                    <a:pt x="8897" y="13328"/>
                  </a:lnTo>
                  <a:cubicBezTo>
                    <a:pt x="8897" y="13533"/>
                    <a:pt x="8727" y="13703"/>
                    <a:pt x="8522" y="13703"/>
                  </a:cubicBezTo>
                  <a:cubicBezTo>
                    <a:pt x="8318" y="13703"/>
                    <a:pt x="8147" y="13533"/>
                    <a:pt x="8147" y="13328"/>
                  </a:cubicBezTo>
                  <a:cubicBezTo>
                    <a:pt x="8147" y="13176"/>
                    <a:pt x="8045" y="13074"/>
                    <a:pt x="7909" y="13074"/>
                  </a:cubicBezTo>
                  <a:cubicBezTo>
                    <a:pt x="7756" y="13074"/>
                    <a:pt x="7654" y="13176"/>
                    <a:pt x="7654" y="13328"/>
                  </a:cubicBezTo>
                  <a:lnTo>
                    <a:pt x="7654" y="14692"/>
                  </a:lnTo>
                  <a:cubicBezTo>
                    <a:pt x="7654" y="14896"/>
                    <a:pt x="7483" y="15067"/>
                    <a:pt x="7279" y="15067"/>
                  </a:cubicBezTo>
                  <a:cubicBezTo>
                    <a:pt x="7074" y="15067"/>
                    <a:pt x="6904" y="14896"/>
                    <a:pt x="6904" y="14692"/>
                  </a:cubicBezTo>
                  <a:lnTo>
                    <a:pt x="6904" y="13994"/>
                  </a:lnTo>
                  <a:cubicBezTo>
                    <a:pt x="6904" y="13857"/>
                    <a:pt x="6784" y="13738"/>
                    <a:pt x="6647" y="13738"/>
                  </a:cubicBezTo>
                  <a:cubicBezTo>
                    <a:pt x="6511" y="13738"/>
                    <a:pt x="6392" y="13857"/>
                    <a:pt x="6392" y="13994"/>
                  </a:cubicBezTo>
                  <a:lnTo>
                    <a:pt x="6392" y="14692"/>
                  </a:lnTo>
                  <a:lnTo>
                    <a:pt x="6392" y="15937"/>
                  </a:lnTo>
                  <a:cubicBezTo>
                    <a:pt x="6392" y="16039"/>
                    <a:pt x="6358" y="16124"/>
                    <a:pt x="6290" y="16192"/>
                  </a:cubicBezTo>
                  <a:cubicBezTo>
                    <a:pt x="6222" y="16260"/>
                    <a:pt x="6120" y="16312"/>
                    <a:pt x="6017" y="16312"/>
                  </a:cubicBezTo>
                  <a:cubicBezTo>
                    <a:pt x="5813" y="16312"/>
                    <a:pt x="5642" y="16141"/>
                    <a:pt x="5642" y="15937"/>
                  </a:cubicBezTo>
                  <a:cubicBezTo>
                    <a:pt x="5642" y="15800"/>
                    <a:pt x="5540" y="15680"/>
                    <a:pt x="5404" y="15680"/>
                  </a:cubicBezTo>
                  <a:cubicBezTo>
                    <a:pt x="5268" y="15680"/>
                    <a:pt x="5148" y="15800"/>
                    <a:pt x="5148" y="15937"/>
                  </a:cubicBezTo>
                  <a:cubicBezTo>
                    <a:pt x="5148" y="16039"/>
                    <a:pt x="5113" y="16124"/>
                    <a:pt x="5045" y="16192"/>
                  </a:cubicBezTo>
                  <a:cubicBezTo>
                    <a:pt x="4961" y="16260"/>
                    <a:pt x="4875" y="16312"/>
                    <a:pt x="4773" y="16312"/>
                  </a:cubicBezTo>
                  <a:cubicBezTo>
                    <a:pt x="4568" y="16312"/>
                    <a:pt x="4398" y="16141"/>
                    <a:pt x="4398" y="15937"/>
                  </a:cubicBezTo>
                  <a:lnTo>
                    <a:pt x="4398" y="14692"/>
                  </a:lnTo>
                  <a:lnTo>
                    <a:pt x="4398" y="13994"/>
                  </a:lnTo>
                  <a:cubicBezTo>
                    <a:pt x="4398" y="13857"/>
                    <a:pt x="4279" y="13738"/>
                    <a:pt x="4143" y="13738"/>
                  </a:cubicBezTo>
                  <a:cubicBezTo>
                    <a:pt x="4006" y="13738"/>
                    <a:pt x="3904" y="13857"/>
                    <a:pt x="3904" y="13994"/>
                  </a:cubicBezTo>
                  <a:lnTo>
                    <a:pt x="3904" y="14692"/>
                  </a:lnTo>
                  <a:cubicBezTo>
                    <a:pt x="3904" y="14896"/>
                    <a:pt x="3734" y="15067"/>
                    <a:pt x="3529" y="15067"/>
                  </a:cubicBezTo>
                  <a:cubicBezTo>
                    <a:pt x="3307" y="15067"/>
                    <a:pt x="3136" y="14896"/>
                    <a:pt x="3136" y="14692"/>
                  </a:cubicBezTo>
                  <a:lnTo>
                    <a:pt x="3136" y="13328"/>
                  </a:lnTo>
                  <a:cubicBezTo>
                    <a:pt x="3136" y="13176"/>
                    <a:pt x="3034" y="13074"/>
                    <a:pt x="2898" y="13074"/>
                  </a:cubicBezTo>
                  <a:cubicBezTo>
                    <a:pt x="2762" y="13074"/>
                    <a:pt x="2643" y="13176"/>
                    <a:pt x="2643" y="13328"/>
                  </a:cubicBezTo>
                  <a:cubicBezTo>
                    <a:pt x="2643" y="13533"/>
                    <a:pt x="2472" y="13703"/>
                    <a:pt x="2268" y="13703"/>
                  </a:cubicBezTo>
                  <a:cubicBezTo>
                    <a:pt x="2063" y="13703"/>
                    <a:pt x="1893" y="13533"/>
                    <a:pt x="1893" y="13328"/>
                  </a:cubicBezTo>
                  <a:lnTo>
                    <a:pt x="1893" y="12324"/>
                  </a:lnTo>
                  <a:lnTo>
                    <a:pt x="3920" y="12324"/>
                  </a:lnTo>
                  <a:cubicBezTo>
                    <a:pt x="4381" y="12324"/>
                    <a:pt x="4824" y="12153"/>
                    <a:pt x="5148" y="11829"/>
                  </a:cubicBezTo>
                  <a:cubicBezTo>
                    <a:pt x="5233" y="11726"/>
                    <a:pt x="5318" y="11608"/>
                    <a:pt x="5404" y="11506"/>
                  </a:cubicBezTo>
                  <a:close/>
                  <a:moveTo>
                    <a:pt x="5404" y="1"/>
                  </a:moveTo>
                  <a:cubicBezTo>
                    <a:pt x="5302" y="1"/>
                    <a:pt x="5233" y="35"/>
                    <a:pt x="5182" y="121"/>
                  </a:cubicBezTo>
                  <a:lnTo>
                    <a:pt x="2830" y="4193"/>
                  </a:lnTo>
                  <a:cubicBezTo>
                    <a:pt x="2762" y="4313"/>
                    <a:pt x="2813" y="4466"/>
                    <a:pt x="2932" y="4534"/>
                  </a:cubicBezTo>
                  <a:cubicBezTo>
                    <a:pt x="2969" y="4555"/>
                    <a:pt x="3007" y="4565"/>
                    <a:pt x="3045" y="4565"/>
                  </a:cubicBezTo>
                  <a:cubicBezTo>
                    <a:pt x="3131" y="4565"/>
                    <a:pt x="3214" y="4515"/>
                    <a:pt x="3273" y="4432"/>
                  </a:cubicBezTo>
                  <a:lnTo>
                    <a:pt x="5404" y="734"/>
                  </a:lnTo>
                  <a:lnTo>
                    <a:pt x="8608" y="6307"/>
                  </a:lnTo>
                  <a:cubicBezTo>
                    <a:pt x="8522" y="6273"/>
                    <a:pt x="8438" y="6273"/>
                    <a:pt x="8335" y="6273"/>
                  </a:cubicBezTo>
                  <a:cubicBezTo>
                    <a:pt x="7892" y="6273"/>
                    <a:pt x="7499" y="6579"/>
                    <a:pt x="7397" y="7006"/>
                  </a:cubicBezTo>
                  <a:lnTo>
                    <a:pt x="4875" y="7006"/>
                  </a:lnTo>
                  <a:cubicBezTo>
                    <a:pt x="4756" y="6579"/>
                    <a:pt x="4381" y="6273"/>
                    <a:pt x="3920" y="6273"/>
                  </a:cubicBezTo>
                  <a:cubicBezTo>
                    <a:pt x="3631" y="6273"/>
                    <a:pt x="3359" y="6393"/>
                    <a:pt x="3188" y="6597"/>
                  </a:cubicBezTo>
                  <a:cubicBezTo>
                    <a:pt x="3000" y="6393"/>
                    <a:pt x="2745" y="6273"/>
                    <a:pt x="2455" y="6273"/>
                  </a:cubicBezTo>
                  <a:cubicBezTo>
                    <a:pt x="2370" y="6273"/>
                    <a:pt x="2268" y="6273"/>
                    <a:pt x="2182" y="6307"/>
                  </a:cubicBezTo>
                  <a:lnTo>
                    <a:pt x="2762" y="5318"/>
                  </a:lnTo>
                  <a:cubicBezTo>
                    <a:pt x="2830" y="5200"/>
                    <a:pt x="2779" y="5046"/>
                    <a:pt x="2659" y="4977"/>
                  </a:cubicBezTo>
                  <a:cubicBezTo>
                    <a:pt x="2623" y="4957"/>
                    <a:pt x="2584" y="4947"/>
                    <a:pt x="2544" y="4947"/>
                  </a:cubicBezTo>
                  <a:cubicBezTo>
                    <a:pt x="2455" y="4947"/>
                    <a:pt x="2366" y="4997"/>
                    <a:pt x="2318" y="5080"/>
                  </a:cubicBezTo>
                  <a:lnTo>
                    <a:pt x="1534" y="6427"/>
                  </a:lnTo>
                  <a:cubicBezTo>
                    <a:pt x="1466" y="6375"/>
                    <a:pt x="1382" y="6341"/>
                    <a:pt x="1296" y="6307"/>
                  </a:cubicBezTo>
                  <a:cubicBezTo>
                    <a:pt x="1200" y="6280"/>
                    <a:pt x="1103" y="6267"/>
                    <a:pt x="1006" y="6267"/>
                  </a:cubicBezTo>
                  <a:cubicBezTo>
                    <a:pt x="794" y="6267"/>
                    <a:pt x="586" y="6331"/>
                    <a:pt x="410" y="6461"/>
                  </a:cubicBezTo>
                  <a:cubicBezTo>
                    <a:pt x="155" y="6648"/>
                    <a:pt x="1" y="6938"/>
                    <a:pt x="1" y="7245"/>
                  </a:cubicBezTo>
                  <a:cubicBezTo>
                    <a:pt x="1" y="8131"/>
                    <a:pt x="716" y="8847"/>
                    <a:pt x="1603" y="8847"/>
                  </a:cubicBezTo>
                  <a:lnTo>
                    <a:pt x="4909" y="8847"/>
                  </a:lnTo>
                  <a:lnTo>
                    <a:pt x="4552" y="9460"/>
                  </a:lnTo>
                  <a:cubicBezTo>
                    <a:pt x="4381" y="9749"/>
                    <a:pt x="4364" y="10074"/>
                    <a:pt x="4500" y="10347"/>
                  </a:cubicBezTo>
                  <a:lnTo>
                    <a:pt x="3120" y="10347"/>
                  </a:lnTo>
                  <a:cubicBezTo>
                    <a:pt x="2950" y="10347"/>
                    <a:pt x="2779" y="10381"/>
                    <a:pt x="2625" y="10431"/>
                  </a:cubicBezTo>
                  <a:lnTo>
                    <a:pt x="2625" y="9426"/>
                  </a:lnTo>
                  <a:cubicBezTo>
                    <a:pt x="2625" y="9290"/>
                    <a:pt x="2507" y="9170"/>
                    <a:pt x="2370" y="9170"/>
                  </a:cubicBezTo>
                  <a:cubicBezTo>
                    <a:pt x="2234" y="9170"/>
                    <a:pt x="2132" y="9290"/>
                    <a:pt x="2132" y="9426"/>
                  </a:cubicBezTo>
                  <a:lnTo>
                    <a:pt x="2132" y="10670"/>
                  </a:lnTo>
                  <a:cubicBezTo>
                    <a:pt x="2046" y="10722"/>
                    <a:pt x="1978" y="10790"/>
                    <a:pt x="1893" y="10858"/>
                  </a:cubicBezTo>
                  <a:cubicBezTo>
                    <a:pt x="1568" y="11181"/>
                    <a:pt x="1398" y="11624"/>
                    <a:pt x="1398" y="12085"/>
                  </a:cubicBezTo>
                  <a:lnTo>
                    <a:pt x="1398" y="13328"/>
                  </a:lnTo>
                  <a:cubicBezTo>
                    <a:pt x="1398" y="13806"/>
                    <a:pt x="1791" y="14198"/>
                    <a:pt x="2268" y="14198"/>
                  </a:cubicBezTo>
                  <a:cubicBezTo>
                    <a:pt x="2404" y="14198"/>
                    <a:pt x="2541" y="14164"/>
                    <a:pt x="2643" y="14112"/>
                  </a:cubicBezTo>
                  <a:lnTo>
                    <a:pt x="2643" y="14692"/>
                  </a:lnTo>
                  <a:cubicBezTo>
                    <a:pt x="2643" y="15169"/>
                    <a:pt x="3034" y="15562"/>
                    <a:pt x="3529" y="15562"/>
                  </a:cubicBezTo>
                  <a:cubicBezTo>
                    <a:pt x="3648" y="15562"/>
                    <a:pt x="3784" y="15544"/>
                    <a:pt x="3904" y="15494"/>
                  </a:cubicBezTo>
                  <a:lnTo>
                    <a:pt x="3904" y="15937"/>
                  </a:lnTo>
                  <a:cubicBezTo>
                    <a:pt x="3904" y="16414"/>
                    <a:pt x="4295" y="16805"/>
                    <a:pt x="4773" y="16805"/>
                  </a:cubicBezTo>
                  <a:cubicBezTo>
                    <a:pt x="5011" y="16805"/>
                    <a:pt x="5233" y="16721"/>
                    <a:pt x="5386" y="16550"/>
                  </a:cubicBezTo>
                  <a:lnTo>
                    <a:pt x="5404" y="16550"/>
                  </a:lnTo>
                  <a:cubicBezTo>
                    <a:pt x="5557" y="16703"/>
                    <a:pt x="5779" y="16805"/>
                    <a:pt x="6017" y="16805"/>
                  </a:cubicBezTo>
                  <a:cubicBezTo>
                    <a:pt x="6256" y="16805"/>
                    <a:pt x="6477" y="16721"/>
                    <a:pt x="6647" y="16550"/>
                  </a:cubicBezTo>
                  <a:cubicBezTo>
                    <a:pt x="6801" y="16380"/>
                    <a:pt x="6904" y="16158"/>
                    <a:pt x="6904" y="15937"/>
                  </a:cubicBezTo>
                  <a:lnTo>
                    <a:pt x="6904" y="15476"/>
                  </a:lnTo>
                  <a:cubicBezTo>
                    <a:pt x="7006" y="15544"/>
                    <a:pt x="7142" y="15562"/>
                    <a:pt x="7279" y="15562"/>
                  </a:cubicBezTo>
                  <a:cubicBezTo>
                    <a:pt x="7756" y="15562"/>
                    <a:pt x="8147" y="15169"/>
                    <a:pt x="8147" y="14692"/>
                  </a:cubicBezTo>
                  <a:lnTo>
                    <a:pt x="8147" y="14112"/>
                  </a:lnTo>
                  <a:cubicBezTo>
                    <a:pt x="8267" y="14164"/>
                    <a:pt x="8386" y="14198"/>
                    <a:pt x="8522" y="14198"/>
                  </a:cubicBezTo>
                  <a:cubicBezTo>
                    <a:pt x="9017" y="14198"/>
                    <a:pt x="9408" y="13806"/>
                    <a:pt x="9408" y="13328"/>
                  </a:cubicBezTo>
                  <a:lnTo>
                    <a:pt x="9408" y="12085"/>
                  </a:lnTo>
                  <a:cubicBezTo>
                    <a:pt x="9408" y="11624"/>
                    <a:pt x="9222" y="11181"/>
                    <a:pt x="8897" y="10858"/>
                  </a:cubicBezTo>
                  <a:cubicBezTo>
                    <a:pt x="8829" y="10790"/>
                    <a:pt x="8744" y="10722"/>
                    <a:pt x="8676" y="10670"/>
                  </a:cubicBezTo>
                  <a:lnTo>
                    <a:pt x="8676" y="9426"/>
                  </a:lnTo>
                  <a:cubicBezTo>
                    <a:pt x="8676" y="9290"/>
                    <a:pt x="8556" y="9170"/>
                    <a:pt x="8420" y="9170"/>
                  </a:cubicBezTo>
                  <a:cubicBezTo>
                    <a:pt x="8283" y="9170"/>
                    <a:pt x="8165" y="9290"/>
                    <a:pt x="8165" y="9426"/>
                  </a:cubicBezTo>
                  <a:lnTo>
                    <a:pt x="8165" y="10431"/>
                  </a:lnTo>
                  <a:cubicBezTo>
                    <a:pt x="8011" y="10381"/>
                    <a:pt x="7840" y="10347"/>
                    <a:pt x="7670" y="10347"/>
                  </a:cubicBezTo>
                  <a:lnTo>
                    <a:pt x="6306" y="10347"/>
                  </a:lnTo>
                  <a:cubicBezTo>
                    <a:pt x="6426" y="10074"/>
                    <a:pt x="6409" y="9749"/>
                    <a:pt x="6256" y="9460"/>
                  </a:cubicBezTo>
                  <a:lnTo>
                    <a:pt x="5897" y="8847"/>
                  </a:lnTo>
                  <a:lnTo>
                    <a:pt x="6272" y="8847"/>
                  </a:lnTo>
                  <a:cubicBezTo>
                    <a:pt x="6835" y="8847"/>
                    <a:pt x="7329" y="8540"/>
                    <a:pt x="7602" y="8097"/>
                  </a:cubicBezTo>
                  <a:cubicBezTo>
                    <a:pt x="7892" y="8540"/>
                    <a:pt x="8386" y="8847"/>
                    <a:pt x="8949" y="8847"/>
                  </a:cubicBezTo>
                  <a:lnTo>
                    <a:pt x="9204" y="8847"/>
                  </a:lnTo>
                  <a:cubicBezTo>
                    <a:pt x="10074" y="8847"/>
                    <a:pt x="10789" y="8131"/>
                    <a:pt x="10789" y="7245"/>
                  </a:cubicBezTo>
                  <a:cubicBezTo>
                    <a:pt x="10789" y="6938"/>
                    <a:pt x="10635" y="6648"/>
                    <a:pt x="10397" y="6461"/>
                  </a:cubicBezTo>
                  <a:cubicBezTo>
                    <a:pt x="10221" y="6331"/>
                    <a:pt x="10013" y="6267"/>
                    <a:pt x="9800" y="6267"/>
                  </a:cubicBezTo>
                  <a:cubicBezTo>
                    <a:pt x="9704" y="6267"/>
                    <a:pt x="9606" y="6280"/>
                    <a:pt x="9511" y="6307"/>
                  </a:cubicBezTo>
                  <a:cubicBezTo>
                    <a:pt x="9408" y="6341"/>
                    <a:pt x="9340" y="6375"/>
                    <a:pt x="9256" y="6427"/>
                  </a:cubicBezTo>
                  <a:lnTo>
                    <a:pt x="5608" y="121"/>
                  </a:lnTo>
                  <a:cubicBezTo>
                    <a:pt x="5574" y="35"/>
                    <a:pt x="5488" y="1"/>
                    <a:pt x="5404" y="1"/>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84"/>
            <p:cNvSpPr/>
            <p:nvPr/>
          </p:nvSpPr>
          <p:spPr>
            <a:xfrm>
              <a:off x="1974600" y="1910520"/>
              <a:ext cx="16920" cy="15480"/>
            </a:xfrm>
            <a:custGeom>
              <a:avLst/>
              <a:gdLst/>
              <a:ahLst/>
              <a:cxnLst/>
              <a:rect l="l" t="t" r="r" b="b"/>
              <a:pathLst>
                <a:path w="541" h="496" extrusionOk="0">
                  <a:moveTo>
                    <a:pt x="273" y="0"/>
                  </a:moveTo>
                  <a:cubicBezTo>
                    <a:pt x="214" y="0"/>
                    <a:pt x="154" y="21"/>
                    <a:pt x="103" y="67"/>
                  </a:cubicBezTo>
                  <a:cubicBezTo>
                    <a:pt x="17" y="135"/>
                    <a:pt x="1" y="288"/>
                    <a:pt x="69" y="390"/>
                  </a:cubicBezTo>
                  <a:cubicBezTo>
                    <a:pt x="113" y="449"/>
                    <a:pt x="209" y="496"/>
                    <a:pt x="288" y="496"/>
                  </a:cubicBezTo>
                  <a:cubicBezTo>
                    <a:pt x="301" y="496"/>
                    <a:pt x="313" y="494"/>
                    <a:pt x="324" y="492"/>
                  </a:cubicBezTo>
                  <a:cubicBezTo>
                    <a:pt x="444" y="458"/>
                    <a:pt x="512" y="373"/>
                    <a:pt x="529" y="253"/>
                  </a:cubicBezTo>
                  <a:cubicBezTo>
                    <a:pt x="541" y="110"/>
                    <a:pt x="411" y="0"/>
                    <a:pt x="273"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84"/>
            <p:cNvSpPr/>
            <p:nvPr/>
          </p:nvSpPr>
          <p:spPr>
            <a:xfrm>
              <a:off x="1948320" y="1977480"/>
              <a:ext cx="17280" cy="15840"/>
            </a:xfrm>
            <a:custGeom>
              <a:avLst/>
              <a:gdLst/>
              <a:ahLst/>
              <a:cxnLst/>
              <a:rect l="l" t="t" r="r" b="b"/>
              <a:pathLst>
                <a:path w="547" h="504" extrusionOk="0">
                  <a:moveTo>
                    <a:pt x="268" y="0"/>
                  </a:moveTo>
                  <a:cubicBezTo>
                    <a:pt x="211" y="0"/>
                    <a:pt x="159" y="17"/>
                    <a:pt x="119" y="57"/>
                  </a:cubicBezTo>
                  <a:cubicBezTo>
                    <a:pt x="17" y="141"/>
                    <a:pt x="1" y="278"/>
                    <a:pt x="69" y="380"/>
                  </a:cubicBezTo>
                  <a:cubicBezTo>
                    <a:pt x="113" y="455"/>
                    <a:pt x="197" y="503"/>
                    <a:pt x="285" y="503"/>
                  </a:cubicBezTo>
                  <a:cubicBezTo>
                    <a:pt x="298" y="503"/>
                    <a:pt x="311" y="502"/>
                    <a:pt x="324" y="500"/>
                  </a:cubicBezTo>
                  <a:cubicBezTo>
                    <a:pt x="426" y="482"/>
                    <a:pt x="512" y="398"/>
                    <a:pt x="529" y="296"/>
                  </a:cubicBezTo>
                  <a:cubicBezTo>
                    <a:pt x="546" y="176"/>
                    <a:pt x="478" y="73"/>
                    <a:pt x="392" y="23"/>
                  </a:cubicBezTo>
                  <a:cubicBezTo>
                    <a:pt x="350" y="9"/>
                    <a:pt x="307" y="0"/>
                    <a:pt x="268"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84"/>
            <p:cNvSpPr/>
            <p:nvPr/>
          </p:nvSpPr>
          <p:spPr>
            <a:xfrm>
              <a:off x="2016360" y="1953360"/>
              <a:ext cx="16560" cy="15840"/>
            </a:xfrm>
            <a:custGeom>
              <a:avLst/>
              <a:gdLst/>
              <a:ahLst/>
              <a:cxnLst/>
              <a:rect l="l" t="t" r="r" b="b"/>
              <a:pathLst>
                <a:path w="530" h="507" extrusionOk="0">
                  <a:moveTo>
                    <a:pt x="269" y="1"/>
                  </a:moveTo>
                  <a:cubicBezTo>
                    <a:pt x="210" y="1"/>
                    <a:pt x="151" y="22"/>
                    <a:pt x="103" y="69"/>
                  </a:cubicBezTo>
                  <a:cubicBezTo>
                    <a:pt x="18" y="155"/>
                    <a:pt x="1" y="292"/>
                    <a:pt x="69" y="394"/>
                  </a:cubicBezTo>
                  <a:cubicBezTo>
                    <a:pt x="110" y="460"/>
                    <a:pt x="192" y="507"/>
                    <a:pt x="275" y="507"/>
                  </a:cubicBezTo>
                  <a:cubicBezTo>
                    <a:pt x="297" y="507"/>
                    <a:pt x="320" y="503"/>
                    <a:pt x="341" y="496"/>
                  </a:cubicBezTo>
                  <a:cubicBezTo>
                    <a:pt x="444" y="462"/>
                    <a:pt x="530" y="376"/>
                    <a:pt x="530" y="258"/>
                  </a:cubicBezTo>
                  <a:cubicBezTo>
                    <a:pt x="530" y="105"/>
                    <a:pt x="400" y="1"/>
                    <a:pt x="269" y="1"/>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84"/>
            <p:cNvSpPr/>
            <p:nvPr/>
          </p:nvSpPr>
          <p:spPr>
            <a:xfrm>
              <a:off x="2010240" y="2003760"/>
              <a:ext cx="20520" cy="15480"/>
            </a:xfrm>
            <a:custGeom>
              <a:avLst/>
              <a:gdLst/>
              <a:ahLst/>
              <a:cxnLst/>
              <a:rect l="l" t="t" r="r" b="b"/>
              <a:pathLst>
                <a:path w="657" h="496" extrusionOk="0">
                  <a:moveTo>
                    <a:pt x="327" y="1"/>
                  </a:moveTo>
                  <a:cubicBezTo>
                    <a:pt x="266" y="1"/>
                    <a:pt x="207" y="22"/>
                    <a:pt x="161" y="66"/>
                  </a:cubicBezTo>
                  <a:cubicBezTo>
                    <a:pt x="0" y="227"/>
                    <a:pt x="113" y="496"/>
                    <a:pt x="328" y="496"/>
                  </a:cubicBezTo>
                  <a:cubicBezTo>
                    <a:pt x="340" y="496"/>
                    <a:pt x="353" y="495"/>
                    <a:pt x="366" y="493"/>
                  </a:cubicBezTo>
                  <a:cubicBezTo>
                    <a:pt x="588" y="475"/>
                    <a:pt x="656" y="186"/>
                    <a:pt x="486" y="50"/>
                  </a:cubicBezTo>
                  <a:cubicBezTo>
                    <a:pt x="438" y="18"/>
                    <a:pt x="382" y="1"/>
                    <a:pt x="327" y="1"/>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84"/>
            <p:cNvSpPr/>
            <p:nvPr/>
          </p:nvSpPr>
          <p:spPr>
            <a:xfrm>
              <a:off x="2084760" y="1847520"/>
              <a:ext cx="122040" cy="122400"/>
            </a:xfrm>
            <a:custGeom>
              <a:avLst/>
              <a:gdLst/>
              <a:ahLst/>
              <a:cxnLst/>
              <a:rect l="l" t="t" r="r" b="b"/>
              <a:pathLst>
                <a:path w="3819" h="3837" extrusionOk="0">
                  <a:moveTo>
                    <a:pt x="1909" y="530"/>
                  </a:moveTo>
                  <a:lnTo>
                    <a:pt x="1944" y="700"/>
                  </a:lnTo>
                  <a:cubicBezTo>
                    <a:pt x="2062" y="1296"/>
                    <a:pt x="2539" y="1773"/>
                    <a:pt x="3137" y="1893"/>
                  </a:cubicBezTo>
                  <a:lnTo>
                    <a:pt x="3307" y="1927"/>
                  </a:lnTo>
                  <a:lnTo>
                    <a:pt x="3137" y="1962"/>
                  </a:lnTo>
                  <a:cubicBezTo>
                    <a:pt x="2539" y="2080"/>
                    <a:pt x="2062" y="2541"/>
                    <a:pt x="1944" y="3155"/>
                  </a:cubicBezTo>
                  <a:lnTo>
                    <a:pt x="1909" y="3325"/>
                  </a:lnTo>
                  <a:lnTo>
                    <a:pt x="1875" y="3155"/>
                  </a:lnTo>
                  <a:cubicBezTo>
                    <a:pt x="1755" y="2541"/>
                    <a:pt x="1278" y="2080"/>
                    <a:pt x="682" y="1962"/>
                  </a:cubicBezTo>
                  <a:lnTo>
                    <a:pt x="512" y="1927"/>
                  </a:lnTo>
                  <a:lnTo>
                    <a:pt x="682" y="1893"/>
                  </a:lnTo>
                  <a:cubicBezTo>
                    <a:pt x="1278" y="1773"/>
                    <a:pt x="1755" y="1296"/>
                    <a:pt x="1875" y="700"/>
                  </a:cubicBezTo>
                  <a:lnTo>
                    <a:pt x="1909" y="530"/>
                  </a:lnTo>
                  <a:close/>
                  <a:moveTo>
                    <a:pt x="1909" y="1"/>
                  </a:moveTo>
                  <a:cubicBezTo>
                    <a:pt x="1671" y="1"/>
                    <a:pt x="1466" y="171"/>
                    <a:pt x="1432" y="410"/>
                  </a:cubicBezTo>
                  <a:lnTo>
                    <a:pt x="1380" y="598"/>
                  </a:lnTo>
                  <a:cubicBezTo>
                    <a:pt x="1296" y="1007"/>
                    <a:pt x="989" y="1314"/>
                    <a:pt x="580" y="1398"/>
                  </a:cubicBezTo>
                  <a:lnTo>
                    <a:pt x="392" y="1433"/>
                  </a:lnTo>
                  <a:cubicBezTo>
                    <a:pt x="153" y="1484"/>
                    <a:pt x="1" y="1689"/>
                    <a:pt x="1" y="1927"/>
                  </a:cubicBezTo>
                  <a:cubicBezTo>
                    <a:pt x="1" y="2166"/>
                    <a:pt x="153" y="2371"/>
                    <a:pt x="392" y="2405"/>
                  </a:cubicBezTo>
                  <a:lnTo>
                    <a:pt x="580" y="2455"/>
                  </a:lnTo>
                  <a:cubicBezTo>
                    <a:pt x="989" y="2523"/>
                    <a:pt x="1296" y="2848"/>
                    <a:pt x="1380" y="3239"/>
                  </a:cubicBezTo>
                  <a:lnTo>
                    <a:pt x="1432" y="3444"/>
                  </a:lnTo>
                  <a:cubicBezTo>
                    <a:pt x="1466" y="3682"/>
                    <a:pt x="1671" y="3836"/>
                    <a:pt x="1909" y="3836"/>
                  </a:cubicBezTo>
                  <a:cubicBezTo>
                    <a:pt x="2148" y="3836"/>
                    <a:pt x="2353" y="3682"/>
                    <a:pt x="2387" y="3444"/>
                  </a:cubicBezTo>
                  <a:lnTo>
                    <a:pt x="2437" y="3239"/>
                  </a:lnTo>
                  <a:cubicBezTo>
                    <a:pt x="2523" y="2848"/>
                    <a:pt x="2830" y="2523"/>
                    <a:pt x="3239" y="2455"/>
                  </a:cubicBezTo>
                  <a:lnTo>
                    <a:pt x="3426" y="2405"/>
                  </a:lnTo>
                  <a:cubicBezTo>
                    <a:pt x="3664" y="2371"/>
                    <a:pt x="3818" y="2166"/>
                    <a:pt x="3818" y="1927"/>
                  </a:cubicBezTo>
                  <a:cubicBezTo>
                    <a:pt x="3818" y="1689"/>
                    <a:pt x="3664" y="1484"/>
                    <a:pt x="3426" y="1433"/>
                  </a:cubicBezTo>
                  <a:lnTo>
                    <a:pt x="3239" y="1398"/>
                  </a:lnTo>
                  <a:cubicBezTo>
                    <a:pt x="2830" y="1314"/>
                    <a:pt x="2523" y="1007"/>
                    <a:pt x="2437" y="598"/>
                  </a:cubicBezTo>
                  <a:lnTo>
                    <a:pt x="2387" y="410"/>
                  </a:lnTo>
                  <a:cubicBezTo>
                    <a:pt x="2353" y="171"/>
                    <a:pt x="2148" y="1"/>
                    <a:pt x="1909" y="1"/>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84"/>
            <p:cNvSpPr/>
            <p:nvPr/>
          </p:nvSpPr>
          <p:spPr>
            <a:xfrm>
              <a:off x="1781280" y="2133000"/>
              <a:ext cx="16200" cy="36720"/>
            </a:xfrm>
            <a:custGeom>
              <a:avLst/>
              <a:gdLst/>
              <a:ahLst/>
              <a:cxnLst/>
              <a:rect l="l" t="t" r="r" b="b"/>
              <a:pathLst>
                <a:path w="512" h="1159" extrusionOk="0">
                  <a:moveTo>
                    <a:pt x="256" y="0"/>
                  </a:moveTo>
                  <a:cubicBezTo>
                    <a:pt x="119" y="0"/>
                    <a:pt x="1" y="119"/>
                    <a:pt x="1" y="255"/>
                  </a:cubicBezTo>
                  <a:lnTo>
                    <a:pt x="1" y="920"/>
                  </a:lnTo>
                  <a:cubicBezTo>
                    <a:pt x="1" y="1057"/>
                    <a:pt x="119" y="1159"/>
                    <a:pt x="256" y="1159"/>
                  </a:cubicBezTo>
                  <a:cubicBezTo>
                    <a:pt x="392" y="1159"/>
                    <a:pt x="512" y="1057"/>
                    <a:pt x="512" y="920"/>
                  </a:cubicBezTo>
                  <a:lnTo>
                    <a:pt x="512" y="255"/>
                  </a:lnTo>
                  <a:cubicBezTo>
                    <a:pt x="512" y="119"/>
                    <a:pt x="392" y="0"/>
                    <a:pt x="256"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84"/>
            <p:cNvSpPr/>
            <p:nvPr/>
          </p:nvSpPr>
          <p:spPr>
            <a:xfrm>
              <a:off x="1781280" y="2190240"/>
              <a:ext cx="16200" cy="36720"/>
            </a:xfrm>
            <a:custGeom>
              <a:avLst/>
              <a:gdLst/>
              <a:ahLst/>
              <a:cxnLst/>
              <a:rect l="l" t="t" r="r" b="b"/>
              <a:pathLst>
                <a:path w="512" h="1160" extrusionOk="0">
                  <a:moveTo>
                    <a:pt x="256" y="1"/>
                  </a:moveTo>
                  <a:cubicBezTo>
                    <a:pt x="119" y="1"/>
                    <a:pt x="1" y="103"/>
                    <a:pt x="1" y="240"/>
                  </a:cubicBezTo>
                  <a:lnTo>
                    <a:pt x="1" y="905"/>
                  </a:lnTo>
                  <a:cubicBezTo>
                    <a:pt x="1" y="1041"/>
                    <a:pt x="119" y="1160"/>
                    <a:pt x="256" y="1160"/>
                  </a:cubicBezTo>
                  <a:cubicBezTo>
                    <a:pt x="392" y="1160"/>
                    <a:pt x="512" y="1041"/>
                    <a:pt x="512" y="905"/>
                  </a:cubicBezTo>
                  <a:lnTo>
                    <a:pt x="512" y="240"/>
                  </a:lnTo>
                  <a:cubicBezTo>
                    <a:pt x="512" y="103"/>
                    <a:pt x="392" y="1"/>
                    <a:pt x="256" y="1"/>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84"/>
            <p:cNvSpPr/>
            <p:nvPr/>
          </p:nvSpPr>
          <p:spPr>
            <a:xfrm>
              <a:off x="1799280" y="2172600"/>
              <a:ext cx="36720" cy="15480"/>
            </a:xfrm>
            <a:custGeom>
              <a:avLst/>
              <a:gdLst/>
              <a:ahLst/>
              <a:cxnLst/>
              <a:rect l="l" t="t" r="r" b="b"/>
              <a:pathLst>
                <a:path w="1160" h="494" extrusionOk="0">
                  <a:moveTo>
                    <a:pt x="257" y="0"/>
                  </a:moveTo>
                  <a:cubicBezTo>
                    <a:pt x="120" y="0"/>
                    <a:pt x="0" y="102"/>
                    <a:pt x="0" y="239"/>
                  </a:cubicBezTo>
                  <a:cubicBezTo>
                    <a:pt x="0" y="391"/>
                    <a:pt x="120" y="494"/>
                    <a:pt x="257" y="494"/>
                  </a:cubicBezTo>
                  <a:lnTo>
                    <a:pt x="921" y="494"/>
                  </a:lnTo>
                  <a:cubicBezTo>
                    <a:pt x="1057" y="494"/>
                    <a:pt x="1159" y="391"/>
                    <a:pt x="1159" y="239"/>
                  </a:cubicBezTo>
                  <a:cubicBezTo>
                    <a:pt x="1159" y="102"/>
                    <a:pt x="1057" y="0"/>
                    <a:pt x="921"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84"/>
            <p:cNvSpPr/>
            <p:nvPr/>
          </p:nvSpPr>
          <p:spPr>
            <a:xfrm>
              <a:off x="1742400" y="2172600"/>
              <a:ext cx="36720" cy="15480"/>
            </a:xfrm>
            <a:custGeom>
              <a:avLst/>
              <a:gdLst/>
              <a:ahLst/>
              <a:cxnLst/>
              <a:rect l="l" t="t" r="r" b="b"/>
              <a:pathLst>
                <a:path w="1160" h="494" extrusionOk="0">
                  <a:moveTo>
                    <a:pt x="240" y="0"/>
                  </a:moveTo>
                  <a:cubicBezTo>
                    <a:pt x="103" y="0"/>
                    <a:pt x="1" y="102"/>
                    <a:pt x="1" y="239"/>
                  </a:cubicBezTo>
                  <a:cubicBezTo>
                    <a:pt x="1" y="391"/>
                    <a:pt x="103" y="494"/>
                    <a:pt x="240" y="494"/>
                  </a:cubicBezTo>
                  <a:lnTo>
                    <a:pt x="905" y="494"/>
                  </a:lnTo>
                  <a:cubicBezTo>
                    <a:pt x="1041" y="494"/>
                    <a:pt x="1160" y="391"/>
                    <a:pt x="1160" y="239"/>
                  </a:cubicBezTo>
                  <a:cubicBezTo>
                    <a:pt x="1160" y="102"/>
                    <a:pt x="1041" y="0"/>
                    <a:pt x="905"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8" name="Google Shape;398;p84"/>
          <p:cNvGrpSpPr/>
          <p:nvPr/>
        </p:nvGrpSpPr>
        <p:grpSpPr>
          <a:xfrm>
            <a:off x="6915600" y="1820880"/>
            <a:ext cx="506880" cy="538560"/>
            <a:chOff x="6915600" y="1820880"/>
            <a:chExt cx="506880" cy="538560"/>
          </a:xfrm>
        </p:grpSpPr>
        <p:sp>
          <p:nvSpPr>
            <p:cNvPr id="399" name="Google Shape;399;p84"/>
            <p:cNvSpPr/>
            <p:nvPr/>
          </p:nvSpPr>
          <p:spPr>
            <a:xfrm>
              <a:off x="6915600" y="2005920"/>
              <a:ext cx="506880" cy="353520"/>
            </a:xfrm>
            <a:custGeom>
              <a:avLst/>
              <a:gdLst/>
              <a:ahLst/>
              <a:cxnLst/>
              <a:rect l="l" t="t" r="r" b="b"/>
              <a:pathLst>
                <a:path w="15833" h="11047" extrusionOk="0">
                  <a:moveTo>
                    <a:pt x="1073" y="2713"/>
                  </a:moveTo>
                  <a:cubicBezTo>
                    <a:pt x="1125" y="2713"/>
                    <a:pt x="1175" y="2729"/>
                    <a:pt x="1210" y="2729"/>
                  </a:cubicBezTo>
                  <a:cubicBezTo>
                    <a:pt x="1346" y="2781"/>
                    <a:pt x="1466" y="2865"/>
                    <a:pt x="1534" y="2985"/>
                  </a:cubicBezTo>
                  <a:cubicBezTo>
                    <a:pt x="1602" y="3104"/>
                    <a:pt x="1619" y="3258"/>
                    <a:pt x="1585" y="3394"/>
                  </a:cubicBezTo>
                  <a:cubicBezTo>
                    <a:pt x="1534" y="3513"/>
                    <a:pt x="1448" y="3633"/>
                    <a:pt x="1330" y="3701"/>
                  </a:cubicBezTo>
                  <a:cubicBezTo>
                    <a:pt x="1250" y="3746"/>
                    <a:pt x="1156" y="3769"/>
                    <a:pt x="1062" y="3769"/>
                  </a:cubicBezTo>
                  <a:cubicBezTo>
                    <a:pt x="1014" y="3769"/>
                    <a:pt x="966" y="3763"/>
                    <a:pt x="921" y="3752"/>
                  </a:cubicBezTo>
                  <a:cubicBezTo>
                    <a:pt x="648" y="3667"/>
                    <a:pt x="494" y="3377"/>
                    <a:pt x="562" y="3088"/>
                  </a:cubicBezTo>
                  <a:cubicBezTo>
                    <a:pt x="630" y="2865"/>
                    <a:pt x="852" y="2713"/>
                    <a:pt x="1073" y="2713"/>
                  </a:cubicBezTo>
                  <a:close/>
                  <a:moveTo>
                    <a:pt x="1221" y="0"/>
                  </a:moveTo>
                  <a:cubicBezTo>
                    <a:pt x="1188" y="0"/>
                    <a:pt x="1155" y="7"/>
                    <a:pt x="1125" y="20"/>
                  </a:cubicBezTo>
                  <a:cubicBezTo>
                    <a:pt x="989" y="70"/>
                    <a:pt x="921" y="224"/>
                    <a:pt x="971" y="343"/>
                  </a:cubicBezTo>
                  <a:cubicBezTo>
                    <a:pt x="1125" y="736"/>
                    <a:pt x="1346" y="1077"/>
                    <a:pt x="1636" y="1366"/>
                  </a:cubicBezTo>
                  <a:cubicBezTo>
                    <a:pt x="2232" y="1945"/>
                    <a:pt x="3016" y="2252"/>
                    <a:pt x="3818" y="2252"/>
                  </a:cubicBezTo>
                  <a:lnTo>
                    <a:pt x="2641" y="3429"/>
                  </a:lnTo>
                  <a:lnTo>
                    <a:pt x="2114" y="3274"/>
                  </a:lnTo>
                  <a:cubicBezTo>
                    <a:pt x="2114" y="3088"/>
                    <a:pt x="2062" y="2900"/>
                    <a:pt x="1977" y="2747"/>
                  </a:cubicBezTo>
                  <a:cubicBezTo>
                    <a:pt x="1841" y="2490"/>
                    <a:pt x="1619" y="2320"/>
                    <a:pt x="1364" y="2252"/>
                  </a:cubicBezTo>
                  <a:cubicBezTo>
                    <a:pt x="1265" y="2221"/>
                    <a:pt x="1165" y="2206"/>
                    <a:pt x="1066" y="2206"/>
                  </a:cubicBezTo>
                  <a:cubicBezTo>
                    <a:pt x="622" y="2206"/>
                    <a:pt x="211" y="2505"/>
                    <a:pt x="85" y="2951"/>
                  </a:cubicBezTo>
                  <a:cubicBezTo>
                    <a:pt x="0" y="3224"/>
                    <a:pt x="34" y="3497"/>
                    <a:pt x="171" y="3735"/>
                  </a:cubicBezTo>
                  <a:cubicBezTo>
                    <a:pt x="307" y="3990"/>
                    <a:pt x="511" y="4161"/>
                    <a:pt x="784" y="4229"/>
                  </a:cubicBezTo>
                  <a:cubicBezTo>
                    <a:pt x="886" y="4263"/>
                    <a:pt x="971" y="4281"/>
                    <a:pt x="1073" y="4281"/>
                  </a:cubicBezTo>
                  <a:cubicBezTo>
                    <a:pt x="1244" y="4281"/>
                    <a:pt x="1414" y="4229"/>
                    <a:pt x="1568" y="4144"/>
                  </a:cubicBezTo>
                  <a:cubicBezTo>
                    <a:pt x="1739" y="4058"/>
                    <a:pt x="1875" y="3922"/>
                    <a:pt x="1959" y="3769"/>
                  </a:cubicBezTo>
                  <a:lnTo>
                    <a:pt x="2232" y="3838"/>
                  </a:lnTo>
                  <a:lnTo>
                    <a:pt x="1432" y="4638"/>
                  </a:lnTo>
                  <a:cubicBezTo>
                    <a:pt x="750" y="5320"/>
                    <a:pt x="750" y="6444"/>
                    <a:pt x="1432" y="7126"/>
                  </a:cubicBezTo>
                  <a:cubicBezTo>
                    <a:pt x="1773" y="7467"/>
                    <a:pt x="2216" y="7655"/>
                    <a:pt x="2693" y="7655"/>
                  </a:cubicBezTo>
                  <a:cubicBezTo>
                    <a:pt x="3152" y="7655"/>
                    <a:pt x="3596" y="7467"/>
                    <a:pt x="3936" y="7126"/>
                  </a:cubicBezTo>
                  <a:lnTo>
                    <a:pt x="5352" y="5712"/>
                  </a:lnTo>
                  <a:cubicBezTo>
                    <a:pt x="5503" y="5560"/>
                    <a:pt x="5699" y="5476"/>
                    <a:pt x="5913" y="5476"/>
                  </a:cubicBezTo>
                  <a:cubicBezTo>
                    <a:pt x="5964" y="5476"/>
                    <a:pt x="6015" y="5480"/>
                    <a:pt x="6068" y="5490"/>
                  </a:cubicBezTo>
                  <a:cubicBezTo>
                    <a:pt x="6340" y="5542"/>
                    <a:pt x="6545" y="5712"/>
                    <a:pt x="6663" y="5967"/>
                  </a:cubicBezTo>
                  <a:lnTo>
                    <a:pt x="8470" y="10041"/>
                  </a:lnTo>
                  <a:cubicBezTo>
                    <a:pt x="8640" y="10450"/>
                    <a:pt x="8965" y="10773"/>
                    <a:pt x="9390" y="10927"/>
                  </a:cubicBezTo>
                  <a:cubicBezTo>
                    <a:pt x="9578" y="11012"/>
                    <a:pt x="9783" y="11046"/>
                    <a:pt x="9987" y="11046"/>
                  </a:cubicBezTo>
                  <a:cubicBezTo>
                    <a:pt x="10226" y="11046"/>
                    <a:pt x="10447" y="10996"/>
                    <a:pt x="10669" y="10893"/>
                  </a:cubicBezTo>
                  <a:cubicBezTo>
                    <a:pt x="11078" y="10723"/>
                    <a:pt x="11385" y="10398"/>
                    <a:pt x="11538" y="9973"/>
                  </a:cubicBezTo>
                  <a:cubicBezTo>
                    <a:pt x="11708" y="9564"/>
                    <a:pt x="11692" y="9103"/>
                    <a:pt x="11521" y="8694"/>
                  </a:cubicBezTo>
                  <a:lnTo>
                    <a:pt x="10447" y="6274"/>
                  </a:lnTo>
                  <a:cubicBezTo>
                    <a:pt x="10362" y="6104"/>
                    <a:pt x="10465" y="5985"/>
                    <a:pt x="10499" y="5951"/>
                  </a:cubicBezTo>
                  <a:cubicBezTo>
                    <a:pt x="10525" y="5925"/>
                    <a:pt x="10599" y="5860"/>
                    <a:pt x="10708" y="5860"/>
                  </a:cubicBezTo>
                  <a:cubicBezTo>
                    <a:pt x="10743" y="5860"/>
                    <a:pt x="10781" y="5866"/>
                    <a:pt x="10822" y="5883"/>
                  </a:cubicBezTo>
                  <a:lnTo>
                    <a:pt x="13260" y="6956"/>
                  </a:lnTo>
                  <a:cubicBezTo>
                    <a:pt x="13474" y="7055"/>
                    <a:pt x="13699" y="7101"/>
                    <a:pt x="13925" y="7101"/>
                  </a:cubicBezTo>
                  <a:cubicBezTo>
                    <a:pt x="14129" y="7101"/>
                    <a:pt x="14335" y="7063"/>
                    <a:pt x="14537" y="6990"/>
                  </a:cubicBezTo>
                  <a:cubicBezTo>
                    <a:pt x="14946" y="6837"/>
                    <a:pt x="15271" y="6513"/>
                    <a:pt x="15458" y="6104"/>
                  </a:cubicBezTo>
                  <a:cubicBezTo>
                    <a:pt x="15833" y="5269"/>
                    <a:pt x="15441" y="4281"/>
                    <a:pt x="14605" y="3906"/>
                  </a:cubicBezTo>
                  <a:lnTo>
                    <a:pt x="12969" y="3190"/>
                  </a:lnTo>
                  <a:cubicBezTo>
                    <a:pt x="12934" y="3176"/>
                    <a:pt x="12898" y="3170"/>
                    <a:pt x="12863" y="3170"/>
                  </a:cubicBezTo>
                  <a:cubicBezTo>
                    <a:pt x="12766" y="3170"/>
                    <a:pt x="12679" y="3221"/>
                    <a:pt x="12628" y="3309"/>
                  </a:cubicBezTo>
                  <a:cubicBezTo>
                    <a:pt x="12578" y="3445"/>
                    <a:pt x="12628" y="3599"/>
                    <a:pt x="12765" y="3649"/>
                  </a:cubicBezTo>
                  <a:lnTo>
                    <a:pt x="14401" y="4365"/>
                  </a:lnTo>
                  <a:cubicBezTo>
                    <a:pt x="14980" y="4638"/>
                    <a:pt x="15253" y="5320"/>
                    <a:pt x="14998" y="5899"/>
                  </a:cubicBezTo>
                  <a:cubicBezTo>
                    <a:pt x="14862" y="6189"/>
                    <a:pt x="14640" y="6410"/>
                    <a:pt x="14350" y="6513"/>
                  </a:cubicBezTo>
                  <a:cubicBezTo>
                    <a:pt x="14216" y="6568"/>
                    <a:pt x="14074" y="6594"/>
                    <a:pt x="13933" y="6594"/>
                  </a:cubicBezTo>
                  <a:cubicBezTo>
                    <a:pt x="13771" y="6594"/>
                    <a:pt x="13610" y="6560"/>
                    <a:pt x="13464" y="6496"/>
                  </a:cubicBezTo>
                  <a:lnTo>
                    <a:pt x="11026" y="5422"/>
                  </a:lnTo>
                  <a:cubicBezTo>
                    <a:pt x="10921" y="5375"/>
                    <a:pt x="10812" y="5352"/>
                    <a:pt x="10704" y="5352"/>
                  </a:cubicBezTo>
                  <a:cubicBezTo>
                    <a:pt x="10498" y="5352"/>
                    <a:pt x="10297" y="5436"/>
                    <a:pt x="10140" y="5592"/>
                  </a:cubicBezTo>
                  <a:cubicBezTo>
                    <a:pt x="9902" y="5815"/>
                    <a:pt x="9833" y="6172"/>
                    <a:pt x="9970" y="6479"/>
                  </a:cubicBezTo>
                  <a:lnTo>
                    <a:pt x="11044" y="8899"/>
                  </a:lnTo>
                  <a:cubicBezTo>
                    <a:pt x="11317" y="9496"/>
                    <a:pt x="11044" y="10178"/>
                    <a:pt x="10465" y="10433"/>
                  </a:cubicBezTo>
                  <a:cubicBezTo>
                    <a:pt x="10309" y="10497"/>
                    <a:pt x="10144" y="10531"/>
                    <a:pt x="9983" y="10531"/>
                  </a:cubicBezTo>
                  <a:cubicBezTo>
                    <a:pt x="9843" y="10531"/>
                    <a:pt x="9705" y="10505"/>
                    <a:pt x="9578" y="10450"/>
                  </a:cubicBezTo>
                  <a:cubicBezTo>
                    <a:pt x="9288" y="10348"/>
                    <a:pt x="9049" y="10126"/>
                    <a:pt x="8931" y="9837"/>
                  </a:cubicBezTo>
                  <a:lnTo>
                    <a:pt x="7124" y="5763"/>
                  </a:lnTo>
                  <a:cubicBezTo>
                    <a:pt x="6954" y="5354"/>
                    <a:pt x="6595" y="5081"/>
                    <a:pt x="6170" y="4996"/>
                  </a:cubicBezTo>
                  <a:cubicBezTo>
                    <a:pt x="6082" y="4979"/>
                    <a:pt x="5995" y="4971"/>
                    <a:pt x="5910" y="4971"/>
                  </a:cubicBezTo>
                  <a:cubicBezTo>
                    <a:pt x="5563" y="4971"/>
                    <a:pt x="5239" y="5108"/>
                    <a:pt x="4993" y="5354"/>
                  </a:cubicBezTo>
                  <a:lnTo>
                    <a:pt x="3579" y="6769"/>
                  </a:lnTo>
                  <a:cubicBezTo>
                    <a:pt x="3332" y="7016"/>
                    <a:pt x="3008" y="7139"/>
                    <a:pt x="2684" y="7139"/>
                  </a:cubicBezTo>
                  <a:cubicBezTo>
                    <a:pt x="2360" y="7139"/>
                    <a:pt x="2036" y="7016"/>
                    <a:pt x="1789" y="6769"/>
                  </a:cubicBezTo>
                  <a:cubicBezTo>
                    <a:pt x="1312" y="6274"/>
                    <a:pt x="1312" y="5474"/>
                    <a:pt x="1789" y="4996"/>
                  </a:cubicBezTo>
                  <a:lnTo>
                    <a:pt x="2795" y="4008"/>
                  </a:lnTo>
                  <a:lnTo>
                    <a:pt x="5027" y="4656"/>
                  </a:lnTo>
                  <a:lnTo>
                    <a:pt x="5095" y="4656"/>
                  </a:lnTo>
                  <a:cubicBezTo>
                    <a:pt x="5215" y="4656"/>
                    <a:pt x="5318" y="4587"/>
                    <a:pt x="5352" y="4485"/>
                  </a:cubicBezTo>
                  <a:cubicBezTo>
                    <a:pt x="5386" y="4349"/>
                    <a:pt x="5300" y="4195"/>
                    <a:pt x="5164" y="4161"/>
                  </a:cubicBezTo>
                  <a:lnTo>
                    <a:pt x="3204" y="3599"/>
                  </a:lnTo>
                  <a:lnTo>
                    <a:pt x="4720" y="2065"/>
                  </a:lnTo>
                  <a:cubicBezTo>
                    <a:pt x="4806" y="1979"/>
                    <a:pt x="4823" y="1861"/>
                    <a:pt x="4772" y="1758"/>
                  </a:cubicBezTo>
                  <a:cubicBezTo>
                    <a:pt x="4718" y="1677"/>
                    <a:pt x="4632" y="1628"/>
                    <a:pt x="4547" y="1628"/>
                  </a:cubicBezTo>
                  <a:cubicBezTo>
                    <a:pt x="4525" y="1628"/>
                    <a:pt x="4503" y="1631"/>
                    <a:pt x="4482" y="1638"/>
                  </a:cubicBezTo>
                  <a:cubicBezTo>
                    <a:pt x="4252" y="1705"/>
                    <a:pt x="4018" y="1737"/>
                    <a:pt x="3786" y="1737"/>
                  </a:cubicBezTo>
                  <a:cubicBezTo>
                    <a:pt x="3123" y="1737"/>
                    <a:pt x="2478" y="1475"/>
                    <a:pt x="2011" y="1008"/>
                  </a:cubicBezTo>
                  <a:cubicBezTo>
                    <a:pt x="1755" y="752"/>
                    <a:pt x="1568" y="479"/>
                    <a:pt x="1448" y="156"/>
                  </a:cubicBezTo>
                  <a:cubicBezTo>
                    <a:pt x="1411" y="55"/>
                    <a:pt x="1316" y="0"/>
                    <a:pt x="1221"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84"/>
            <p:cNvSpPr/>
            <p:nvPr/>
          </p:nvSpPr>
          <p:spPr>
            <a:xfrm>
              <a:off x="6938640" y="1820880"/>
              <a:ext cx="372960" cy="291240"/>
            </a:xfrm>
            <a:custGeom>
              <a:avLst/>
              <a:gdLst/>
              <a:ahLst/>
              <a:cxnLst/>
              <a:rect l="l" t="t" r="r" b="b"/>
              <a:pathLst>
                <a:path w="11658" h="9102" extrusionOk="0">
                  <a:moveTo>
                    <a:pt x="7533" y="512"/>
                  </a:moveTo>
                  <a:cubicBezTo>
                    <a:pt x="7822" y="512"/>
                    <a:pt x="8061" y="750"/>
                    <a:pt x="8061" y="1039"/>
                  </a:cubicBezTo>
                  <a:cubicBezTo>
                    <a:pt x="8061" y="1330"/>
                    <a:pt x="7822" y="1568"/>
                    <a:pt x="7533" y="1568"/>
                  </a:cubicBezTo>
                  <a:cubicBezTo>
                    <a:pt x="7243" y="1568"/>
                    <a:pt x="7022" y="1330"/>
                    <a:pt x="7022" y="1039"/>
                  </a:cubicBezTo>
                  <a:cubicBezTo>
                    <a:pt x="7022" y="750"/>
                    <a:pt x="7243" y="512"/>
                    <a:pt x="7533" y="512"/>
                  </a:cubicBezTo>
                  <a:close/>
                  <a:moveTo>
                    <a:pt x="7533" y="0"/>
                  </a:moveTo>
                  <a:cubicBezTo>
                    <a:pt x="6970" y="0"/>
                    <a:pt x="6510" y="477"/>
                    <a:pt x="6510" y="1039"/>
                  </a:cubicBezTo>
                  <a:cubicBezTo>
                    <a:pt x="6510" y="1516"/>
                    <a:pt x="6834" y="1925"/>
                    <a:pt x="7277" y="2045"/>
                  </a:cubicBezTo>
                  <a:lnTo>
                    <a:pt x="7277" y="3834"/>
                  </a:lnTo>
                  <a:lnTo>
                    <a:pt x="6084" y="5045"/>
                  </a:lnTo>
                  <a:cubicBezTo>
                    <a:pt x="6101" y="4243"/>
                    <a:pt x="5795" y="3477"/>
                    <a:pt x="5232" y="2898"/>
                  </a:cubicBezTo>
                  <a:cubicBezTo>
                    <a:pt x="4637" y="2286"/>
                    <a:pt x="3846" y="1979"/>
                    <a:pt x="3057" y="1979"/>
                  </a:cubicBezTo>
                  <a:cubicBezTo>
                    <a:pt x="2308" y="1979"/>
                    <a:pt x="1561" y="2256"/>
                    <a:pt x="989" y="2812"/>
                  </a:cubicBezTo>
                  <a:cubicBezTo>
                    <a:pt x="341" y="3425"/>
                    <a:pt x="0" y="4277"/>
                    <a:pt x="50" y="5164"/>
                  </a:cubicBezTo>
                  <a:cubicBezTo>
                    <a:pt x="50" y="5291"/>
                    <a:pt x="155" y="5404"/>
                    <a:pt x="293" y="5404"/>
                  </a:cubicBezTo>
                  <a:cubicBezTo>
                    <a:pt x="303" y="5404"/>
                    <a:pt x="313" y="5403"/>
                    <a:pt x="323" y="5402"/>
                  </a:cubicBezTo>
                  <a:cubicBezTo>
                    <a:pt x="459" y="5402"/>
                    <a:pt x="562" y="5284"/>
                    <a:pt x="562" y="5147"/>
                  </a:cubicBezTo>
                  <a:cubicBezTo>
                    <a:pt x="511" y="4397"/>
                    <a:pt x="800" y="3698"/>
                    <a:pt x="1329" y="3187"/>
                  </a:cubicBezTo>
                  <a:cubicBezTo>
                    <a:pt x="1811" y="2722"/>
                    <a:pt x="2433" y="2492"/>
                    <a:pt x="3055" y="2492"/>
                  </a:cubicBezTo>
                  <a:cubicBezTo>
                    <a:pt x="3711" y="2492"/>
                    <a:pt x="4367" y="2748"/>
                    <a:pt x="4857" y="3255"/>
                  </a:cubicBezTo>
                  <a:cubicBezTo>
                    <a:pt x="5488" y="3886"/>
                    <a:pt x="5726" y="4823"/>
                    <a:pt x="5470" y="5693"/>
                  </a:cubicBezTo>
                  <a:cubicBezTo>
                    <a:pt x="5454" y="5811"/>
                    <a:pt x="5488" y="5931"/>
                    <a:pt x="5590" y="5982"/>
                  </a:cubicBezTo>
                  <a:cubicBezTo>
                    <a:pt x="5633" y="6010"/>
                    <a:pt x="5682" y="6024"/>
                    <a:pt x="5729" y="6024"/>
                  </a:cubicBezTo>
                  <a:cubicBezTo>
                    <a:pt x="5795" y="6024"/>
                    <a:pt x="5857" y="5998"/>
                    <a:pt x="5897" y="5948"/>
                  </a:cubicBezTo>
                  <a:lnTo>
                    <a:pt x="7277" y="4568"/>
                  </a:lnTo>
                  <a:lnTo>
                    <a:pt x="7277" y="5232"/>
                  </a:lnTo>
                  <a:cubicBezTo>
                    <a:pt x="7277" y="5368"/>
                    <a:pt x="7397" y="5488"/>
                    <a:pt x="7533" y="5488"/>
                  </a:cubicBezTo>
                  <a:cubicBezTo>
                    <a:pt x="7686" y="5488"/>
                    <a:pt x="7788" y="5368"/>
                    <a:pt x="7788" y="5232"/>
                  </a:cubicBezTo>
                  <a:lnTo>
                    <a:pt x="7788" y="4057"/>
                  </a:lnTo>
                  <a:lnTo>
                    <a:pt x="8828" y="3016"/>
                  </a:lnTo>
                  <a:cubicBezTo>
                    <a:pt x="9075" y="2769"/>
                    <a:pt x="9399" y="2646"/>
                    <a:pt x="9721" y="2646"/>
                  </a:cubicBezTo>
                  <a:cubicBezTo>
                    <a:pt x="10042" y="2646"/>
                    <a:pt x="10362" y="2769"/>
                    <a:pt x="10601" y="3016"/>
                  </a:cubicBezTo>
                  <a:cubicBezTo>
                    <a:pt x="11094" y="3511"/>
                    <a:pt x="11094" y="4311"/>
                    <a:pt x="10601" y="4789"/>
                  </a:cubicBezTo>
                  <a:lnTo>
                    <a:pt x="9203" y="6204"/>
                  </a:lnTo>
                  <a:cubicBezTo>
                    <a:pt x="8896" y="6511"/>
                    <a:pt x="8760" y="6954"/>
                    <a:pt x="8828" y="7379"/>
                  </a:cubicBezTo>
                  <a:cubicBezTo>
                    <a:pt x="8913" y="7806"/>
                    <a:pt x="9203" y="8163"/>
                    <a:pt x="9595" y="8351"/>
                  </a:cubicBezTo>
                  <a:lnTo>
                    <a:pt x="11265" y="9084"/>
                  </a:lnTo>
                  <a:cubicBezTo>
                    <a:pt x="11299" y="9101"/>
                    <a:pt x="11333" y="9101"/>
                    <a:pt x="11367" y="9101"/>
                  </a:cubicBezTo>
                  <a:cubicBezTo>
                    <a:pt x="11453" y="9101"/>
                    <a:pt x="11555" y="9049"/>
                    <a:pt x="11589" y="8947"/>
                  </a:cubicBezTo>
                  <a:cubicBezTo>
                    <a:pt x="11657" y="8829"/>
                    <a:pt x="11589" y="8675"/>
                    <a:pt x="11469" y="8606"/>
                  </a:cubicBezTo>
                  <a:lnTo>
                    <a:pt x="9799" y="7874"/>
                  </a:lnTo>
                  <a:cubicBezTo>
                    <a:pt x="9560" y="7772"/>
                    <a:pt x="9390" y="7550"/>
                    <a:pt x="9340" y="7295"/>
                  </a:cubicBezTo>
                  <a:cubicBezTo>
                    <a:pt x="9288" y="7022"/>
                    <a:pt x="9356" y="6766"/>
                    <a:pt x="9560" y="6561"/>
                  </a:cubicBezTo>
                  <a:lnTo>
                    <a:pt x="10976" y="5164"/>
                  </a:lnTo>
                  <a:cubicBezTo>
                    <a:pt x="11657" y="4466"/>
                    <a:pt x="11657" y="3341"/>
                    <a:pt x="10976" y="2659"/>
                  </a:cubicBezTo>
                  <a:cubicBezTo>
                    <a:pt x="10626" y="2318"/>
                    <a:pt x="10170" y="2148"/>
                    <a:pt x="9716" y="2148"/>
                  </a:cubicBezTo>
                  <a:cubicBezTo>
                    <a:pt x="9262" y="2148"/>
                    <a:pt x="8811" y="2318"/>
                    <a:pt x="8470" y="2659"/>
                  </a:cubicBezTo>
                  <a:lnTo>
                    <a:pt x="7788" y="3341"/>
                  </a:lnTo>
                  <a:lnTo>
                    <a:pt x="7788" y="2045"/>
                  </a:lnTo>
                  <a:cubicBezTo>
                    <a:pt x="8249" y="1925"/>
                    <a:pt x="8572" y="1516"/>
                    <a:pt x="8572" y="1039"/>
                  </a:cubicBezTo>
                  <a:cubicBezTo>
                    <a:pt x="8572" y="477"/>
                    <a:pt x="8113" y="0"/>
                    <a:pt x="7533"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84"/>
            <p:cNvSpPr/>
            <p:nvPr/>
          </p:nvSpPr>
          <p:spPr>
            <a:xfrm>
              <a:off x="7107840" y="2040120"/>
              <a:ext cx="98640" cy="164880"/>
            </a:xfrm>
            <a:custGeom>
              <a:avLst/>
              <a:gdLst/>
              <a:ahLst/>
              <a:cxnLst/>
              <a:rect l="l" t="t" r="r" b="b"/>
              <a:pathLst>
                <a:path w="3085" h="5160" extrusionOk="0">
                  <a:moveTo>
                    <a:pt x="1176" y="506"/>
                  </a:moveTo>
                  <a:cubicBezTo>
                    <a:pt x="1380" y="506"/>
                    <a:pt x="1585" y="626"/>
                    <a:pt x="1671" y="831"/>
                  </a:cubicBezTo>
                  <a:cubicBezTo>
                    <a:pt x="1773" y="1103"/>
                    <a:pt x="1653" y="1410"/>
                    <a:pt x="1380" y="1512"/>
                  </a:cubicBezTo>
                  <a:cubicBezTo>
                    <a:pt x="1312" y="1542"/>
                    <a:pt x="1242" y="1556"/>
                    <a:pt x="1174" y="1556"/>
                  </a:cubicBezTo>
                  <a:cubicBezTo>
                    <a:pt x="967" y="1556"/>
                    <a:pt x="775" y="1431"/>
                    <a:pt x="698" y="1240"/>
                  </a:cubicBezTo>
                  <a:cubicBezTo>
                    <a:pt x="580" y="967"/>
                    <a:pt x="716" y="660"/>
                    <a:pt x="971" y="540"/>
                  </a:cubicBezTo>
                  <a:cubicBezTo>
                    <a:pt x="1039" y="524"/>
                    <a:pt x="1107" y="506"/>
                    <a:pt x="1176" y="506"/>
                  </a:cubicBezTo>
                  <a:close/>
                  <a:moveTo>
                    <a:pt x="1180" y="0"/>
                  </a:moveTo>
                  <a:cubicBezTo>
                    <a:pt x="1049" y="0"/>
                    <a:pt x="914" y="26"/>
                    <a:pt x="784" y="81"/>
                  </a:cubicBezTo>
                  <a:cubicBezTo>
                    <a:pt x="255" y="302"/>
                    <a:pt x="0" y="899"/>
                    <a:pt x="221" y="1426"/>
                  </a:cubicBezTo>
                  <a:cubicBezTo>
                    <a:pt x="392" y="1819"/>
                    <a:pt x="784" y="2074"/>
                    <a:pt x="1176" y="2074"/>
                  </a:cubicBezTo>
                  <a:cubicBezTo>
                    <a:pt x="1227" y="2074"/>
                    <a:pt x="1278" y="2058"/>
                    <a:pt x="1330" y="2058"/>
                  </a:cubicBezTo>
                  <a:lnTo>
                    <a:pt x="2557" y="5006"/>
                  </a:lnTo>
                  <a:cubicBezTo>
                    <a:pt x="2607" y="5091"/>
                    <a:pt x="2693" y="5160"/>
                    <a:pt x="2795" y="5160"/>
                  </a:cubicBezTo>
                  <a:cubicBezTo>
                    <a:pt x="2830" y="5160"/>
                    <a:pt x="2864" y="5160"/>
                    <a:pt x="2898" y="5142"/>
                  </a:cubicBezTo>
                  <a:cubicBezTo>
                    <a:pt x="3016" y="5091"/>
                    <a:pt x="3084" y="4937"/>
                    <a:pt x="3034" y="4801"/>
                  </a:cubicBezTo>
                  <a:lnTo>
                    <a:pt x="1807" y="1853"/>
                  </a:lnTo>
                  <a:cubicBezTo>
                    <a:pt x="2164" y="1581"/>
                    <a:pt x="2318" y="1086"/>
                    <a:pt x="2130" y="626"/>
                  </a:cubicBezTo>
                  <a:cubicBezTo>
                    <a:pt x="1964" y="241"/>
                    <a:pt x="1583" y="0"/>
                    <a:pt x="1180"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02" name="Google Shape;402;p84"/>
          <p:cNvPicPr preferRelativeResize="0"/>
          <p:nvPr/>
        </p:nvPicPr>
        <p:blipFill rotWithShape="1">
          <a:blip r:embed="rId4">
            <a:alphaModFix/>
          </a:blip>
          <a:srcRect/>
          <a:stretch/>
        </p:blipFill>
        <p:spPr>
          <a:xfrm>
            <a:off x="6098040" y="1051920"/>
            <a:ext cx="2001960" cy="1927800"/>
          </a:xfrm>
          <a:prstGeom prst="rect">
            <a:avLst/>
          </a:prstGeom>
          <a:noFill/>
          <a:ln>
            <a:noFill/>
          </a:ln>
          <a:effectLst>
            <a:outerShdw dist="19080" dir="5400000">
              <a:srgbClr val="000000">
                <a:alpha val="49803"/>
              </a:srgbClr>
            </a:outerShdw>
          </a:effectLst>
        </p:spPr>
      </p:pic>
      <p:pic>
        <p:nvPicPr>
          <p:cNvPr id="403" name="Google Shape;403;p84"/>
          <p:cNvPicPr preferRelativeResize="0"/>
          <p:nvPr/>
        </p:nvPicPr>
        <p:blipFill rotWithShape="1">
          <a:blip r:embed="rId5">
            <a:alphaModFix/>
          </a:blip>
          <a:srcRect r="37402"/>
          <a:stretch/>
        </p:blipFill>
        <p:spPr>
          <a:xfrm>
            <a:off x="3430440" y="1051920"/>
            <a:ext cx="2154600" cy="1927800"/>
          </a:xfrm>
          <a:prstGeom prst="rect">
            <a:avLst/>
          </a:prstGeom>
          <a:noFill/>
          <a:ln>
            <a:noFill/>
          </a:ln>
          <a:effectLst>
            <a:outerShdw dist="19080" dir="5400000">
              <a:srgbClr val="000000">
                <a:alpha val="49803"/>
              </a:srgbClr>
            </a:outerShdw>
          </a:effectLst>
        </p:spPr>
      </p:pic>
      <p:pic>
        <p:nvPicPr>
          <p:cNvPr id="404" name="Google Shape;404;p84"/>
          <p:cNvPicPr preferRelativeResize="0"/>
          <p:nvPr/>
        </p:nvPicPr>
        <p:blipFill rotWithShape="1">
          <a:blip r:embed="rId6">
            <a:alphaModFix/>
          </a:blip>
          <a:srcRect l="28110" t="3350" b="-3350"/>
          <a:stretch/>
        </p:blipFill>
        <p:spPr>
          <a:xfrm>
            <a:off x="973440" y="1077120"/>
            <a:ext cx="2001960" cy="2026080"/>
          </a:xfrm>
          <a:prstGeom prst="rect">
            <a:avLst/>
          </a:prstGeom>
          <a:noFill/>
          <a:ln>
            <a:noFill/>
          </a:ln>
          <a:effectLst>
            <a:outerShdw dist="19080" dir="5400000">
              <a:srgbClr val="000000">
                <a:alpha val="49803"/>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2"/>
                                        </p:tgtEl>
                                        <p:attrNameLst>
                                          <p:attrName>style.visibility</p:attrName>
                                        </p:attrNameLst>
                                      </p:cBhvr>
                                      <p:to>
                                        <p:strVal val="visible"/>
                                      </p:to>
                                    </p:set>
                                    <p:animEffect transition="in" filter="fade">
                                      <p:cBhvr>
                                        <p:cTn id="7" dur="1000"/>
                                        <p:tgtEl>
                                          <p:spTgt spid="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85"/>
          <p:cNvSpPr txBox="1"/>
          <p:nvPr/>
        </p:nvSpPr>
        <p:spPr>
          <a:xfrm>
            <a:off x="3162960" y="370800"/>
            <a:ext cx="2689920" cy="572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3000" b="0" i="0" u="none" strike="noStrike" cap="none">
                <a:solidFill>
                  <a:srgbClr val="E9E7D8"/>
                </a:solidFill>
                <a:latin typeface="IM Fell English SC"/>
                <a:ea typeface="IM Fell English SC"/>
                <a:cs typeface="IM Fell English SC"/>
                <a:sym typeface="IM Fell English SC"/>
              </a:rPr>
              <a:t>GLI ATTORI</a:t>
            </a:r>
            <a:endParaRPr sz="3000" b="0" i="0" u="none" strike="noStrike" cap="none">
              <a:solidFill>
                <a:srgbClr val="000000"/>
              </a:solidFill>
              <a:latin typeface="Arial"/>
              <a:ea typeface="Arial"/>
              <a:cs typeface="Arial"/>
              <a:sym typeface="Arial"/>
            </a:endParaRPr>
          </a:p>
        </p:txBody>
      </p:sp>
      <p:sp>
        <p:nvSpPr>
          <p:cNvPr id="410" name="Google Shape;410;p85"/>
          <p:cNvSpPr txBox="1"/>
          <p:nvPr/>
        </p:nvSpPr>
        <p:spPr>
          <a:xfrm>
            <a:off x="720000" y="2911680"/>
            <a:ext cx="2509200" cy="37908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2200" b="0" i="0" u="none" strike="noStrike" cap="none">
                <a:solidFill>
                  <a:srgbClr val="E9E7D8"/>
                </a:solidFill>
                <a:latin typeface="IM Fell English SC"/>
                <a:ea typeface="IM Fell English SC"/>
                <a:cs typeface="IM Fell English SC"/>
                <a:sym typeface="IM Fell English SC"/>
              </a:rPr>
              <a:t>Sarala Kariyawasam</a:t>
            </a:r>
            <a:endParaRPr sz="2200" b="0" i="0" u="none" strike="noStrike" cap="none">
              <a:latin typeface="Arial"/>
              <a:ea typeface="Arial"/>
              <a:cs typeface="Arial"/>
              <a:sym typeface="Arial"/>
            </a:endParaRPr>
          </a:p>
        </p:txBody>
      </p:sp>
      <p:sp>
        <p:nvSpPr>
          <p:cNvPr id="411" name="Google Shape;411;p85"/>
          <p:cNvSpPr txBox="1"/>
          <p:nvPr/>
        </p:nvSpPr>
        <p:spPr>
          <a:xfrm>
            <a:off x="534600" y="3435120"/>
            <a:ext cx="2753280" cy="125784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200" b="0" i="0" u="none" strike="noStrike" cap="none">
                <a:solidFill>
                  <a:srgbClr val="E9E7D8"/>
                </a:solidFill>
                <a:latin typeface="Catamaran"/>
                <a:ea typeface="Catamaran"/>
                <a:cs typeface="Catamaran"/>
                <a:sym typeface="Catamaran"/>
              </a:rPr>
              <a:t>Sarala Kariyawasam è un'attrice nata nel 1996 a Galle, Sri Lanka. Sarala è stata la prima attrice-bambina srilankese da debuttare a così tenera età nel cinema indiana. Attualmente conduce uno spettacolo televisivo da bambini in Sri Lanka.</a:t>
            </a:r>
            <a:endParaRPr sz="1200" b="0" i="0" u="none" strike="noStrike" cap="none">
              <a:latin typeface="Arial"/>
              <a:ea typeface="Arial"/>
              <a:cs typeface="Arial"/>
              <a:sym typeface="Arial"/>
            </a:endParaRPr>
          </a:p>
        </p:txBody>
      </p:sp>
      <p:sp>
        <p:nvSpPr>
          <p:cNvPr id="412" name="Google Shape;412;p85"/>
          <p:cNvSpPr txBox="1"/>
          <p:nvPr/>
        </p:nvSpPr>
        <p:spPr>
          <a:xfrm>
            <a:off x="3882600" y="2893320"/>
            <a:ext cx="1523880" cy="37908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2200" b="0" i="0" u="none" strike="noStrike" cap="none">
                <a:solidFill>
                  <a:srgbClr val="E9E7D8"/>
                </a:solidFill>
                <a:latin typeface="IM Fell English SC"/>
                <a:ea typeface="IM Fell English SC"/>
                <a:cs typeface="IM Fell English SC"/>
                <a:sym typeface="IM Fell English SC"/>
              </a:rPr>
              <a:t>Lisa Ray</a:t>
            </a:r>
            <a:endParaRPr sz="2200" b="0" i="0" u="none" strike="noStrike" cap="none">
              <a:latin typeface="Arial"/>
              <a:ea typeface="Arial"/>
              <a:cs typeface="Arial"/>
              <a:sym typeface="Arial"/>
            </a:endParaRPr>
          </a:p>
        </p:txBody>
      </p:sp>
      <p:sp>
        <p:nvSpPr>
          <p:cNvPr id="413" name="Google Shape;413;p85"/>
          <p:cNvSpPr txBox="1"/>
          <p:nvPr/>
        </p:nvSpPr>
        <p:spPr>
          <a:xfrm>
            <a:off x="3172680" y="3435120"/>
            <a:ext cx="2810520" cy="108396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200" b="0" i="0" u="none" strike="noStrike" cap="none">
                <a:solidFill>
                  <a:srgbClr val="E9E7D8"/>
                </a:solidFill>
                <a:latin typeface="Catamaran"/>
                <a:ea typeface="Catamaran"/>
                <a:cs typeface="Catamaran"/>
                <a:sym typeface="Catamaran"/>
              </a:rPr>
              <a:t>Lisa Ray è un'attrice canadese, nata il  4 aprile 1972, di padre indiano e di madre polacca. Ha lavorato con la famosa regista indiana Deepa Mehta sia in “Bollywood/Hollywood” nel 2005 con il film  “Water - Il coraggio di amare. “</a:t>
            </a:r>
            <a:endParaRPr sz="1200" b="0" i="0" u="none" strike="noStrike" cap="none">
              <a:latin typeface="Arial"/>
              <a:ea typeface="Arial"/>
              <a:cs typeface="Arial"/>
              <a:sym typeface="Arial"/>
            </a:endParaRPr>
          </a:p>
        </p:txBody>
      </p:sp>
      <p:sp>
        <p:nvSpPr>
          <p:cNvPr id="414" name="Google Shape;414;p85"/>
          <p:cNvSpPr txBox="1"/>
          <p:nvPr/>
        </p:nvSpPr>
        <p:spPr>
          <a:xfrm>
            <a:off x="6313680" y="2911680"/>
            <a:ext cx="2002320" cy="37908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2200" b="0" i="0" u="none" strike="noStrike" cap="none">
                <a:solidFill>
                  <a:srgbClr val="E9E7D8"/>
                </a:solidFill>
                <a:latin typeface="IM Fell English SC"/>
                <a:ea typeface="IM Fell English SC"/>
                <a:cs typeface="IM Fell English SC"/>
                <a:sym typeface="IM Fell English SC"/>
              </a:rPr>
              <a:t>John Abraham</a:t>
            </a:r>
            <a:endParaRPr sz="2200" b="0" i="0" u="none" strike="noStrike" cap="none">
              <a:latin typeface="Arial"/>
              <a:ea typeface="Arial"/>
              <a:cs typeface="Arial"/>
              <a:sym typeface="Arial"/>
            </a:endParaRPr>
          </a:p>
        </p:txBody>
      </p:sp>
      <p:sp>
        <p:nvSpPr>
          <p:cNvPr id="415" name="Google Shape;415;p85"/>
          <p:cNvSpPr txBox="1"/>
          <p:nvPr/>
        </p:nvSpPr>
        <p:spPr>
          <a:xfrm>
            <a:off x="5914440" y="3435120"/>
            <a:ext cx="2546280" cy="133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200" b="0" i="0" u="none" strike="noStrike" cap="none">
                <a:solidFill>
                  <a:srgbClr val="E9E7D8"/>
                </a:solidFill>
                <a:latin typeface="Catamaran"/>
                <a:ea typeface="Catamaran"/>
                <a:cs typeface="Catamaran"/>
                <a:sym typeface="Catamaran"/>
              </a:rPr>
              <a:t>John Abraham nato il 17 dicembre 1972 è un attore indiano. È uno tra i volti più noti della nuova generazione di Bollywood. Ha cominciato la sua carriera nel 2003 con il film “Jism”. </a:t>
            </a:r>
            <a:endParaRPr sz="1200" b="0" i="0" u="none" strike="noStrike" cap="none">
              <a:latin typeface="Arial"/>
              <a:ea typeface="Arial"/>
              <a:cs typeface="Arial"/>
              <a:sym typeface="Arial"/>
            </a:endParaRPr>
          </a:p>
        </p:txBody>
      </p:sp>
      <p:pic>
        <p:nvPicPr>
          <p:cNvPr id="416" name="Google Shape;416;p85"/>
          <p:cNvPicPr preferRelativeResize="0"/>
          <p:nvPr/>
        </p:nvPicPr>
        <p:blipFill rotWithShape="1">
          <a:blip r:embed="rId3">
            <a:alphaModFix/>
          </a:blip>
          <a:srcRect/>
          <a:stretch/>
        </p:blipFill>
        <p:spPr>
          <a:xfrm>
            <a:off x="7792560" y="479160"/>
            <a:ext cx="1834920" cy="504000"/>
          </a:xfrm>
          <a:prstGeom prst="rect">
            <a:avLst/>
          </a:prstGeom>
          <a:noFill/>
          <a:ln>
            <a:noFill/>
          </a:ln>
        </p:spPr>
      </p:pic>
      <p:pic>
        <p:nvPicPr>
          <p:cNvPr id="417" name="Google Shape;417;p85"/>
          <p:cNvPicPr preferRelativeResize="0"/>
          <p:nvPr/>
        </p:nvPicPr>
        <p:blipFill rotWithShape="1">
          <a:blip r:embed="rId3">
            <a:alphaModFix/>
          </a:blip>
          <a:srcRect/>
          <a:stretch/>
        </p:blipFill>
        <p:spPr>
          <a:xfrm>
            <a:off x="-483480" y="479160"/>
            <a:ext cx="1834920" cy="504000"/>
          </a:xfrm>
          <a:prstGeom prst="rect">
            <a:avLst/>
          </a:prstGeom>
          <a:noFill/>
          <a:ln>
            <a:noFill/>
          </a:ln>
        </p:spPr>
      </p:pic>
      <p:sp>
        <p:nvSpPr>
          <p:cNvPr id="418" name="Google Shape;418;p85"/>
          <p:cNvSpPr/>
          <p:nvPr/>
        </p:nvSpPr>
        <p:spPr>
          <a:xfrm>
            <a:off x="963000" y="3446640"/>
            <a:ext cx="2023560" cy="360"/>
          </a:xfrm>
          <a:custGeom>
            <a:avLst/>
            <a:gdLst/>
            <a:ahLst/>
            <a:cxnLst/>
            <a:rect l="l" t="t" r="r" b="b"/>
            <a:pathLst>
              <a:path w="21600" h="21600" extrusionOk="0">
                <a:moveTo>
                  <a:pt x="0" y="0"/>
                </a:moveTo>
                <a:lnTo>
                  <a:pt x="21600" y="21600"/>
                </a:lnTo>
              </a:path>
            </a:pathLst>
          </a:custGeom>
          <a:noFill/>
          <a:ln w="19075" cap="flat" cmpd="sng">
            <a:solidFill>
              <a:srgbClr val="E2B363"/>
            </a:solidFill>
            <a:prstDash val="solid"/>
            <a:round/>
            <a:headEnd type="none" w="sm" len="sm"/>
            <a:tailEnd type="none" w="sm" len="sm"/>
          </a:ln>
        </p:spPr>
      </p:sp>
      <p:sp>
        <p:nvSpPr>
          <p:cNvPr id="419" name="Google Shape;419;p85"/>
          <p:cNvSpPr/>
          <p:nvPr/>
        </p:nvSpPr>
        <p:spPr>
          <a:xfrm>
            <a:off x="3560040" y="3446640"/>
            <a:ext cx="2023560" cy="360"/>
          </a:xfrm>
          <a:custGeom>
            <a:avLst/>
            <a:gdLst/>
            <a:ahLst/>
            <a:cxnLst/>
            <a:rect l="l" t="t" r="r" b="b"/>
            <a:pathLst>
              <a:path w="21600" h="21600" extrusionOk="0">
                <a:moveTo>
                  <a:pt x="0" y="0"/>
                </a:moveTo>
                <a:lnTo>
                  <a:pt x="21600" y="21600"/>
                </a:lnTo>
              </a:path>
            </a:pathLst>
          </a:custGeom>
          <a:noFill/>
          <a:ln w="19075" cap="flat" cmpd="sng">
            <a:solidFill>
              <a:srgbClr val="E2B363"/>
            </a:solidFill>
            <a:prstDash val="solid"/>
            <a:round/>
            <a:headEnd type="none" w="sm" len="sm"/>
            <a:tailEnd type="none" w="sm" len="sm"/>
          </a:ln>
        </p:spPr>
      </p:sp>
      <p:sp>
        <p:nvSpPr>
          <p:cNvPr id="420" name="Google Shape;420;p85"/>
          <p:cNvSpPr/>
          <p:nvPr/>
        </p:nvSpPr>
        <p:spPr>
          <a:xfrm>
            <a:off x="6157440" y="3446640"/>
            <a:ext cx="2023560" cy="360"/>
          </a:xfrm>
          <a:custGeom>
            <a:avLst/>
            <a:gdLst/>
            <a:ahLst/>
            <a:cxnLst/>
            <a:rect l="l" t="t" r="r" b="b"/>
            <a:pathLst>
              <a:path w="21600" h="21600" extrusionOk="0">
                <a:moveTo>
                  <a:pt x="0" y="0"/>
                </a:moveTo>
                <a:lnTo>
                  <a:pt x="21600" y="21600"/>
                </a:lnTo>
              </a:path>
            </a:pathLst>
          </a:custGeom>
          <a:noFill/>
          <a:ln w="19075" cap="flat" cmpd="sng">
            <a:solidFill>
              <a:srgbClr val="E2B363"/>
            </a:solidFill>
            <a:prstDash val="solid"/>
            <a:round/>
            <a:headEnd type="none" w="sm" len="sm"/>
            <a:tailEnd type="none" w="sm" len="sm"/>
          </a:ln>
        </p:spPr>
      </p:sp>
      <p:grpSp>
        <p:nvGrpSpPr>
          <p:cNvPr id="421" name="Google Shape;421;p85"/>
          <p:cNvGrpSpPr/>
          <p:nvPr/>
        </p:nvGrpSpPr>
        <p:grpSpPr>
          <a:xfrm>
            <a:off x="1742400" y="1821240"/>
            <a:ext cx="464400" cy="538200"/>
            <a:chOff x="1742400" y="1821240"/>
            <a:chExt cx="464400" cy="538200"/>
          </a:xfrm>
        </p:grpSpPr>
        <p:sp>
          <p:nvSpPr>
            <p:cNvPr id="422" name="Google Shape;422;p85"/>
            <p:cNvSpPr/>
            <p:nvPr/>
          </p:nvSpPr>
          <p:spPr>
            <a:xfrm>
              <a:off x="1813320" y="1821240"/>
              <a:ext cx="345240" cy="538200"/>
            </a:xfrm>
            <a:custGeom>
              <a:avLst/>
              <a:gdLst/>
              <a:ahLst/>
              <a:cxnLst/>
              <a:rect l="l" t="t" r="r" b="b"/>
              <a:pathLst>
                <a:path w="10790" h="16806" extrusionOk="0">
                  <a:moveTo>
                    <a:pt x="3920" y="6768"/>
                  </a:moveTo>
                  <a:cubicBezTo>
                    <a:pt x="4177" y="6768"/>
                    <a:pt x="4398" y="6988"/>
                    <a:pt x="4398" y="7245"/>
                  </a:cubicBezTo>
                  <a:cubicBezTo>
                    <a:pt x="4398" y="7381"/>
                    <a:pt x="4518" y="7500"/>
                    <a:pt x="4654" y="7500"/>
                  </a:cubicBezTo>
                  <a:lnTo>
                    <a:pt x="7329" y="7500"/>
                  </a:lnTo>
                  <a:cubicBezTo>
                    <a:pt x="7227" y="7977"/>
                    <a:pt x="6784" y="8336"/>
                    <a:pt x="6272" y="8336"/>
                  </a:cubicBezTo>
                  <a:lnTo>
                    <a:pt x="1603" y="8336"/>
                  </a:lnTo>
                  <a:cubicBezTo>
                    <a:pt x="989" y="8336"/>
                    <a:pt x="512" y="7858"/>
                    <a:pt x="512" y="7245"/>
                  </a:cubicBezTo>
                  <a:cubicBezTo>
                    <a:pt x="512" y="7091"/>
                    <a:pt x="580" y="6954"/>
                    <a:pt x="700" y="6852"/>
                  </a:cubicBezTo>
                  <a:cubicBezTo>
                    <a:pt x="785" y="6802"/>
                    <a:pt x="887" y="6768"/>
                    <a:pt x="989" y="6768"/>
                  </a:cubicBezTo>
                  <a:cubicBezTo>
                    <a:pt x="1041" y="6768"/>
                    <a:pt x="1091" y="6768"/>
                    <a:pt x="1143" y="6784"/>
                  </a:cubicBezTo>
                  <a:cubicBezTo>
                    <a:pt x="1330" y="6852"/>
                    <a:pt x="1466" y="7040"/>
                    <a:pt x="1466" y="7245"/>
                  </a:cubicBezTo>
                  <a:lnTo>
                    <a:pt x="1466" y="7261"/>
                  </a:lnTo>
                  <a:cubicBezTo>
                    <a:pt x="1466" y="7381"/>
                    <a:pt x="1586" y="7500"/>
                    <a:pt x="1723" y="7500"/>
                  </a:cubicBezTo>
                  <a:cubicBezTo>
                    <a:pt x="1859" y="7500"/>
                    <a:pt x="1978" y="7381"/>
                    <a:pt x="1978" y="7245"/>
                  </a:cubicBezTo>
                  <a:cubicBezTo>
                    <a:pt x="1978" y="6988"/>
                    <a:pt x="2182" y="6768"/>
                    <a:pt x="2455" y="6768"/>
                  </a:cubicBezTo>
                  <a:cubicBezTo>
                    <a:pt x="2727" y="6768"/>
                    <a:pt x="2932" y="6988"/>
                    <a:pt x="2932" y="7245"/>
                  </a:cubicBezTo>
                  <a:cubicBezTo>
                    <a:pt x="2932" y="7381"/>
                    <a:pt x="3052" y="7500"/>
                    <a:pt x="3188" y="7500"/>
                  </a:cubicBezTo>
                  <a:cubicBezTo>
                    <a:pt x="3325" y="7500"/>
                    <a:pt x="3427" y="7381"/>
                    <a:pt x="3427" y="7245"/>
                  </a:cubicBezTo>
                  <a:cubicBezTo>
                    <a:pt x="3427" y="6988"/>
                    <a:pt x="3648" y="6768"/>
                    <a:pt x="3920" y="6768"/>
                  </a:cubicBezTo>
                  <a:close/>
                  <a:moveTo>
                    <a:pt x="9804" y="6760"/>
                  </a:moveTo>
                  <a:cubicBezTo>
                    <a:pt x="9912" y="6760"/>
                    <a:pt x="10009" y="6795"/>
                    <a:pt x="10090" y="6852"/>
                  </a:cubicBezTo>
                  <a:cubicBezTo>
                    <a:pt x="10226" y="6954"/>
                    <a:pt x="10295" y="7091"/>
                    <a:pt x="10295" y="7245"/>
                  </a:cubicBezTo>
                  <a:cubicBezTo>
                    <a:pt x="10295" y="7858"/>
                    <a:pt x="9801" y="8336"/>
                    <a:pt x="9204" y="8336"/>
                  </a:cubicBezTo>
                  <a:lnTo>
                    <a:pt x="8949" y="8336"/>
                  </a:lnTo>
                  <a:cubicBezTo>
                    <a:pt x="8352" y="8336"/>
                    <a:pt x="7858" y="7858"/>
                    <a:pt x="7858" y="7245"/>
                  </a:cubicBezTo>
                  <a:cubicBezTo>
                    <a:pt x="7858" y="6988"/>
                    <a:pt x="8079" y="6768"/>
                    <a:pt x="8335" y="6768"/>
                  </a:cubicBezTo>
                  <a:cubicBezTo>
                    <a:pt x="8608" y="6768"/>
                    <a:pt x="8829" y="6988"/>
                    <a:pt x="8829" y="7245"/>
                  </a:cubicBezTo>
                  <a:cubicBezTo>
                    <a:pt x="8829" y="7381"/>
                    <a:pt x="8931" y="7500"/>
                    <a:pt x="9067" y="7500"/>
                  </a:cubicBezTo>
                  <a:cubicBezTo>
                    <a:pt x="9222" y="7500"/>
                    <a:pt x="9324" y="7381"/>
                    <a:pt x="9324" y="7245"/>
                  </a:cubicBezTo>
                  <a:cubicBezTo>
                    <a:pt x="9324" y="7040"/>
                    <a:pt x="9460" y="6852"/>
                    <a:pt x="9647" y="6784"/>
                  </a:cubicBezTo>
                  <a:cubicBezTo>
                    <a:pt x="9701" y="6768"/>
                    <a:pt x="9754" y="6760"/>
                    <a:pt x="9804" y="6760"/>
                  </a:cubicBezTo>
                  <a:close/>
                  <a:moveTo>
                    <a:pt x="5404" y="9000"/>
                  </a:moveTo>
                  <a:cubicBezTo>
                    <a:pt x="5420" y="9000"/>
                    <a:pt x="5420" y="9017"/>
                    <a:pt x="5420" y="9017"/>
                  </a:cubicBezTo>
                  <a:lnTo>
                    <a:pt x="5813" y="9715"/>
                  </a:lnTo>
                  <a:cubicBezTo>
                    <a:pt x="5915" y="9869"/>
                    <a:pt x="5915" y="10056"/>
                    <a:pt x="5813" y="10210"/>
                  </a:cubicBezTo>
                  <a:cubicBezTo>
                    <a:pt x="5727" y="10347"/>
                    <a:pt x="5574" y="10449"/>
                    <a:pt x="5404" y="10449"/>
                  </a:cubicBezTo>
                  <a:cubicBezTo>
                    <a:pt x="5216" y="10449"/>
                    <a:pt x="5063" y="10347"/>
                    <a:pt x="4977" y="10210"/>
                  </a:cubicBezTo>
                  <a:cubicBezTo>
                    <a:pt x="4893" y="10056"/>
                    <a:pt x="4893" y="9869"/>
                    <a:pt x="4977" y="9715"/>
                  </a:cubicBezTo>
                  <a:lnTo>
                    <a:pt x="5370" y="9017"/>
                  </a:lnTo>
                  <a:cubicBezTo>
                    <a:pt x="5386" y="9017"/>
                    <a:pt x="5386" y="9000"/>
                    <a:pt x="5404" y="9000"/>
                  </a:cubicBezTo>
                  <a:close/>
                  <a:moveTo>
                    <a:pt x="4977" y="10858"/>
                  </a:moveTo>
                  <a:cubicBezTo>
                    <a:pt x="5029" y="10874"/>
                    <a:pt x="5063" y="10892"/>
                    <a:pt x="5113" y="10908"/>
                  </a:cubicBezTo>
                  <a:cubicBezTo>
                    <a:pt x="5063" y="11113"/>
                    <a:pt x="4943" y="11317"/>
                    <a:pt x="4790" y="11471"/>
                  </a:cubicBezTo>
                  <a:cubicBezTo>
                    <a:pt x="4552" y="11710"/>
                    <a:pt x="4245" y="11829"/>
                    <a:pt x="3920" y="11829"/>
                  </a:cubicBezTo>
                  <a:lnTo>
                    <a:pt x="1927" y="11829"/>
                  </a:lnTo>
                  <a:cubicBezTo>
                    <a:pt x="1961" y="11590"/>
                    <a:pt x="2080" y="11386"/>
                    <a:pt x="2250" y="11215"/>
                  </a:cubicBezTo>
                  <a:cubicBezTo>
                    <a:pt x="2489" y="10977"/>
                    <a:pt x="2796" y="10858"/>
                    <a:pt x="3120" y="10858"/>
                  </a:cubicBezTo>
                  <a:close/>
                  <a:moveTo>
                    <a:pt x="7670" y="10858"/>
                  </a:moveTo>
                  <a:cubicBezTo>
                    <a:pt x="7994" y="10858"/>
                    <a:pt x="8318" y="10977"/>
                    <a:pt x="8540" y="11215"/>
                  </a:cubicBezTo>
                  <a:cubicBezTo>
                    <a:pt x="8710" y="11386"/>
                    <a:pt x="8829" y="11590"/>
                    <a:pt x="8881" y="11829"/>
                  </a:cubicBezTo>
                  <a:lnTo>
                    <a:pt x="6870" y="11829"/>
                  </a:lnTo>
                  <a:cubicBezTo>
                    <a:pt x="6545" y="11829"/>
                    <a:pt x="6238" y="11710"/>
                    <a:pt x="6000" y="11471"/>
                  </a:cubicBezTo>
                  <a:cubicBezTo>
                    <a:pt x="5847" y="11317"/>
                    <a:pt x="5745" y="11113"/>
                    <a:pt x="5677" y="10908"/>
                  </a:cubicBezTo>
                  <a:cubicBezTo>
                    <a:pt x="5727" y="10892"/>
                    <a:pt x="5779" y="10874"/>
                    <a:pt x="5813" y="10858"/>
                  </a:cubicBezTo>
                  <a:close/>
                  <a:moveTo>
                    <a:pt x="5404" y="11506"/>
                  </a:moveTo>
                  <a:cubicBezTo>
                    <a:pt x="5472" y="11608"/>
                    <a:pt x="5557" y="11726"/>
                    <a:pt x="5659" y="11829"/>
                  </a:cubicBezTo>
                  <a:cubicBezTo>
                    <a:pt x="5983" y="12153"/>
                    <a:pt x="6409" y="12324"/>
                    <a:pt x="6870" y="12324"/>
                  </a:cubicBezTo>
                  <a:lnTo>
                    <a:pt x="8897" y="12324"/>
                  </a:lnTo>
                  <a:lnTo>
                    <a:pt x="8897" y="13328"/>
                  </a:lnTo>
                  <a:cubicBezTo>
                    <a:pt x="8897" y="13533"/>
                    <a:pt x="8727" y="13703"/>
                    <a:pt x="8522" y="13703"/>
                  </a:cubicBezTo>
                  <a:cubicBezTo>
                    <a:pt x="8318" y="13703"/>
                    <a:pt x="8147" y="13533"/>
                    <a:pt x="8147" y="13328"/>
                  </a:cubicBezTo>
                  <a:cubicBezTo>
                    <a:pt x="8147" y="13176"/>
                    <a:pt x="8045" y="13074"/>
                    <a:pt x="7909" y="13074"/>
                  </a:cubicBezTo>
                  <a:cubicBezTo>
                    <a:pt x="7756" y="13074"/>
                    <a:pt x="7654" y="13176"/>
                    <a:pt x="7654" y="13328"/>
                  </a:cubicBezTo>
                  <a:lnTo>
                    <a:pt x="7654" y="14692"/>
                  </a:lnTo>
                  <a:cubicBezTo>
                    <a:pt x="7654" y="14896"/>
                    <a:pt x="7483" y="15067"/>
                    <a:pt x="7279" y="15067"/>
                  </a:cubicBezTo>
                  <a:cubicBezTo>
                    <a:pt x="7074" y="15067"/>
                    <a:pt x="6904" y="14896"/>
                    <a:pt x="6904" y="14692"/>
                  </a:cubicBezTo>
                  <a:lnTo>
                    <a:pt x="6904" y="13994"/>
                  </a:lnTo>
                  <a:cubicBezTo>
                    <a:pt x="6904" y="13857"/>
                    <a:pt x="6784" y="13738"/>
                    <a:pt x="6647" y="13738"/>
                  </a:cubicBezTo>
                  <a:cubicBezTo>
                    <a:pt x="6511" y="13738"/>
                    <a:pt x="6392" y="13857"/>
                    <a:pt x="6392" y="13994"/>
                  </a:cubicBezTo>
                  <a:lnTo>
                    <a:pt x="6392" y="14692"/>
                  </a:lnTo>
                  <a:lnTo>
                    <a:pt x="6392" y="15937"/>
                  </a:lnTo>
                  <a:cubicBezTo>
                    <a:pt x="6392" y="16039"/>
                    <a:pt x="6358" y="16124"/>
                    <a:pt x="6290" y="16192"/>
                  </a:cubicBezTo>
                  <a:cubicBezTo>
                    <a:pt x="6222" y="16260"/>
                    <a:pt x="6120" y="16312"/>
                    <a:pt x="6017" y="16312"/>
                  </a:cubicBezTo>
                  <a:cubicBezTo>
                    <a:pt x="5813" y="16312"/>
                    <a:pt x="5642" y="16141"/>
                    <a:pt x="5642" y="15937"/>
                  </a:cubicBezTo>
                  <a:cubicBezTo>
                    <a:pt x="5642" y="15800"/>
                    <a:pt x="5540" y="15680"/>
                    <a:pt x="5404" y="15680"/>
                  </a:cubicBezTo>
                  <a:cubicBezTo>
                    <a:pt x="5268" y="15680"/>
                    <a:pt x="5148" y="15800"/>
                    <a:pt x="5148" y="15937"/>
                  </a:cubicBezTo>
                  <a:cubicBezTo>
                    <a:pt x="5148" y="16039"/>
                    <a:pt x="5113" y="16124"/>
                    <a:pt x="5045" y="16192"/>
                  </a:cubicBezTo>
                  <a:cubicBezTo>
                    <a:pt x="4961" y="16260"/>
                    <a:pt x="4875" y="16312"/>
                    <a:pt x="4773" y="16312"/>
                  </a:cubicBezTo>
                  <a:cubicBezTo>
                    <a:pt x="4568" y="16312"/>
                    <a:pt x="4398" y="16141"/>
                    <a:pt x="4398" y="15937"/>
                  </a:cubicBezTo>
                  <a:lnTo>
                    <a:pt x="4398" y="14692"/>
                  </a:lnTo>
                  <a:lnTo>
                    <a:pt x="4398" y="13994"/>
                  </a:lnTo>
                  <a:cubicBezTo>
                    <a:pt x="4398" y="13857"/>
                    <a:pt x="4279" y="13738"/>
                    <a:pt x="4143" y="13738"/>
                  </a:cubicBezTo>
                  <a:cubicBezTo>
                    <a:pt x="4006" y="13738"/>
                    <a:pt x="3904" y="13857"/>
                    <a:pt x="3904" y="13994"/>
                  </a:cubicBezTo>
                  <a:lnTo>
                    <a:pt x="3904" y="14692"/>
                  </a:lnTo>
                  <a:cubicBezTo>
                    <a:pt x="3904" y="14896"/>
                    <a:pt x="3734" y="15067"/>
                    <a:pt x="3529" y="15067"/>
                  </a:cubicBezTo>
                  <a:cubicBezTo>
                    <a:pt x="3307" y="15067"/>
                    <a:pt x="3136" y="14896"/>
                    <a:pt x="3136" y="14692"/>
                  </a:cubicBezTo>
                  <a:lnTo>
                    <a:pt x="3136" y="13328"/>
                  </a:lnTo>
                  <a:cubicBezTo>
                    <a:pt x="3136" y="13176"/>
                    <a:pt x="3034" y="13074"/>
                    <a:pt x="2898" y="13074"/>
                  </a:cubicBezTo>
                  <a:cubicBezTo>
                    <a:pt x="2762" y="13074"/>
                    <a:pt x="2643" y="13176"/>
                    <a:pt x="2643" y="13328"/>
                  </a:cubicBezTo>
                  <a:cubicBezTo>
                    <a:pt x="2643" y="13533"/>
                    <a:pt x="2472" y="13703"/>
                    <a:pt x="2268" y="13703"/>
                  </a:cubicBezTo>
                  <a:cubicBezTo>
                    <a:pt x="2063" y="13703"/>
                    <a:pt x="1893" y="13533"/>
                    <a:pt x="1893" y="13328"/>
                  </a:cubicBezTo>
                  <a:lnTo>
                    <a:pt x="1893" y="12324"/>
                  </a:lnTo>
                  <a:lnTo>
                    <a:pt x="3920" y="12324"/>
                  </a:lnTo>
                  <a:cubicBezTo>
                    <a:pt x="4381" y="12324"/>
                    <a:pt x="4824" y="12153"/>
                    <a:pt x="5148" y="11829"/>
                  </a:cubicBezTo>
                  <a:cubicBezTo>
                    <a:pt x="5233" y="11726"/>
                    <a:pt x="5318" y="11608"/>
                    <a:pt x="5404" y="11506"/>
                  </a:cubicBezTo>
                  <a:close/>
                  <a:moveTo>
                    <a:pt x="5404" y="1"/>
                  </a:moveTo>
                  <a:cubicBezTo>
                    <a:pt x="5302" y="1"/>
                    <a:pt x="5233" y="35"/>
                    <a:pt x="5182" y="121"/>
                  </a:cubicBezTo>
                  <a:lnTo>
                    <a:pt x="2830" y="4193"/>
                  </a:lnTo>
                  <a:cubicBezTo>
                    <a:pt x="2762" y="4313"/>
                    <a:pt x="2813" y="4466"/>
                    <a:pt x="2932" y="4534"/>
                  </a:cubicBezTo>
                  <a:cubicBezTo>
                    <a:pt x="2969" y="4555"/>
                    <a:pt x="3007" y="4565"/>
                    <a:pt x="3045" y="4565"/>
                  </a:cubicBezTo>
                  <a:cubicBezTo>
                    <a:pt x="3131" y="4565"/>
                    <a:pt x="3214" y="4515"/>
                    <a:pt x="3273" y="4432"/>
                  </a:cubicBezTo>
                  <a:lnTo>
                    <a:pt x="5404" y="734"/>
                  </a:lnTo>
                  <a:lnTo>
                    <a:pt x="8608" y="6307"/>
                  </a:lnTo>
                  <a:cubicBezTo>
                    <a:pt x="8522" y="6273"/>
                    <a:pt x="8438" y="6273"/>
                    <a:pt x="8335" y="6273"/>
                  </a:cubicBezTo>
                  <a:cubicBezTo>
                    <a:pt x="7892" y="6273"/>
                    <a:pt x="7499" y="6579"/>
                    <a:pt x="7397" y="7006"/>
                  </a:cubicBezTo>
                  <a:lnTo>
                    <a:pt x="4875" y="7006"/>
                  </a:lnTo>
                  <a:cubicBezTo>
                    <a:pt x="4756" y="6579"/>
                    <a:pt x="4381" y="6273"/>
                    <a:pt x="3920" y="6273"/>
                  </a:cubicBezTo>
                  <a:cubicBezTo>
                    <a:pt x="3631" y="6273"/>
                    <a:pt x="3359" y="6393"/>
                    <a:pt x="3188" y="6597"/>
                  </a:cubicBezTo>
                  <a:cubicBezTo>
                    <a:pt x="3000" y="6393"/>
                    <a:pt x="2745" y="6273"/>
                    <a:pt x="2455" y="6273"/>
                  </a:cubicBezTo>
                  <a:cubicBezTo>
                    <a:pt x="2370" y="6273"/>
                    <a:pt x="2268" y="6273"/>
                    <a:pt x="2182" y="6307"/>
                  </a:cubicBezTo>
                  <a:lnTo>
                    <a:pt x="2762" y="5318"/>
                  </a:lnTo>
                  <a:cubicBezTo>
                    <a:pt x="2830" y="5200"/>
                    <a:pt x="2779" y="5046"/>
                    <a:pt x="2659" y="4977"/>
                  </a:cubicBezTo>
                  <a:cubicBezTo>
                    <a:pt x="2623" y="4957"/>
                    <a:pt x="2584" y="4947"/>
                    <a:pt x="2544" y="4947"/>
                  </a:cubicBezTo>
                  <a:cubicBezTo>
                    <a:pt x="2455" y="4947"/>
                    <a:pt x="2366" y="4997"/>
                    <a:pt x="2318" y="5080"/>
                  </a:cubicBezTo>
                  <a:lnTo>
                    <a:pt x="1534" y="6427"/>
                  </a:lnTo>
                  <a:cubicBezTo>
                    <a:pt x="1466" y="6375"/>
                    <a:pt x="1382" y="6341"/>
                    <a:pt x="1296" y="6307"/>
                  </a:cubicBezTo>
                  <a:cubicBezTo>
                    <a:pt x="1200" y="6280"/>
                    <a:pt x="1103" y="6267"/>
                    <a:pt x="1006" y="6267"/>
                  </a:cubicBezTo>
                  <a:cubicBezTo>
                    <a:pt x="794" y="6267"/>
                    <a:pt x="586" y="6331"/>
                    <a:pt x="410" y="6461"/>
                  </a:cubicBezTo>
                  <a:cubicBezTo>
                    <a:pt x="155" y="6648"/>
                    <a:pt x="1" y="6938"/>
                    <a:pt x="1" y="7245"/>
                  </a:cubicBezTo>
                  <a:cubicBezTo>
                    <a:pt x="1" y="8131"/>
                    <a:pt x="716" y="8847"/>
                    <a:pt x="1603" y="8847"/>
                  </a:cubicBezTo>
                  <a:lnTo>
                    <a:pt x="4909" y="8847"/>
                  </a:lnTo>
                  <a:lnTo>
                    <a:pt x="4552" y="9460"/>
                  </a:lnTo>
                  <a:cubicBezTo>
                    <a:pt x="4381" y="9749"/>
                    <a:pt x="4364" y="10074"/>
                    <a:pt x="4500" y="10347"/>
                  </a:cubicBezTo>
                  <a:lnTo>
                    <a:pt x="3120" y="10347"/>
                  </a:lnTo>
                  <a:cubicBezTo>
                    <a:pt x="2950" y="10347"/>
                    <a:pt x="2779" y="10381"/>
                    <a:pt x="2625" y="10431"/>
                  </a:cubicBezTo>
                  <a:lnTo>
                    <a:pt x="2625" y="9426"/>
                  </a:lnTo>
                  <a:cubicBezTo>
                    <a:pt x="2625" y="9290"/>
                    <a:pt x="2507" y="9170"/>
                    <a:pt x="2370" y="9170"/>
                  </a:cubicBezTo>
                  <a:cubicBezTo>
                    <a:pt x="2234" y="9170"/>
                    <a:pt x="2132" y="9290"/>
                    <a:pt x="2132" y="9426"/>
                  </a:cubicBezTo>
                  <a:lnTo>
                    <a:pt x="2132" y="10670"/>
                  </a:lnTo>
                  <a:cubicBezTo>
                    <a:pt x="2046" y="10722"/>
                    <a:pt x="1978" y="10790"/>
                    <a:pt x="1893" y="10858"/>
                  </a:cubicBezTo>
                  <a:cubicBezTo>
                    <a:pt x="1568" y="11181"/>
                    <a:pt x="1398" y="11624"/>
                    <a:pt x="1398" y="12085"/>
                  </a:cubicBezTo>
                  <a:lnTo>
                    <a:pt x="1398" y="13328"/>
                  </a:lnTo>
                  <a:cubicBezTo>
                    <a:pt x="1398" y="13806"/>
                    <a:pt x="1791" y="14198"/>
                    <a:pt x="2268" y="14198"/>
                  </a:cubicBezTo>
                  <a:cubicBezTo>
                    <a:pt x="2404" y="14198"/>
                    <a:pt x="2541" y="14164"/>
                    <a:pt x="2643" y="14112"/>
                  </a:cubicBezTo>
                  <a:lnTo>
                    <a:pt x="2643" y="14692"/>
                  </a:lnTo>
                  <a:cubicBezTo>
                    <a:pt x="2643" y="15169"/>
                    <a:pt x="3034" y="15562"/>
                    <a:pt x="3529" y="15562"/>
                  </a:cubicBezTo>
                  <a:cubicBezTo>
                    <a:pt x="3648" y="15562"/>
                    <a:pt x="3784" y="15544"/>
                    <a:pt x="3904" y="15494"/>
                  </a:cubicBezTo>
                  <a:lnTo>
                    <a:pt x="3904" y="15937"/>
                  </a:lnTo>
                  <a:cubicBezTo>
                    <a:pt x="3904" y="16414"/>
                    <a:pt x="4295" y="16805"/>
                    <a:pt x="4773" y="16805"/>
                  </a:cubicBezTo>
                  <a:cubicBezTo>
                    <a:pt x="5011" y="16805"/>
                    <a:pt x="5233" y="16721"/>
                    <a:pt x="5386" y="16550"/>
                  </a:cubicBezTo>
                  <a:lnTo>
                    <a:pt x="5404" y="16550"/>
                  </a:lnTo>
                  <a:cubicBezTo>
                    <a:pt x="5557" y="16703"/>
                    <a:pt x="5779" y="16805"/>
                    <a:pt x="6017" y="16805"/>
                  </a:cubicBezTo>
                  <a:cubicBezTo>
                    <a:pt x="6256" y="16805"/>
                    <a:pt x="6477" y="16721"/>
                    <a:pt x="6647" y="16550"/>
                  </a:cubicBezTo>
                  <a:cubicBezTo>
                    <a:pt x="6801" y="16380"/>
                    <a:pt x="6904" y="16158"/>
                    <a:pt x="6904" y="15937"/>
                  </a:cubicBezTo>
                  <a:lnTo>
                    <a:pt x="6904" y="15476"/>
                  </a:lnTo>
                  <a:cubicBezTo>
                    <a:pt x="7006" y="15544"/>
                    <a:pt x="7142" y="15562"/>
                    <a:pt x="7279" y="15562"/>
                  </a:cubicBezTo>
                  <a:cubicBezTo>
                    <a:pt x="7756" y="15562"/>
                    <a:pt x="8147" y="15169"/>
                    <a:pt x="8147" y="14692"/>
                  </a:cubicBezTo>
                  <a:lnTo>
                    <a:pt x="8147" y="14112"/>
                  </a:lnTo>
                  <a:cubicBezTo>
                    <a:pt x="8267" y="14164"/>
                    <a:pt x="8386" y="14198"/>
                    <a:pt x="8522" y="14198"/>
                  </a:cubicBezTo>
                  <a:cubicBezTo>
                    <a:pt x="9017" y="14198"/>
                    <a:pt x="9408" y="13806"/>
                    <a:pt x="9408" y="13328"/>
                  </a:cubicBezTo>
                  <a:lnTo>
                    <a:pt x="9408" y="12085"/>
                  </a:lnTo>
                  <a:cubicBezTo>
                    <a:pt x="9408" y="11624"/>
                    <a:pt x="9222" y="11181"/>
                    <a:pt x="8897" y="10858"/>
                  </a:cubicBezTo>
                  <a:cubicBezTo>
                    <a:pt x="8829" y="10790"/>
                    <a:pt x="8744" y="10722"/>
                    <a:pt x="8676" y="10670"/>
                  </a:cubicBezTo>
                  <a:lnTo>
                    <a:pt x="8676" y="9426"/>
                  </a:lnTo>
                  <a:cubicBezTo>
                    <a:pt x="8676" y="9290"/>
                    <a:pt x="8556" y="9170"/>
                    <a:pt x="8420" y="9170"/>
                  </a:cubicBezTo>
                  <a:cubicBezTo>
                    <a:pt x="8283" y="9170"/>
                    <a:pt x="8165" y="9290"/>
                    <a:pt x="8165" y="9426"/>
                  </a:cubicBezTo>
                  <a:lnTo>
                    <a:pt x="8165" y="10431"/>
                  </a:lnTo>
                  <a:cubicBezTo>
                    <a:pt x="8011" y="10381"/>
                    <a:pt x="7840" y="10347"/>
                    <a:pt x="7670" y="10347"/>
                  </a:cubicBezTo>
                  <a:lnTo>
                    <a:pt x="6306" y="10347"/>
                  </a:lnTo>
                  <a:cubicBezTo>
                    <a:pt x="6426" y="10074"/>
                    <a:pt x="6409" y="9749"/>
                    <a:pt x="6256" y="9460"/>
                  </a:cubicBezTo>
                  <a:lnTo>
                    <a:pt x="5897" y="8847"/>
                  </a:lnTo>
                  <a:lnTo>
                    <a:pt x="6272" y="8847"/>
                  </a:lnTo>
                  <a:cubicBezTo>
                    <a:pt x="6835" y="8847"/>
                    <a:pt x="7329" y="8540"/>
                    <a:pt x="7602" y="8097"/>
                  </a:cubicBezTo>
                  <a:cubicBezTo>
                    <a:pt x="7892" y="8540"/>
                    <a:pt x="8386" y="8847"/>
                    <a:pt x="8949" y="8847"/>
                  </a:cubicBezTo>
                  <a:lnTo>
                    <a:pt x="9204" y="8847"/>
                  </a:lnTo>
                  <a:cubicBezTo>
                    <a:pt x="10074" y="8847"/>
                    <a:pt x="10789" y="8131"/>
                    <a:pt x="10789" y="7245"/>
                  </a:cubicBezTo>
                  <a:cubicBezTo>
                    <a:pt x="10789" y="6938"/>
                    <a:pt x="10635" y="6648"/>
                    <a:pt x="10397" y="6461"/>
                  </a:cubicBezTo>
                  <a:cubicBezTo>
                    <a:pt x="10221" y="6331"/>
                    <a:pt x="10013" y="6267"/>
                    <a:pt x="9800" y="6267"/>
                  </a:cubicBezTo>
                  <a:cubicBezTo>
                    <a:pt x="9704" y="6267"/>
                    <a:pt x="9606" y="6280"/>
                    <a:pt x="9511" y="6307"/>
                  </a:cubicBezTo>
                  <a:cubicBezTo>
                    <a:pt x="9408" y="6341"/>
                    <a:pt x="9340" y="6375"/>
                    <a:pt x="9256" y="6427"/>
                  </a:cubicBezTo>
                  <a:lnTo>
                    <a:pt x="5608" y="121"/>
                  </a:lnTo>
                  <a:cubicBezTo>
                    <a:pt x="5574" y="35"/>
                    <a:pt x="5488" y="1"/>
                    <a:pt x="5404" y="1"/>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5"/>
            <p:cNvSpPr/>
            <p:nvPr/>
          </p:nvSpPr>
          <p:spPr>
            <a:xfrm>
              <a:off x="1974600" y="1910520"/>
              <a:ext cx="16920" cy="15480"/>
            </a:xfrm>
            <a:custGeom>
              <a:avLst/>
              <a:gdLst/>
              <a:ahLst/>
              <a:cxnLst/>
              <a:rect l="l" t="t" r="r" b="b"/>
              <a:pathLst>
                <a:path w="541" h="496" extrusionOk="0">
                  <a:moveTo>
                    <a:pt x="273" y="0"/>
                  </a:moveTo>
                  <a:cubicBezTo>
                    <a:pt x="214" y="0"/>
                    <a:pt x="154" y="21"/>
                    <a:pt x="103" y="67"/>
                  </a:cubicBezTo>
                  <a:cubicBezTo>
                    <a:pt x="17" y="135"/>
                    <a:pt x="1" y="288"/>
                    <a:pt x="69" y="390"/>
                  </a:cubicBezTo>
                  <a:cubicBezTo>
                    <a:pt x="113" y="449"/>
                    <a:pt x="209" y="496"/>
                    <a:pt x="288" y="496"/>
                  </a:cubicBezTo>
                  <a:cubicBezTo>
                    <a:pt x="301" y="496"/>
                    <a:pt x="313" y="494"/>
                    <a:pt x="324" y="492"/>
                  </a:cubicBezTo>
                  <a:cubicBezTo>
                    <a:pt x="444" y="458"/>
                    <a:pt x="512" y="373"/>
                    <a:pt x="529" y="253"/>
                  </a:cubicBezTo>
                  <a:cubicBezTo>
                    <a:pt x="541" y="110"/>
                    <a:pt x="411" y="0"/>
                    <a:pt x="273"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85"/>
            <p:cNvSpPr/>
            <p:nvPr/>
          </p:nvSpPr>
          <p:spPr>
            <a:xfrm>
              <a:off x="1948320" y="1977480"/>
              <a:ext cx="17280" cy="15840"/>
            </a:xfrm>
            <a:custGeom>
              <a:avLst/>
              <a:gdLst/>
              <a:ahLst/>
              <a:cxnLst/>
              <a:rect l="l" t="t" r="r" b="b"/>
              <a:pathLst>
                <a:path w="547" h="504" extrusionOk="0">
                  <a:moveTo>
                    <a:pt x="268" y="0"/>
                  </a:moveTo>
                  <a:cubicBezTo>
                    <a:pt x="211" y="0"/>
                    <a:pt x="159" y="17"/>
                    <a:pt x="119" y="57"/>
                  </a:cubicBezTo>
                  <a:cubicBezTo>
                    <a:pt x="17" y="141"/>
                    <a:pt x="1" y="278"/>
                    <a:pt x="69" y="380"/>
                  </a:cubicBezTo>
                  <a:cubicBezTo>
                    <a:pt x="113" y="455"/>
                    <a:pt x="197" y="503"/>
                    <a:pt x="285" y="503"/>
                  </a:cubicBezTo>
                  <a:cubicBezTo>
                    <a:pt x="298" y="503"/>
                    <a:pt x="311" y="502"/>
                    <a:pt x="324" y="500"/>
                  </a:cubicBezTo>
                  <a:cubicBezTo>
                    <a:pt x="426" y="482"/>
                    <a:pt x="512" y="398"/>
                    <a:pt x="529" y="296"/>
                  </a:cubicBezTo>
                  <a:cubicBezTo>
                    <a:pt x="546" y="176"/>
                    <a:pt x="478" y="73"/>
                    <a:pt x="392" y="23"/>
                  </a:cubicBezTo>
                  <a:cubicBezTo>
                    <a:pt x="350" y="9"/>
                    <a:pt x="307" y="0"/>
                    <a:pt x="268"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5"/>
            <p:cNvSpPr/>
            <p:nvPr/>
          </p:nvSpPr>
          <p:spPr>
            <a:xfrm>
              <a:off x="2016360" y="1953360"/>
              <a:ext cx="16560" cy="15840"/>
            </a:xfrm>
            <a:custGeom>
              <a:avLst/>
              <a:gdLst/>
              <a:ahLst/>
              <a:cxnLst/>
              <a:rect l="l" t="t" r="r" b="b"/>
              <a:pathLst>
                <a:path w="530" h="507" extrusionOk="0">
                  <a:moveTo>
                    <a:pt x="269" y="1"/>
                  </a:moveTo>
                  <a:cubicBezTo>
                    <a:pt x="210" y="1"/>
                    <a:pt x="151" y="22"/>
                    <a:pt x="103" y="69"/>
                  </a:cubicBezTo>
                  <a:cubicBezTo>
                    <a:pt x="18" y="155"/>
                    <a:pt x="1" y="292"/>
                    <a:pt x="69" y="394"/>
                  </a:cubicBezTo>
                  <a:cubicBezTo>
                    <a:pt x="110" y="460"/>
                    <a:pt x="192" y="507"/>
                    <a:pt x="275" y="507"/>
                  </a:cubicBezTo>
                  <a:cubicBezTo>
                    <a:pt x="297" y="507"/>
                    <a:pt x="320" y="503"/>
                    <a:pt x="341" y="496"/>
                  </a:cubicBezTo>
                  <a:cubicBezTo>
                    <a:pt x="444" y="462"/>
                    <a:pt x="530" y="376"/>
                    <a:pt x="530" y="258"/>
                  </a:cubicBezTo>
                  <a:cubicBezTo>
                    <a:pt x="530" y="105"/>
                    <a:pt x="400" y="1"/>
                    <a:pt x="269" y="1"/>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5"/>
            <p:cNvSpPr/>
            <p:nvPr/>
          </p:nvSpPr>
          <p:spPr>
            <a:xfrm>
              <a:off x="2010240" y="2003760"/>
              <a:ext cx="20520" cy="15480"/>
            </a:xfrm>
            <a:custGeom>
              <a:avLst/>
              <a:gdLst/>
              <a:ahLst/>
              <a:cxnLst/>
              <a:rect l="l" t="t" r="r" b="b"/>
              <a:pathLst>
                <a:path w="657" h="496" extrusionOk="0">
                  <a:moveTo>
                    <a:pt x="327" y="1"/>
                  </a:moveTo>
                  <a:cubicBezTo>
                    <a:pt x="266" y="1"/>
                    <a:pt x="207" y="22"/>
                    <a:pt x="161" y="66"/>
                  </a:cubicBezTo>
                  <a:cubicBezTo>
                    <a:pt x="0" y="227"/>
                    <a:pt x="113" y="496"/>
                    <a:pt x="328" y="496"/>
                  </a:cubicBezTo>
                  <a:cubicBezTo>
                    <a:pt x="340" y="496"/>
                    <a:pt x="353" y="495"/>
                    <a:pt x="366" y="493"/>
                  </a:cubicBezTo>
                  <a:cubicBezTo>
                    <a:pt x="588" y="475"/>
                    <a:pt x="656" y="186"/>
                    <a:pt x="486" y="50"/>
                  </a:cubicBezTo>
                  <a:cubicBezTo>
                    <a:pt x="438" y="18"/>
                    <a:pt x="382" y="1"/>
                    <a:pt x="327" y="1"/>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5"/>
            <p:cNvSpPr/>
            <p:nvPr/>
          </p:nvSpPr>
          <p:spPr>
            <a:xfrm>
              <a:off x="2084760" y="1847520"/>
              <a:ext cx="122040" cy="122400"/>
            </a:xfrm>
            <a:custGeom>
              <a:avLst/>
              <a:gdLst/>
              <a:ahLst/>
              <a:cxnLst/>
              <a:rect l="l" t="t" r="r" b="b"/>
              <a:pathLst>
                <a:path w="3819" h="3837" extrusionOk="0">
                  <a:moveTo>
                    <a:pt x="1909" y="530"/>
                  </a:moveTo>
                  <a:lnTo>
                    <a:pt x="1944" y="700"/>
                  </a:lnTo>
                  <a:cubicBezTo>
                    <a:pt x="2062" y="1296"/>
                    <a:pt x="2539" y="1773"/>
                    <a:pt x="3137" y="1893"/>
                  </a:cubicBezTo>
                  <a:lnTo>
                    <a:pt x="3307" y="1927"/>
                  </a:lnTo>
                  <a:lnTo>
                    <a:pt x="3137" y="1962"/>
                  </a:lnTo>
                  <a:cubicBezTo>
                    <a:pt x="2539" y="2080"/>
                    <a:pt x="2062" y="2541"/>
                    <a:pt x="1944" y="3155"/>
                  </a:cubicBezTo>
                  <a:lnTo>
                    <a:pt x="1909" y="3325"/>
                  </a:lnTo>
                  <a:lnTo>
                    <a:pt x="1875" y="3155"/>
                  </a:lnTo>
                  <a:cubicBezTo>
                    <a:pt x="1755" y="2541"/>
                    <a:pt x="1278" y="2080"/>
                    <a:pt x="682" y="1962"/>
                  </a:cubicBezTo>
                  <a:lnTo>
                    <a:pt x="512" y="1927"/>
                  </a:lnTo>
                  <a:lnTo>
                    <a:pt x="682" y="1893"/>
                  </a:lnTo>
                  <a:cubicBezTo>
                    <a:pt x="1278" y="1773"/>
                    <a:pt x="1755" y="1296"/>
                    <a:pt x="1875" y="700"/>
                  </a:cubicBezTo>
                  <a:lnTo>
                    <a:pt x="1909" y="530"/>
                  </a:lnTo>
                  <a:close/>
                  <a:moveTo>
                    <a:pt x="1909" y="1"/>
                  </a:moveTo>
                  <a:cubicBezTo>
                    <a:pt x="1671" y="1"/>
                    <a:pt x="1466" y="171"/>
                    <a:pt x="1432" y="410"/>
                  </a:cubicBezTo>
                  <a:lnTo>
                    <a:pt x="1380" y="598"/>
                  </a:lnTo>
                  <a:cubicBezTo>
                    <a:pt x="1296" y="1007"/>
                    <a:pt x="989" y="1314"/>
                    <a:pt x="580" y="1398"/>
                  </a:cubicBezTo>
                  <a:lnTo>
                    <a:pt x="392" y="1433"/>
                  </a:lnTo>
                  <a:cubicBezTo>
                    <a:pt x="153" y="1484"/>
                    <a:pt x="1" y="1689"/>
                    <a:pt x="1" y="1927"/>
                  </a:cubicBezTo>
                  <a:cubicBezTo>
                    <a:pt x="1" y="2166"/>
                    <a:pt x="153" y="2371"/>
                    <a:pt x="392" y="2405"/>
                  </a:cubicBezTo>
                  <a:lnTo>
                    <a:pt x="580" y="2455"/>
                  </a:lnTo>
                  <a:cubicBezTo>
                    <a:pt x="989" y="2523"/>
                    <a:pt x="1296" y="2848"/>
                    <a:pt x="1380" y="3239"/>
                  </a:cubicBezTo>
                  <a:lnTo>
                    <a:pt x="1432" y="3444"/>
                  </a:lnTo>
                  <a:cubicBezTo>
                    <a:pt x="1466" y="3682"/>
                    <a:pt x="1671" y="3836"/>
                    <a:pt x="1909" y="3836"/>
                  </a:cubicBezTo>
                  <a:cubicBezTo>
                    <a:pt x="2148" y="3836"/>
                    <a:pt x="2353" y="3682"/>
                    <a:pt x="2387" y="3444"/>
                  </a:cubicBezTo>
                  <a:lnTo>
                    <a:pt x="2437" y="3239"/>
                  </a:lnTo>
                  <a:cubicBezTo>
                    <a:pt x="2523" y="2848"/>
                    <a:pt x="2830" y="2523"/>
                    <a:pt x="3239" y="2455"/>
                  </a:cubicBezTo>
                  <a:lnTo>
                    <a:pt x="3426" y="2405"/>
                  </a:lnTo>
                  <a:cubicBezTo>
                    <a:pt x="3664" y="2371"/>
                    <a:pt x="3818" y="2166"/>
                    <a:pt x="3818" y="1927"/>
                  </a:cubicBezTo>
                  <a:cubicBezTo>
                    <a:pt x="3818" y="1689"/>
                    <a:pt x="3664" y="1484"/>
                    <a:pt x="3426" y="1433"/>
                  </a:cubicBezTo>
                  <a:lnTo>
                    <a:pt x="3239" y="1398"/>
                  </a:lnTo>
                  <a:cubicBezTo>
                    <a:pt x="2830" y="1314"/>
                    <a:pt x="2523" y="1007"/>
                    <a:pt x="2437" y="598"/>
                  </a:cubicBezTo>
                  <a:lnTo>
                    <a:pt x="2387" y="410"/>
                  </a:lnTo>
                  <a:cubicBezTo>
                    <a:pt x="2353" y="171"/>
                    <a:pt x="2148" y="1"/>
                    <a:pt x="1909" y="1"/>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5"/>
            <p:cNvSpPr/>
            <p:nvPr/>
          </p:nvSpPr>
          <p:spPr>
            <a:xfrm>
              <a:off x="1781280" y="2133000"/>
              <a:ext cx="16200" cy="36720"/>
            </a:xfrm>
            <a:custGeom>
              <a:avLst/>
              <a:gdLst/>
              <a:ahLst/>
              <a:cxnLst/>
              <a:rect l="l" t="t" r="r" b="b"/>
              <a:pathLst>
                <a:path w="512" h="1159" extrusionOk="0">
                  <a:moveTo>
                    <a:pt x="256" y="0"/>
                  </a:moveTo>
                  <a:cubicBezTo>
                    <a:pt x="119" y="0"/>
                    <a:pt x="1" y="119"/>
                    <a:pt x="1" y="255"/>
                  </a:cubicBezTo>
                  <a:lnTo>
                    <a:pt x="1" y="920"/>
                  </a:lnTo>
                  <a:cubicBezTo>
                    <a:pt x="1" y="1057"/>
                    <a:pt x="119" y="1159"/>
                    <a:pt x="256" y="1159"/>
                  </a:cubicBezTo>
                  <a:cubicBezTo>
                    <a:pt x="392" y="1159"/>
                    <a:pt x="512" y="1057"/>
                    <a:pt x="512" y="920"/>
                  </a:cubicBezTo>
                  <a:lnTo>
                    <a:pt x="512" y="255"/>
                  </a:lnTo>
                  <a:cubicBezTo>
                    <a:pt x="512" y="119"/>
                    <a:pt x="392" y="0"/>
                    <a:pt x="256"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5"/>
            <p:cNvSpPr/>
            <p:nvPr/>
          </p:nvSpPr>
          <p:spPr>
            <a:xfrm>
              <a:off x="1781280" y="2190240"/>
              <a:ext cx="16200" cy="36720"/>
            </a:xfrm>
            <a:custGeom>
              <a:avLst/>
              <a:gdLst/>
              <a:ahLst/>
              <a:cxnLst/>
              <a:rect l="l" t="t" r="r" b="b"/>
              <a:pathLst>
                <a:path w="512" h="1160" extrusionOk="0">
                  <a:moveTo>
                    <a:pt x="256" y="1"/>
                  </a:moveTo>
                  <a:cubicBezTo>
                    <a:pt x="119" y="1"/>
                    <a:pt x="1" y="103"/>
                    <a:pt x="1" y="240"/>
                  </a:cubicBezTo>
                  <a:lnTo>
                    <a:pt x="1" y="905"/>
                  </a:lnTo>
                  <a:cubicBezTo>
                    <a:pt x="1" y="1041"/>
                    <a:pt x="119" y="1160"/>
                    <a:pt x="256" y="1160"/>
                  </a:cubicBezTo>
                  <a:cubicBezTo>
                    <a:pt x="392" y="1160"/>
                    <a:pt x="512" y="1041"/>
                    <a:pt x="512" y="905"/>
                  </a:cubicBezTo>
                  <a:lnTo>
                    <a:pt x="512" y="240"/>
                  </a:lnTo>
                  <a:cubicBezTo>
                    <a:pt x="512" y="103"/>
                    <a:pt x="392" y="1"/>
                    <a:pt x="256" y="1"/>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85"/>
            <p:cNvSpPr/>
            <p:nvPr/>
          </p:nvSpPr>
          <p:spPr>
            <a:xfrm>
              <a:off x="1799280" y="2172600"/>
              <a:ext cx="36720" cy="15480"/>
            </a:xfrm>
            <a:custGeom>
              <a:avLst/>
              <a:gdLst/>
              <a:ahLst/>
              <a:cxnLst/>
              <a:rect l="l" t="t" r="r" b="b"/>
              <a:pathLst>
                <a:path w="1160" h="494" extrusionOk="0">
                  <a:moveTo>
                    <a:pt x="257" y="0"/>
                  </a:moveTo>
                  <a:cubicBezTo>
                    <a:pt x="120" y="0"/>
                    <a:pt x="0" y="102"/>
                    <a:pt x="0" y="239"/>
                  </a:cubicBezTo>
                  <a:cubicBezTo>
                    <a:pt x="0" y="391"/>
                    <a:pt x="120" y="494"/>
                    <a:pt x="257" y="494"/>
                  </a:cubicBezTo>
                  <a:lnTo>
                    <a:pt x="921" y="494"/>
                  </a:lnTo>
                  <a:cubicBezTo>
                    <a:pt x="1057" y="494"/>
                    <a:pt x="1159" y="391"/>
                    <a:pt x="1159" y="239"/>
                  </a:cubicBezTo>
                  <a:cubicBezTo>
                    <a:pt x="1159" y="102"/>
                    <a:pt x="1057" y="0"/>
                    <a:pt x="921"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85"/>
            <p:cNvSpPr/>
            <p:nvPr/>
          </p:nvSpPr>
          <p:spPr>
            <a:xfrm>
              <a:off x="1742400" y="2172600"/>
              <a:ext cx="36720" cy="15480"/>
            </a:xfrm>
            <a:custGeom>
              <a:avLst/>
              <a:gdLst/>
              <a:ahLst/>
              <a:cxnLst/>
              <a:rect l="l" t="t" r="r" b="b"/>
              <a:pathLst>
                <a:path w="1160" h="494" extrusionOk="0">
                  <a:moveTo>
                    <a:pt x="240" y="0"/>
                  </a:moveTo>
                  <a:cubicBezTo>
                    <a:pt x="103" y="0"/>
                    <a:pt x="1" y="102"/>
                    <a:pt x="1" y="239"/>
                  </a:cubicBezTo>
                  <a:cubicBezTo>
                    <a:pt x="1" y="391"/>
                    <a:pt x="103" y="494"/>
                    <a:pt x="240" y="494"/>
                  </a:cubicBezTo>
                  <a:lnTo>
                    <a:pt x="905" y="494"/>
                  </a:lnTo>
                  <a:cubicBezTo>
                    <a:pt x="1041" y="494"/>
                    <a:pt x="1160" y="391"/>
                    <a:pt x="1160" y="239"/>
                  </a:cubicBezTo>
                  <a:cubicBezTo>
                    <a:pt x="1160" y="102"/>
                    <a:pt x="1041" y="0"/>
                    <a:pt x="905"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2" name="Google Shape;432;p85"/>
          <p:cNvGrpSpPr/>
          <p:nvPr/>
        </p:nvGrpSpPr>
        <p:grpSpPr>
          <a:xfrm>
            <a:off x="6915600" y="1820880"/>
            <a:ext cx="506880" cy="538560"/>
            <a:chOff x="6915600" y="1820880"/>
            <a:chExt cx="506880" cy="538560"/>
          </a:xfrm>
        </p:grpSpPr>
        <p:sp>
          <p:nvSpPr>
            <p:cNvPr id="433" name="Google Shape;433;p85"/>
            <p:cNvSpPr/>
            <p:nvPr/>
          </p:nvSpPr>
          <p:spPr>
            <a:xfrm>
              <a:off x="6915600" y="2005920"/>
              <a:ext cx="506880" cy="353520"/>
            </a:xfrm>
            <a:custGeom>
              <a:avLst/>
              <a:gdLst/>
              <a:ahLst/>
              <a:cxnLst/>
              <a:rect l="l" t="t" r="r" b="b"/>
              <a:pathLst>
                <a:path w="15833" h="11047" extrusionOk="0">
                  <a:moveTo>
                    <a:pt x="1073" y="2713"/>
                  </a:moveTo>
                  <a:cubicBezTo>
                    <a:pt x="1125" y="2713"/>
                    <a:pt x="1175" y="2729"/>
                    <a:pt x="1210" y="2729"/>
                  </a:cubicBezTo>
                  <a:cubicBezTo>
                    <a:pt x="1346" y="2781"/>
                    <a:pt x="1466" y="2865"/>
                    <a:pt x="1534" y="2985"/>
                  </a:cubicBezTo>
                  <a:cubicBezTo>
                    <a:pt x="1602" y="3104"/>
                    <a:pt x="1619" y="3258"/>
                    <a:pt x="1585" y="3394"/>
                  </a:cubicBezTo>
                  <a:cubicBezTo>
                    <a:pt x="1534" y="3513"/>
                    <a:pt x="1448" y="3633"/>
                    <a:pt x="1330" y="3701"/>
                  </a:cubicBezTo>
                  <a:cubicBezTo>
                    <a:pt x="1250" y="3746"/>
                    <a:pt x="1156" y="3769"/>
                    <a:pt x="1062" y="3769"/>
                  </a:cubicBezTo>
                  <a:cubicBezTo>
                    <a:pt x="1014" y="3769"/>
                    <a:pt x="966" y="3763"/>
                    <a:pt x="921" y="3752"/>
                  </a:cubicBezTo>
                  <a:cubicBezTo>
                    <a:pt x="648" y="3667"/>
                    <a:pt x="494" y="3377"/>
                    <a:pt x="562" y="3088"/>
                  </a:cubicBezTo>
                  <a:cubicBezTo>
                    <a:pt x="630" y="2865"/>
                    <a:pt x="852" y="2713"/>
                    <a:pt x="1073" y="2713"/>
                  </a:cubicBezTo>
                  <a:close/>
                  <a:moveTo>
                    <a:pt x="1221" y="0"/>
                  </a:moveTo>
                  <a:cubicBezTo>
                    <a:pt x="1188" y="0"/>
                    <a:pt x="1155" y="7"/>
                    <a:pt x="1125" y="20"/>
                  </a:cubicBezTo>
                  <a:cubicBezTo>
                    <a:pt x="989" y="70"/>
                    <a:pt x="921" y="224"/>
                    <a:pt x="971" y="343"/>
                  </a:cubicBezTo>
                  <a:cubicBezTo>
                    <a:pt x="1125" y="736"/>
                    <a:pt x="1346" y="1077"/>
                    <a:pt x="1636" y="1366"/>
                  </a:cubicBezTo>
                  <a:cubicBezTo>
                    <a:pt x="2232" y="1945"/>
                    <a:pt x="3016" y="2252"/>
                    <a:pt x="3818" y="2252"/>
                  </a:cubicBezTo>
                  <a:lnTo>
                    <a:pt x="2641" y="3429"/>
                  </a:lnTo>
                  <a:lnTo>
                    <a:pt x="2114" y="3274"/>
                  </a:lnTo>
                  <a:cubicBezTo>
                    <a:pt x="2114" y="3088"/>
                    <a:pt x="2062" y="2900"/>
                    <a:pt x="1977" y="2747"/>
                  </a:cubicBezTo>
                  <a:cubicBezTo>
                    <a:pt x="1841" y="2490"/>
                    <a:pt x="1619" y="2320"/>
                    <a:pt x="1364" y="2252"/>
                  </a:cubicBezTo>
                  <a:cubicBezTo>
                    <a:pt x="1265" y="2221"/>
                    <a:pt x="1165" y="2206"/>
                    <a:pt x="1066" y="2206"/>
                  </a:cubicBezTo>
                  <a:cubicBezTo>
                    <a:pt x="622" y="2206"/>
                    <a:pt x="211" y="2505"/>
                    <a:pt x="85" y="2951"/>
                  </a:cubicBezTo>
                  <a:cubicBezTo>
                    <a:pt x="0" y="3224"/>
                    <a:pt x="34" y="3497"/>
                    <a:pt x="171" y="3735"/>
                  </a:cubicBezTo>
                  <a:cubicBezTo>
                    <a:pt x="307" y="3990"/>
                    <a:pt x="511" y="4161"/>
                    <a:pt x="784" y="4229"/>
                  </a:cubicBezTo>
                  <a:cubicBezTo>
                    <a:pt x="886" y="4263"/>
                    <a:pt x="971" y="4281"/>
                    <a:pt x="1073" y="4281"/>
                  </a:cubicBezTo>
                  <a:cubicBezTo>
                    <a:pt x="1244" y="4281"/>
                    <a:pt x="1414" y="4229"/>
                    <a:pt x="1568" y="4144"/>
                  </a:cubicBezTo>
                  <a:cubicBezTo>
                    <a:pt x="1739" y="4058"/>
                    <a:pt x="1875" y="3922"/>
                    <a:pt x="1959" y="3769"/>
                  </a:cubicBezTo>
                  <a:lnTo>
                    <a:pt x="2232" y="3838"/>
                  </a:lnTo>
                  <a:lnTo>
                    <a:pt x="1432" y="4638"/>
                  </a:lnTo>
                  <a:cubicBezTo>
                    <a:pt x="750" y="5320"/>
                    <a:pt x="750" y="6444"/>
                    <a:pt x="1432" y="7126"/>
                  </a:cubicBezTo>
                  <a:cubicBezTo>
                    <a:pt x="1773" y="7467"/>
                    <a:pt x="2216" y="7655"/>
                    <a:pt x="2693" y="7655"/>
                  </a:cubicBezTo>
                  <a:cubicBezTo>
                    <a:pt x="3152" y="7655"/>
                    <a:pt x="3596" y="7467"/>
                    <a:pt x="3936" y="7126"/>
                  </a:cubicBezTo>
                  <a:lnTo>
                    <a:pt x="5352" y="5712"/>
                  </a:lnTo>
                  <a:cubicBezTo>
                    <a:pt x="5503" y="5560"/>
                    <a:pt x="5699" y="5476"/>
                    <a:pt x="5913" y="5476"/>
                  </a:cubicBezTo>
                  <a:cubicBezTo>
                    <a:pt x="5964" y="5476"/>
                    <a:pt x="6015" y="5480"/>
                    <a:pt x="6068" y="5490"/>
                  </a:cubicBezTo>
                  <a:cubicBezTo>
                    <a:pt x="6340" y="5542"/>
                    <a:pt x="6545" y="5712"/>
                    <a:pt x="6663" y="5967"/>
                  </a:cubicBezTo>
                  <a:lnTo>
                    <a:pt x="8470" y="10041"/>
                  </a:lnTo>
                  <a:cubicBezTo>
                    <a:pt x="8640" y="10450"/>
                    <a:pt x="8965" y="10773"/>
                    <a:pt x="9390" y="10927"/>
                  </a:cubicBezTo>
                  <a:cubicBezTo>
                    <a:pt x="9578" y="11012"/>
                    <a:pt x="9783" y="11046"/>
                    <a:pt x="9987" y="11046"/>
                  </a:cubicBezTo>
                  <a:cubicBezTo>
                    <a:pt x="10226" y="11046"/>
                    <a:pt x="10447" y="10996"/>
                    <a:pt x="10669" y="10893"/>
                  </a:cubicBezTo>
                  <a:cubicBezTo>
                    <a:pt x="11078" y="10723"/>
                    <a:pt x="11385" y="10398"/>
                    <a:pt x="11538" y="9973"/>
                  </a:cubicBezTo>
                  <a:cubicBezTo>
                    <a:pt x="11708" y="9564"/>
                    <a:pt x="11692" y="9103"/>
                    <a:pt x="11521" y="8694"/>
                  </a:cubicBezTo>
                  <a:lnTo>
                    <a:pt x="10447" y="6274"/>
                  </a:lnTo>
                  <a:cubicBezTo>
                    <a:pt x="10362" y="6104"/>
                    <a:pt x="10465" y="5985"/>
                    <a:pt x="10499" y="5951"/>
                  </a:cubicBezTo>
                  <a:cubicBezTo>
                    <a:pt x="10525" y="5925"/>
                    <a:pt x="10599" y="5860"/>
                    <a:pt x="10708" y="5860"/>
                  </a:cubicBezTo>
                  <a:cubicBezTo>
                    <a:pt x="10743" y="5860"/>
                    <a:pt x="10781" y="5866"/>
                    <a:pt x="10822" y="5883"/>
                  </a:cubicBezTo>
                  <a:lnTo>
                    <a:pt x="13260" y="6956"/>
                  </a:lnTo>
                  <a:cubicBezTo>
                    <a:pt x="13474" y="7055"/>
                    <a:pt x="13699" y="7101"/>
                    <a:pt x="13925" y="7101"/>
                  </a:cubicBezTo>
                  <a:cubicBezTo>
                    <a:pt x="14129" y="7101"/>
                    <a:pt x="14335" y="7063"/>
                    <a:pt x="14537" y="6990"/>
                  </a:cubicBezTo>
                  <a:cubicBezTo>
                    <a:pt x="14946" y="6837"/>
                    <a:pt x="15271" y="6513"/>
                    <a:pt x="15458" y="6104"/>
                  </a:cubicBezTo>
                  <a:cubicBezTo>
                    <a:pt x="15833" y="5269"/>
                    <a:pt x="15441" y="4281"/>
                    <a:pt x="14605" y="3906"/>
                  </a:cubicBezTo>
                  <a:lnTo>
                    <a:pt x="12969" y="3190"/>
                  </a:lnTo>
                  <a:cubicBezTo>
                    <a:pt x="12934" y="3176"/>
                    <a:pt x="12898" y="3170"/>
                    <a:pt x="12863" y="3170"/>
                  </a:cubicBezTo>
                  <a:cubicBezTo>
                    <a:pt x="12766" y="3170"/>
                    <a:pt x="12679" y="3221"/>
                    <a:pt x="12628" y="3309"/>
                  </a:cubicBezTo>
                  <a:cubicBezTo>
                    <a:pt x="12578" y="3445"/>
                    <a:pt x="12628" y="3599"/>
                    <a:pt x="12765" y="3649"/>
                  </a:cubicBezTo>
                  <a:lnTo>
                    <a:pt x="14401" y="4365"/>
                  </a:lnTo>
                  <a:cubicBezTo>
                    <a:pt x="14980" y="4638"/>
                    <a:pt x="15253" y="5320"/>
                    <a:pt x="14998" y="5899"/>
                  </a:cubicBezTo>
                  <a:cubicBezTo>
                    <a:pt x="14862" y="6189"/>
                    <a:pt x="14640" y="6410"/>
                    <a:pt x="14350" y="6513"/>
                  </a:cubicBezTo>
                  <a:cubicBezTo>
                    <a:pt x="14216" y="6568"/>
                    <a:pt x="14074" y="6594"/>
                    <a:pt x="13933" y="6594"/>
                  </a:cubicBezTo>
                  <a:cubicBezTo>
                    <a:pt x="13771" y="6594"/>
                    <a:pt x="13610" y="6560"/>
                    <a:pt x="13464" y="6496"/>
                  </a:cubicBezTo>
                  <a:lnTo>
                    <a:pt x="11026" y="5422"/>
                  </a:lnTo>
                  <a:cubicBezTo>
                    <a:pt x="10921" y="5375"/>
                    <a:pt x="10812" y="5352"/>
                    <a:pt x="10704" y="5352"/>
                  </a:cubicBezTo>
                  <a:cubicBezTo>
                    <a:pt x="10498" y="5352"/>
                    <a:pt x="10297" y="5436"/>
                    <a:pt x="10140" y="5592"/>
                  </a:cubicBezTo>
                  <a:cubicBezTo>
                    <a:pt x="9902" y="5815"/>
                    <a:pt x="9833" y="6172"/>
                    <a:pt x="9970" y="6479"/>
                  </a:cubicBezTo>
                  <a:lnTo>
                    <a:pt x="11044" y="8899"/>
                  </a:lnTo>
                  <a:cubicBezTo>
                    <a:pt x="11317" y="9496"/>
                    <a:pt x="11044" y="10178"/>
                    <a:pt x="10465" y="10433"/>
                  </a:cubicBezTo>
                  <a:cubicBezTo>
                    <a:pt x="10309" y="10497"/>
                    <a:pt x="10144" y="10531"/>
                    <a:pt x="9983" y="10531"/>
                  </a:cubicBezTo>
                  <a:cubicBezTo>
                    <a:pt x="9843" y="10531"/>
                    <a:pt x="9705" y="10505"/>
                    <a:pt x="9578" y="10450"/>
                  </a:cubicBezTo>
                  <a:cubicBezTo>
                    <a:pt x="9288" y="10348"/>
                    <a:pt x="9049" y="10126"/>
                    <a:pt x="8931" y="9837"/>
                  </a:cubicBezTo>
                  <a:lnTo>
                    <a:pt x="7124" y="5763"/>
                  </a:lnTo>
                  <a:cubicBezTo>
                    <a:pt x="6954" y="5354"/>
                    <a:pt x="6595" y="5081"/>
                    <a:pt x="6170" y="4996"/>
                  </a:cubicBezTo>
                  <a:cubicBezTo>
                    <a:pt x="6082" y="4979"/>
                    <a:pt x="5995" y="4971"/>
                    <a:pt x="5910" y="4971"/>
                  </a:cubicBezTo>
                  <a:cubicBezTo>
                    <a:pt x="5563" y="4971"/>
                    <a:pt x="5239" y="5108"/>
                    <a:pt x="4993" y="5354"/>
                  </a:cubicBezTo>
                  <a:lnTo>
                    <a:pt x="3579" y="6769"/>
                  </a:lnTo>
                  <a:cubicBezTo>
                    <a:pt x="3332" y="7016"/>
                    <a:pt x="3008" y="7139"/>
                    <a:pt x="2684" y="7139"/>
                  </a:cubicBezTo>
                  <a:cubicBezTo>
                    <a:pt x="2360" y="7139"/>
                    <a:pt x="2036" y="7016"/>
                    <a:pt x="1789" y="6769"/>
                  </a:cubicBezTo>
                  <a:cubicBezTo>
                    <a:pt x="1312" y="6274"/>
                    <a:pt x="1312" y="5474"/>
                    <a:pt x="1789" y="4996"/>
                  </a:cubicBezTo>
                  <a:lnTo>
                    <a:pt x="2795" y="4008"/>
                  </a:lnTo>
                  <a:lnTo>
                    <a:pt x="5027" y="4656"/>
                  </a:lnTo>
                  <a:lnTo>
                    <a:pt x="5095" y="4656"/>
                  </a:lnTo>
                  <a:cubicBezTo>
                    <a:pt x="5215" y="4656"/>
                    <a:pt x="5318" y="4587"/>
                    <a:pt x="5352" y="4485"/>
                  </a:cubicBezTo>
                  <a:cubicBezTo>
                    <a:pt x="5386" y="4349"/>
                    <a:pt x="5300" y="4195"/>
                    <a:pt x="5164" y="4161"/>
                  </a:cubicBezTo>
                  <a:lnTo>
                    <a:pt x="3204" y="3599"/>
                  </a:lnTo>
                  <a:lnTo>
                    <a:pt x="4720" y="2065"/>
                  </a:lnTo>
                  <a:cubicBezTo>
                    <a:pt x="4806" y="1979"/>
                    <a:pt x="4823" y="1861"/>
                    <a:pt x="4772" y="1758"/>
                  </a:cubicBezTo>
                  <a:cubicBezTo>
                    <a:pt x="4718" y="1677"/>
                    <a:pt x="4632" y="1628"/>
                    <a:pt x="4547" y="1628"/>
                  </a:cubicBezTo>
                  <a:cubicBezTo>
                    <a:pt x="4525" y="1628"/>
                    <a:pt x="4503" y="1631"/>
                    <a:pt x="4482" y="1638"/>
                  </a:cubicBezTo>
                  <a:cubicBezTo>
                    <a:pt x="4252" y="1705"/>
                    <a:pt x="4018" y="1737"/>
                    <a:pt x="3786" y="1737"/>
                  </a:cubicBezTo>
                  <a:cubicBezTo>
                    <a:pt x="3123" y="1737"/>
                    <a:pt x="2478" y="1475"/>
                    <a:pt x="2011" y="1008"/>
                  </a:cubicBezTo>
                  <a:cubicBezTo>
                    <a:pt x="1755" y="752"/>
                    <a:pt x="1568" y="479"/>
                    <a:pt x="1448" y="156"/>
                  </a:cubicBezTo>
                  <a:cubicBezTo>
                    <a:pt x="1411" y="55"/>
                    <a:pt x="1316" y="0"/>
                    <a:pt x="1221"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85"/>
            <p:cNvSpPr/>
            <p:nvPr/>
          </p:nvSpPr>
          <p:spPr>
            <a:xfrm>
              <a:off x="6938640" y="1820880"/>
              <a:ext cx="372960" cy="291240"/>
            </a:xfrm>
            <a:custGeom>
              <a:avLst/>
              <a:gdLst/>
              <a:ahLst/>
              <a:cxnLst/>
              <a:rect l="l" t="t" r="r" b="b"/>
              <a:pathLst>
                <a:path w="11658" h="9102" extrusionOk="0">
                  <a:moveTo>
                    <a:pt x="7533" y="512"/>
                  </a:moveTo>
                  <a:cubicBezTo>
                    <a:pt x="7822" y="512"/>
                    <a:pt x="8061" y="750"/>
                    <a:pt x="8061" y="1039"/>
                  </a:cubicBezTo>
                  <a:cubicBezTo>
                    <a:pt x="8061" y="1330"/>
                    <a:pt x="7822" y="1568"/>
                    <a:pt x="7533" y="1568"/>
                  </a:cubicBezTo>
                  <a:cubicBezTo>
                    <a:pt x="7243" y="1568"/>
                    <a:pt x="7022" y="1330"/>
                    <a:pt x="7022" y="1039"/>
                  </a:cubicBezTo>
                  <a:cubicBezTo>
                    <a:pt x="7022" y="750"/>
                    <a:pt x="7243" y="512"/>
                    <a:pt x="7533" y="512"/>
                  </a:cubicBezTo>
                  <a:close/>
                  <a:moveTo>
                    <a:pt x="7533" y="0"/>
                  </a:moveTo>
                  <a:cubicBezTo>
                    <a:pt x="6970" y="0"/>
                    <a:pt x="6510" y="477"/>
                    <a:pt x="6510" y="1039"/>
                  </a:cubicBezTo>
                  <a:cubicBezTo>
                    <a:pt x="6510" y="1516"/>
                    <a:pt x="6834" y="1925"/>
                    <a:pt x="7277" y="2045"/>
                  </a:cubicBezTo>
                  <a:lnTo>
                    <a:pt x="7277" y="3834"/>
                  </a:lnTo>
                  <a:lnTo>
                    <a:pt x="6084" y="5045"/>
                  </a:lnTo>
                  <a:cubicBezTo>
                    <a:pt x="6101" y="4243"/>
                    <a:pt x="5795" y="3477"/>
                    <a:pt x="5232" y="2898"/>
                  </a:cubicBezTo>
                  <a:cubicBezTo>
                    <a:pt x="4637" y="2286"/>
                    <a:pt x="3846" y="1979"/>
                    <a:pt x="3057" y="1979"/>
                  </a:cubicBezTo>
                  <a:cubicBezTo>
                    <a:pt x="2308" y="1979"/>
                    <a:pt x="1561" y="2256"/>
                    <a:pt x="989" y="2812"/>
                  </a:cubicBezTo>
                  <a:cubicBezTo>
                    <a:pt x="341" y="3425"/>
                    <a:pt x="0" y="4277"/>
                    <a:pt x="50" y="5164"/>
                  </a:cubicBezTo>
                  <a:cubicBezTo>
                    <a:pt x="50" y="5291"/>
                    <a:pt x="155" y="5404"/>
                    <a:pt x="293" y="5404"/>
                  </a:cubicBezTo>
                  <a:cubicBezTo>
                    <a:pt x="303" y="5404"/>
                    <a:pt x="313" y="5403"/>
                    <a:pt x="323" y="5402"/>
                  </a:cubicBezTo>
                  <a:cubicBezTo>
                    <a:pt x="459" y="5402"/>
                    <a:pt x="562" y="5284"/>
                    <a:pt x="562" y="5147"/>
                  </a:cubicBezTo>
                  <a:cubicBezTo>
                    <a:pt x="511" y="4397"/>
                    <a:pt x="800" y="3698"/>
                    <a:pt x="1329" y="3187"/>
                  </a:cubicBezTo>
                  <a:cubicBezTo>
                    <a:pt x="1811" y="2722"/>
                    <a:pt x="2433" y="2492"/>
                    <a:pt x="3055" y="2492"/>
                  </a:cubicBezTo>
                  <a:cubicBezTo>
                    <a:pt x="3711" y="2492"/>
                    <a:pt x="4367" y="2748"/>
                    <a:pt x="4857" y="3255"/>
                  </a:cubicBezTo>
                  <a:cubicBezTo>
                    <a:pt x="5488" y="3886"/>
                    <a:pt x="5726" y="4823"/>
                    <a:pt x="5470" y="5693"/>
                  </a:cubicBezTo>
                  <a:cubicBezTo>
                    <a:pt x="5454" y="5811"/>
                    <a:pt x="5488" y="5931"/>
                    <a:pt x="5590" y="5982"/>
                  </a:cubicBezTo>
                  <a:cubicBezTo>
                    <a:pt x="5633" y="6010"/>
                    <a:pt x="5682" y="6024"/>
                    <a:pt x="5729" y="6024"/>
                  </a:cubicBezTo>
                  <a:cubicBezTo>
                    <a:pt x="5795" y="6024"/>
                    <a:pt x="5857" y="5998"/>
                    <a:pt x="5897" y="5948"/>
                  </a:cubicBezTo>
                  <a:lnTo>
                    <a:pt x="7277" y="4568"/>
                  </a:lnTo>
                  <a:lnTo>
                    <a:pt x="7277" y="5232"/>
                  </a:lnTo>
                  <a:cubicBezTo>
                    <a:pt x="7277" y="5368"/>
                    <a:pt x="7397" y="5488"/>
                    <a:pt x="7533" y="5488"/>
                  </a:cubicBezTo>
                  <a:cubicBezTo>
                    <a:pt x="7686" y="5488"/>
                    <a:pt x="7788" y="5368"/>
                    <a:pt x="7788" y="5232"/>
                  </a:cubicBezTo>
                  <a:lnTo>
                    <a:pt x="7788" y="4057"/>
                  </a:lnTo>
                  <a:lnTo>
                    <a:pt x="8828" y="3016"/>
                  </a:lnTo>
                  <a:cubicBezTo>
                    <a:pt x="9075" y="2769"/>
                    <a:pt x="9399" y="2646"/>
                    <a:pt x="9721" y="2646"/>
                  </a:cubicBezTo>
                  <a:cubicBezTo>
                    <a:pt x="10042" y="2646"/>
                    <a:pt x="10362" y="2769"/>
                    <a:pt x="10601" y="3016"/>
                  </a:cubicBezTo>
                  <a:cubicBezTo>
                    <a:pt x="11094" y="3511"/>
                    <a:pt x="11094" y="4311"/>
                    <a:pt x="10601" y="4789"/>
                  </a:cubicBezTo>
                  <a:lnTo>
                    <a:pt x="9203" y="6204"/>
                  </a:lnTo>
                  <a:cubicBezTo>
                    <a:pt x="8896" y="6511"/>
                    <a:pt x="8760" y="6954"/>
                    <a:pt x="8828" y="7379"/>
                  </a:cubicBezTo>
                  <a:cubicBezTo>
                    <a:pt x="8913" y="7806"/>
                    <a:pt x="9203" y="8163"/>
                    <a:pt x="9595" y="8351"/>
                  </a:cubicBezTo>
                  <a:lnTo>
                    <a:pt x="11265" y="9084"/>
                  </a:lnTo>
                  <a:cubicBezTo>
                    <a:pt x="11299" y="9101"/>
                    <a:pt x="11333" y="9101"/>
                    <a:pt x="11367" y="9101"/>
                  </a:cubicBezTo>
                  <a:cubicBezTo>
                    <a:pt x="11453" y="9101"/>
                    <a:pt x="11555" y="9049"/>
                    <a:pt x="11589" y="8947"/>
                  </a:cubicBezTo>
                  <a:cubicBezTo>
                    <a:pt x="11657" y="8829"/>
                    <a:pt x="11589" y="8675"/>
                    <a:pt x="11469" y="8606"/>
                  </a:cubicBezTo>
                  <a:lnTo>
                    <a:pt x="9799" y="7874"/>
                  </a:lnTo>
                  <a:cubicBezTo>
                    <a:pt x="9560" y="7772"/>
                    <a:pt x="9390" y="7550"/>
                    <a:pt x="9340" y="7295"/>
                  </a:cubicBezTo>
                  <a:cubicBezTo>
                    <a:pt x="9288" y="7022"/>
                    <a:pt x="9356" y="6766"/>
                    <a:pt x="9560" y="6561"/>
                  </a:cubicBezTo>
                  <a:lnTo>
                    <a:pt x="10976" y="5164"/>
                  </a:lnTo>
                  <a:cubicBezTo>
                    <a:pt x="11657" y="4466"/>
                    <a:pt x="11657" y="3341"/>
                    <a:pt x="10976" y="2659"/>
                  </a:cubicBezTo>
                  <a:cubicBezTo>
                    <a:pt x="10626" y="2318"/>
                    <a:pt x="10170" y="2148"/>
                    <a:pt x="9716" y="2148"/>
                  </a:cubicBezTo>
                  <a:cubicBezTo>
                    <a:pt x="9262" y="2148"/>
                    <a:pt x="8811" y="2318"/>
                    <a:pt x="8470" y="2659"/>
                  </a:cubicBezTo>
                  <a:lnTo>
                    <a:pt x="7788" y="3341"/>
                  </a:lnTo>
                  <a:lnTo>
                    <a:pt x="7788" y="2045"/>
                  </a:lnTo>
                  <a:cubicBezTo>
                    <a:pt x="8249" y="1925"/>
                    <a:pt x="8572" y="1516"/>
                    <a:pt x="8572" y="1039"/>
                  </a:cubicBezTo>
                  <a:cubicBezTo>
                    <a:pt x="8572" y="477"/>
                    <a:pt x="8113" y="0"/>
                    <a:pt x="7533"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85"/>
            <p:cNvSpPr/>
            <p:nvPr/>
          </p:nvSpPr>
          <p:spPr>
            <a:xfrm>
              <a:off x="7107840" y="2040120"/>
              <a:ext cx="98640" cy="164880"/>
            </a:xfrm>
            <a:custGeom>
              <a:avLst/>
              <a:gdLst/>
              <a:ahLst/>
              <a:cxnLst/>
              <a:rect l="l" t="t" r="r" b="b"/>
              <a:pathLst>
                <a:path w="3085" h="5160" extrusionOk="0">
                  <a:moveTo>
                    <a:pt x="1176" y="506"/>
                  </a:moveTo>
                  <a:cubicBezTo>
                    <a:pt x="1380" y="506"/>
                    <a:pt x="1585" y="626"/>
                    <a:pt x="1671" y="831"/>
                  </a:cubicBezTo>
                  <a:cubicBezTo>
                    <a:pt x="1773" y="1103"/>
                    <a:pt x="1653" y="1410"/>
                    <a:pt x="1380" y="1512"/>
                  </a:cubicBezTo>
                  <a:cubicBezTo>
                    <a:pt x="1312" y="1542"/>
                    <a:pt x="1242" y="1556"/>
                    <a:pt x="1174" y="1556"/>
                  </a:cubicBezTo>
                  <a:cubicBezTo>
                    <a:pt x="967" y="1556"/>
                    <a:pt x="775" y="1431"/>
                    <a:pt x="698" y="1240"/>
                  </a:cubicBezTo>
                  <a:cubicBezTo>
                    <a:pt x="580" y="967"/>
                    <a:pt x="716" y="660"/>
                    <a:pt x="971" y="540"/>
                  </a:cubicBezTo>
                  <a:cubicBezTo>
                    <a:pt x="1039" y="524"/>
                    <a:pt x="1107" y="506"/>
                    <a:pt x="1176" y="506"/>
                  </a:cubicBezTo>
                  <a:close/>
                  <a:moveTo>
                    <a:pt x="1180" y="0"/>
                  </a:moveTo>
                  <a:cubicBezTo>
                    <a:pt x="1049" y="0"/>
                    <a:pt x="914" y="26"/>
                    <a:pt x="784" y="81"/>
                  </a:cubicBezTo>
                  <a:cubicBezTo>
                    <a:pt x="255" y="302"/>
                    <a:pt x="0" y="899"/>
                    <a:pt x="221" y="1426"/>
                  </a:cubicBezTo>
                  <a:cubicBezTo>
                    <a:pt x="392" y="1819"/>
                    <a:pt x="784" y="2074"/>
                    <a:pt x="1176" y="2074"/>
                  </a:cubicBezTo>
                  <a:cubicBezTo>
                    <a:pt x="1227" y="2074"/>
                    <a:pt x="1278" y="2058"/>
                    <a:pt x="1330" y="2058"/>
                  </a:cubicBezTo>
                  <a:lnTo>
                    <a:pt x="2557" y="5006"/>
                  </a:lnTo>
                  <a:cubicBezTo>
                    <a:pt x="2607" y="5091"/>
                    <a:pt x="2693" y="5160"/>
                    <a:pt x="2795" y="5160"/>
                  </a:cubicBezTo>
                  <a:cubicBezTo>
                    <a:pt x="2830" y="5160"/>
                    <a:pt x="2864" y="5160"/>
                    <a:pt x="2898" y="5142"/>
                  </a:cubicBezTo>
                  <a:cubicBezTo>
                    <a:pt x="3016" y="5091"/>
                    <a:pt x="3084" y="4937"/>
                    <a:pt x="3034" y="4801"/>
                  </a:cubicBezTo>
                  <a:lnTo>
                    <a:pt x="1807" y="1853"/>
                  </a:lnTo>
                  <a:cubicBezTo>
                    <a:pt x="2164" y="1581"/>
                    <a:pt x="2318" y="1086"/>
                    <a:pt x="2130" y="626"/>
                  </a:cubicBezTo>
                  <a:cubicBezTo>
                    <a:pt x="1964" y="241"/>
                    <a:pt x="1583" y="0"/>
                    <a:pt x="1180" y="0"/>
                  </a:cubicBezTo>
                  <a:close/>
                </a:path>
              </a:pathLst>
            </a:custGeom>
            <a:solidFill>
              <a:srgbClr val="7A72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36" name="Google Shape;436;p85"/>
          <p:cNvPicPr preferRelativeResize="0"/>
          <p:nvPr/>
        </p:nvPicPr>
        <p:blipFill rotWithShape="1">
          <a:blip r:embed="rId4">
            <a:alphaModFix/>
          </a:blip>
          <a:srcRect/>
          <a:stretch/>
        </p:blipFill>
        <p:spPr>
          <a:xfrm>
            <a:off x="6098040" y="1051920"/>
            <a:ext cx="2001960" cy="1927800"/>
          </a:xfrm>
          <a:prstGeom prst="rect">
            <a:avLst/>
          </a:prstGeom>
          <a:noFill/>
          <a:ln>
            <a:noFill/>
          </a:ln>
          <a:effectLst>
            <a:outerShdw dist="19080" dir="5400000">
              <a:srgbClr val="000000">
                <a:alpha val="49803"/>
              </a:srgbClr>
            </a:outerShdw>
          </a:effectLst>
        </p:spPr>
      </p:pic>
      <p:pic>
        <p:nvPicPr>
          <p:cNvPr id="437" name="Google Shape;437;p85"/>
          <p:cNvPicPr preferRelativeResize="0"/>
          <p:nvPr/>
        </p:nvPicPr>
        <p:blipFill rotWithShape="1">
          <a:blip r:embed="rId5">
            <a:alphaModFix/>
          </a:blip>
          <a:srcRect r="37402"/>
          <a:stretch/>
        </p:blipFill>
        <p:spPr>
          <a:xfrm>
            <a:off x="3430440" y="1051920"/>
            <a:ext cx="2154600" cy="1927800"/>
          </a:xfrm>
          <a:prstGeom prst="rect">
            <a:avLst/>
          </a:prstGeom>
          <a:noFill/>
          <a:ln>
            <a:noFill/>
          </a:ln>
          <a:effectLst>
            <a:outerShdw dist="19080" dir="5400000">
              <a:srgbClr val="000000">
                <a:alpha val="49803"/>
              </a:srgbClr>
            </a:outerShdw>
          </a:effectLst>
        </p:spPr>
      </p:pic>
      <p:pic>
        <p:nvPicPr>
          <p:cNvPr id="438" name="Google Shape;438;p85"/>
          <p:cNvPicPr preferRelativeResize="0"/>
          <p:nvPr/>
        </p:nvPicPr>
        <p:blipFill rotWithShape="1">
          <a:blip r:embed="rId6">
            <a:alphaModFix/>
          </a:blip>
          <a:srcRect l="28110" t="3350" b="-3350"/>
          <a:stretch/>
        </p:blipFill>
        <p:spPr>
          <a:xfrm>
            <a:off x="973440" y="1077120"/>
            <a:ext cx="2001960" cy="2026080"/>
          </a:xfrm>
          <a:prstGeom prst="rect">
            <a:avLst/>
          </a:prstGeom>
          <a:noFill/>
          <a:ln>
            <a:noFill/>
          </a:ln>
          <a:effectLst>
            <a:outerShdw dist="19080" dir="5400000">
              <a:srgbClr val="000000">
                <a:alpha val="49803"/>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6"/>
                                        </p:tgtEl>
                                        <p:attrNameLst>
                                          <p:attrName>style.visibility</p:attrName>
                                        </p:attrNameLst>
                                      </p:cBhvr>
                                      <p:to>
                                        <p:strVal val="visible"/>
                                      </p:to>
                                    </p:set>
                                    <p:animEffect transition="in" filter="fade">
                                      <p:cBhvr>
                                        <p:cTn id="7" dur="1000"/>
                                        <p:tgtEl>
                                          <p:spTgt spid="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5" name="Google Shape;445;p86"/>
          <p:cNvSpPr txBox="1"/>
          <p:nvPr/>
        </p:nvSpPr>
        <p:spPr>
          <a:xfrm>
            <a:off x="4903200" y="170640"/>
            <a:ext cx="4054320" cy="89244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None/>
            </a:pPr>
            <a:r>
              <a:rPr lang="en-US" sz="2900" b="0" i="0" u="none" strike="noStrike" cap="none">
                <a:solidFill>
                  <a:srgbClr val="E2B363"/>
                </a:solidFill>
                <a:latin typeface="IM Fell English SC"/>
                <a:ea typeface="IM Fell English SC"/>
                <a:cs typeface="IM Fell English SC"/>
                <a:sym typeface="IM Fell English SC"/>
              </a:rPr>
              <a:t>LE  CONTROVERSIE</a:t>
            </a:r>
            <a:endParaRPr sz="2900" b="0" i="0" u="none" strike="noStrike" cap="none">
              <a:solidFill>
                <a:srgbClr val="000000"/>
              </a:solidFill>
              <a:latin typeface="Arial"/>
              <a:ea typeface="Arial"/>
              <a:cs typeface="Arial"/>
              <a:sym typeface="Arial"/>
            </a:endParaRPr>
          </a:p>
        </p:txBody>
      </p:sp>
      <p:sp>
        <p:nvSpPr>
          <p:cNvPr id="446" name="Google Shape;446;p86"/>
          <p:cNvSpPr txBox="1"/>
          <p:nvPr/>
        </p:nvSpPr>
        <p:spPr>
          <a:xfrm>
            <a:off x="4801320" y="923040"/>
            <a:ext cx="3944160" cy="412308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None/>
            </a:pPr>
            <a:r>
              <a:rPr lang="en-US" sz="1500" b="0" i="0" u="none" strike="noStrike" cap="none">
                <a:solidFill>
                  <a:srgbClr val="E9E7D8"/>
                </a:solidFill>
                <a:latin typeface="Catamaran"/>
                <a:ea typeface="Catamaran"/>
                <a:cs typeface="Catamaran"/>
                <a:sym typeface="Catamaran"/>
              </a:rPr>
              <a:t>A causa dei due precedenti film le riprese del film “Water” hanno incontrato problemi e sono state più volte sospese; per questo sono stati necessari quattro anni a causa di sospensioni, diversi spostamenti del set, problemi di ordine pubblico. Il film è stato fortemente criticato e attaccato dai fondamentalisti indù. Le riprese sono state caratterizzate da incidenti e danni e il set è stato distrutto più volte tanto che  è stato  spostato dall’India allo Sri Lanka per finire segretamente le riprese. Infine quando poi il film è uscito nei cinema in India migliaia di indiani sono scesi in piazza a manifestare contro la regista e il tema del film. Molti cinema sono stati dati alle fiamme ed infine  è stato ritirato dalle sale dal governo indiano. </a:t>
            </a:r>
            <a:endParaRPr sz="1500" b="0" i="0" u="none" strike="noStrike" cap="none">
              <a:latin typeface="Arial"/>
              <a:ea typeface="Arial"/>
              <a:cs typeface="Arial"/>
              <a:sym typeface="Arial"/>
            </a:endParaRPr>
          </a:p>
        </p:txBody>
      </p:sp>
      <p:pic>
        <p:nvPicPr>
          <p:cNvPr id="448" name="Google Shape;448;p86"/>
          <p:cNvPicPr preferRelativeResize="0"/>
          <p:nvPr/>
        </p:nvPicPr>
        <p:blipFill rotWithShape="1">
          <a:blip r:embed="rId3">
            <a:alphaModFix/>
          </a:blip>
          <a:srcRect t="7869" b="7869"/>
          <a:stretch/>
        </p:blipFill>
        <p:spPr>
          <a:xfrm>
            <a:off x="920864" y="616860"/>
            <a:ext cx="3578040" cy="4063320"/>
          </a:xfrm>
          <a:prstGeom prst="rect">
            <a:avLst/>
          </a:prstGeom>
          <a:noFill/>
          <a:ln>
            <a:noFill/>
          </a:ln>
          <a:effectLst>
            <a:outerShdw dist="19080" dir="5400000">
              <a:srgbClr val="191919">
                <a:alpha val="49803"/>
              </a:srgbClr>
            </a:outerShdw>
          </a:effectLst>
        </p:spPr>
      </p:pic>
      <p:pic>
        <p:nvPicPr>
          <p:cNvPr id="449" name="Google Shape;449;p86"/>
          <p:cNvPicPr preferRelativeResize="0"/>
          <p:nvPr/>
        </p:nvPicPr>
        <p:blipFill rotWithShape="1">
          <a:blip r:embed="rId4">
            <a:alphaModFix/>
          </a:blip>
          <a:srcRect/>
          <a:stretch/>
        </p:blipFill>
        <p:spPr>
          <a:xfrm>
            <a:off x="540720" y="209520"/>
            <a:ext cx="2410560" cy="662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pic>
        <p:nvPicPr>
          <p:cNvPr id="454" name="Google Shape;454;p87"/>
          <p:cNvPicPr preferRelativeResize="0"/>
          <p:nvPr/>
        </p:nvPicPr>
        <p:blipFill rotWithShape="1">
          <a:blip r:embed="rId3">
            <a:alphaModFix/>
          </a:blip>
          <a:srcRect/>
          <a:stretch/>
        </p:blipFill>
        <p:spPr>
          <a:xfrm>
            <a:off x="628200" y="2591280"/>
            <a:ext cx="1792800" cy="1771920"/>
          </a:xfrm>
          <a:prstGeom prst="rect">
            <a:avLst/>
          </a:prstGeom>
          <a:noFill/>
          <a:ln>
            <a:noFill/>
          </a:ln>
        </p:spPr>
      </p:pic>
      <p:sp>
        <p:nvSpPr>
          <p:cNvPr id="455" name="Google Shape;455;p87"/>
          <p:cNvSpPr txBox="1"/>
          <p:nvPr/>
        </p:nvSpPr>
        <p:spPr>
          <a:xfrm>
            <a:off x="1454760" y="423360"/>
            <a:ext cx="6367320" cy="276768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US" sz="1800" b="0" i="0" u="none" strike="noStrike" cap="none"/>
              <a:t/>
            </a:r>
            <a:br>
              <a:rPr lang="en-US" sz="1800" b="0" i="0" u="none" strike="noStrike" cap="none"/>
            </a:br>
            <a:r>
              <a:rPr lang="en-US" sz="5100" b="1" i="0" u="none" strike="noStrike" cap="none">
                <a:solidFill>
                  <a:srgbClr val="E9E7D8"/>
                </a:solidFill>
                <a:latin typeface="IM Fell English SC"/>
                <a:ea typeface="IM Fell English SC"/>
                <a:cs typeface="IM Fell English SC"/>
                <a:sym typeface="IM Fell English SC"/>
              </a:rPr>
              <a:t> </a:t>
            </a:r>
            <a:r>
              <a:rPr lang="en-US" sz="5100" b="1" i="0" u="none" strike="noStrike" cap="none">
                <a:solidFill>
                  <a:srgbClr val="E2B363"/>
                </a:solidFill>
                <a:latin typeface="IM Fell English SC"/>
                <a:ea typeface="IM Fell English SC"/>
                <a:cs typeface="IM Fell English SC"/>
                <a:sym typeface="IM Fell English SC"/>
              </a:rPr>
              <a:t>GRAZIE </a:t>
            </a:r>
            <a:r>
              <a:rPr lang="en-US" sz="1800" b="0" i="0" u="none" strike="noStrike" cap="none"/>
              <a:t/>
            </a:r>
            <a:br>
              <a:rPr lang="en-US" sz="1800" b="0" i="0" u="none" strike="noStrike" cap="none"/>
            </a:br>
            <a:r>
              <a:rPr lang="en-US" sz="5100" b="0" i="0" u="none" strike="noStrike" cap="none">
                <a:solidFill>
                  <a:srgbClr val="E9E7D8"/>
                </a:solidFill>
                <a:latin typeface="IM Fell English SC"/>
                <a:ea typeface="IM Fell English SC"/>
                <a:cs typeface="IM Fell English SC"/>
                <a:sym typeface="IM Fell English SC"/>
              </a:rPr>
              <a:t>PER LA VOSTRA ATTENZIONE</a:t>
            </a:r>
            <a:endParaRPr sz="5100" b="0" i="0" u="none" strike="noStrike" cap="none">
              <a:solidFill>
                <a:srgbClr val="000000"/>
              </a:solidFill>
              <a:latin typeface="Arial"/>
              <a:ea typeface="Arial"/>
              <a:cs typeface="Arial"/>
              <a:sym typeface="Arial"/>
            </a:endParaRPr>
          </a:p>
        </p:txBody>
      </p:sp>
      <p:pic>
        <p:nvPicPr>
          <p:cNvPr id="456" name="Google Shape;456;p87"/>
          <p:cNvPicPr preferRelativeResize="0"/>
          <p:nvPr/>
        </p:nvPicPr>
        <p:blipFill rotWithShape="1">
          <a:blip r:embed="rId4">
            <a:alphaModFix/>
          </a:blip>
          <a:srcRect/>
          <a:stretch/>
        </p:blipFill>
        <p:spPr>
          <a:xfrm>
            <a:off x="1609920" y="3652920"/>
            <a:ext cx="2273040" cy="787680"/>
          </a:xfrm>
          <a:prstGeom prst="rect">
            <a:avLst/>
          </a:prstGeom>
          <a:noFill/>
          <a:ln>
            <a:noFill/>
          </a:ln>
        </p:spPr>
      </p:pic>
      <p:pic>
        <p:nvPicPr>
          <p:cNvPr id="457" name="Google Shape;457;p87"/>
          <p:cNvPicPr preferRelativeResize="0"/>
          <p:nvPr/>
        </p:nvPicPr>
        <p:blipFill rotWithShape="1">
          <a:blip r:embed="rId3">
            <a:alphaModFix/>
          </a:blip>
          <a:srcRect/>
          <a:stretch/>
        </p:blipFill>
        <p:spPr>
          <a:xfrm>
            <a:off x="6875280" y="383760"/>
            <a:ext cx="1792800" cy="1771920"/>
          </a:xfrm>
          <a:prstGeom prst="rect">
            <a:avLst/>
          </a:prstGeom>
          <a:noFill/>
          <a:ln>
            <a:noFill/>
          </a:ln>
        </p:spPr>
      </p:pic>
      <p:pic>
        <p:nvPicPr>
          <p:cNvPr id="458" name="Google Shape;458;p87"/>
          <p:cNvPicPr preferRelativeResize="0"/>
          <p:nvPr/>
        </p:nvPicPr>
        <p:blipFill rotWithShape="1">
          <a:blip r:embed="rId4">
            <a:alphaModFix/>
          </a:blip>
          <a:srcRect/>
          <a:stretch/>
        </p:blipFill>
        <p:spPr>
          <a:xfrm>
            <a:off x="5248080" y="690480"/>
            <a:ext cx="2273040" cy="78768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852</Words>
  <Application>Microsoft Macintosh PowerPoint</Application>
  <PresentationFormat>Presentazione su schermo (16:9)</PresentationFormat>
  <Paragraphs>28</Paragraphs>
  <Slides>9</Slides>
  <Notes>9</Notes>
  <HiddenSlides>0</HiddenSlides>
  <MMClips>0</MMClips>
  <ScaleCrop>false</ScaleCrop>
  <HeadingPairs>
    <vt:vector size="6" baseType="variant">
      <vt:variant>
        <vt:lpstr>Caratteri utilizzati</vt:lpstr>
      </vt:variant>
      <vt:variant>
        <vt:i4>3</vt:i4>
      </vt:variant>
      <vt:variant>
        <vt:lpstr>Tema</vt:lpstr>
      </vt:variant>
      <vt:variant>
        <vt:i4>6</vt:i4>
      </vt:variant>
      <vt:variant>
        <vt:lpstr>Titoli diapositive</vt:lpstr>
      </vt:variant>
      <vt:variant>
        <vt:i4>9</vt:i4>
      </vt:variant>
    </vt:vector>
  </HeadingPairs>
  <TitlesOfParts>
    <vt:vector size="18" baseType="lpstr">
      <vt:lpstr>IM Fell English SC</vt:lpstr>
      <vt:lpstr>Arial</vt:lpstr>
      <vt:lpstr>Catamaran</vt:lpstr>
      <vt:lpstr>Office Theme</vt:lpstr>
      <vt:lpstr>Office Theme</vt:lpstr>
      <vt:lpstr>Office Theme</vt:lpstr>
      <vt:lpstr>Office Theme</vt:lpstr>
      <vt:lpstr>Office Theme</vt:lpstr>
      <vt:lpstr>Office Theme</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cp:lastModifiedBy>Utente di Microsoft Office</cp:lastModifiedBy>
  <cp:revision>1</cp:revision>
  <dcterms:modified xsi:type="dcterms:W3CDTF">2022-04-13T15:29:19Z</dcterms:modified>
</cp:coreProperties>
</file>