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3" descr="Immagine che contiene strumento&#10;&#10;Descrizione generata automaticamente"/>
          <p:cNvPicPr preferRelativeResize="0"/>
          <p:nvPr/>
        </p:nvPicPr>
        <p:blipFill rotWithShape="1">
          <a:blip r:embed="rId3">
            <a:alphaModFix/>
          </a:blip>
          <a:srcRect b="15429"/>
          <a:stretch/>
        </p:blipFill>
        <p:spPr>
          <a:xfrm>
            <a:off x="-1504" y="12155"/>
            <a:ext cx="12191980" cy="6856718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/>
          <p:nvPr/>
        </p:nvSpPr>
        <p:spPr>
          <a:xfrm>
            <a:off x="3418375" y="158147"/>
            <a:ext cx="73725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5400" b="1" i="0" u="none" strike="noStrike" cap="none">
                <a:solidFill>
                  <a:srgbClr val="F4B081"/>
                </a:solidFill>
                <a:latin typeface="Calibri"/>
                <a:ea typeface="Calibri"/>
                <a:cs typeface="Calibri"/>
                <a:sym typeface="Calibri"/>
              </a:rPr>
              <a:t>CURIOSITÀ SUL MAKE UP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4555503" y="1661414"/>
            <a:ext cx="7293989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Il make up è regolato dalla FDA proprio come cibo, farmaci e dispositivi medici. Se giudicato pericoloso, viene ritirato dal mercato.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La parola “estetica” deriva dal vocabolo greco kosmos, che significa “di questo mondo o mondana.”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Scegliere un cosmetico provandolo sulle mani è errato, rischiereste l’acquisto di un tono più scuro o rosso nel caso di un rossetto.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1240804" y="3611967"/>
            <a:ext cx="616984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Pizzicare le guance per donare colore al viso, è stato il primo tentativo di blush mai effettuato!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912044" y="4270453"/>
            <a:ext cx="6979369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L’effetto </a:t>
            </a:r>
            <a:r>
              <a:rPr lang="it-IT" sz="1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shimmer</a:t>
            </a:r>
            <a:r>
              <a:rPr lang="it-IT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 ombretti o rossetti può essere costituito da squame di pesce. Badate </a:t>
            </a:r>
            <a:r>
              <a:rPr lang="it-IT" sz="18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all’INCI!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Bagnoschiuma, collutorio e deodorante sono tutti i prodotti classificati come cosmetici.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 Gli Egizi crearono la prima forma di cosmetico al mondo, costituito da rame e minerale di piombo.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8. Le donne Egizie indossarono per prime il </a:t>
            </a:r>
            <a:r>
              <a:rPr lang="it-IT" sz="1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make</a:t>
            </a:r>
            <a:r>
              <a:rPr lang="it-IT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up, con forme primitive di mascara.</a:t>
            </a:r>
            <a:endParaRPr dirty="0"/>
          </a:p>
        </p:txBody>
      </p:sp>
      <p:pic>
        <p:nvPicPr>
          <p:cNvPr id="90" name="Google Shape;9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91413" y="3478921"/>
            <a:ext cx="1422269" cy="1860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762174" y="4995857"/>
            <a:ext cx="1222764" cy="1836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467823" y="5543085"/>
            <a:ext cx="1289611" cy="1289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535558" y="3695185"/>
            <a:ext cx="1004740" cy="1501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173</Words>
  <Application>Microsoft Office PowerPoint</Application>
  <PresentationFormat>Widescreen</PresentationFormat>
  <Paragraphs>9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Hp</dc:creator>
  <cp:lastModifiedBy>Windows User</cp:lastModifiedBy>
  <cp:revision>2</cp:revision>
  <dcterms:modified xsi:type="dcterms:W3CDTF">2022-02-28T16:03:29Z</dcterms:modified>
</cp:coreProperties>
</file>