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entury Gothic"/>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entury Gothic"/>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entury Gothic"/>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entury Gothic"/>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entury Gothic"/>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entury Gothic"/>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entury Gothic"/>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entury Gothic"/>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entury Gothic"/>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2EFCC"/>
          </a:solidFill>
        </a:fill>
      </a:tcStyle>
    </a:wholeTbl>
    <a:band2H>
      <a:tcTxStyle b="def" i="def"/>
      <a:tcStyle>
        <a:tcBdr/>
        <a:fill>
          <a:solidFill>
            <a:srgbClr val="F1F7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6CB"/>
          </a:solidFill>
        </a:fill>
      </a:tcStyle>
    </a:wholeTbl>
    <a:band2H>
      <a:tcTxStyle b="def" i="def"/>
      <a:tcStyle>
        <a:tcBdr/>
        <a:fill>
          <a:solidFill>
            <a:srgbClr val="FCEC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2F0DF"/>
          </a:solidFill>
        </a:fill>
      </a:tcStyle>
    </a:wholeTbl>
    <a:band2H>
      <a:tcTxStyle b="def" i="def"/>
      <a:tcStyle>
        <a:tcBdr/>
        <a:fill>
          <a:solidFill>
            <a:srgbClr val="EAF7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56" name="Shape 256"/>
          <p:cNvSpPr/>
          <p:nvPr>
            <p:ph type="sldImg"/>
          </p:nvPr>
        </p:nvSpPr>
        <p:spPr>
          <a:xfrm>
            <a:off x="1143000" y="685800"/>
            <a:ext cx="4572000" cy="3429000"/>
          </a:xfrm>
          <a:prstGeom prst="rect">
            <a:avLst/>
          </a:prstGeom>
        </p:spPr>
        <p:txBody>
          <a:bodyPr/>
          <a:lstStyle/>
          <a:p>
            <a:pPr/>
          </a:p>
        </p:txBody>
      </p:sp>
      <p:sp>
        <p:nvSpPr>
          <p:cNvPr id="257" name="Shape 257"/>
          <p:cNvSpPr/>
          <p:nvPr>
            <p:ph type="body" sz="quarter" idx="1"/>
          </p:nvPr>
        </p:nvSpPr>
        <p:spPr>
          <a:xfrm>
            <a:off x="914400" y="4343400"/>
            <a:ext cx="5029200" cy="4114800"/>
          </a:xfrm>
          <a:prstGeom prst="rect">
            <a:avLst/>
          </a:prstGeom>
        </p:spPr>
        <p:txBody>
          <a:bodyPr/>
          <a:lstStyle/>
          <a:p>
            <a:pPr/>
          </a:p>
        </p:txBody>
      </p:sp>
    </p:spTree>
  </p:cSld>
  <p:clrMap bg1="dk1" tx1="lt1" bg2="dk2" tx2="lt2" accent1="accent1" accent2="accent2" accent3="accent3" accent4="accent4" accent5="accent5" accent6="accent6" hlink="hlink" folHlink="folHlink"/>
  <p:notesStyle>
    <a:lvl1pPr latinLnBrk="0">
      <a:defRPr sz="1200">
        <a:solidFill>
          <a:srgbClr val="FFFFFF"/>
        </a:solidFill>
        <a:latin typeface="+mn-lt"/>
        <a:ea typeface="+mn-ea"/>
        <a:cs typeface="+mn-cs"/>
        <a:sym typeface="Century Gothic"/>
      </a:defRPr>
    </a:lvl1pPr>
    <a:lvl2pPr indent="228600" latinLnBrk="0">
      <a:defRPr sz="1200">
        <a:solidFill>
          <a:srgbClr val="FFFFFF"/>
        </a:solidFill>
        <a:latin typeface="+mn-lt"/>
        <a:ea typeface="+mn-ea"/>
        <a:cs typeface="+mn-cs"/>
        <a:sym typeface="Century Gothic"/>
      </a:defRPr>
    </a:lvl2pPr>
    <a:lvl3pPr indent="457200" latinLnBrk="0">
      <a:defRPr sz="1200">
        <a:solidFill>
          <a:srgbClr val="FFFFFF"/>
        </a:solidFill>
        <a:latin typeface="+mn-lt"/>
        <a:ea typeface="+mn-ea"/>
        <a:cs typeface="+mn-cs"/>
        <a:sym typeface="Century Gothic"/>
      </a:defRPr>
    </a:lvl3pPr>
    <a:lvl4pPr indent="685800" latinLnBrk="0">
      <a:defRPr sz="1200">
        <a:solidFill>
          <a:srgbClr val="FFFFFF"/>
        </a:solidFill>
        <a:latin typeface="+mn-lt"/>
        <a:ea typeface="+mn-ea"/>
        <a:cs typeface="+mn-cs"/>
        <a:sym typeface="Century Gothic"/>
      </a:defRPr>
    </a:lvl4pPr>
    <a:lvl5pPr indent="914400" latinLnBrk="0">
      <a:defRPr sz="1200">
        <a:solidFill>
          <a:srgbClr val="FFFFFF"/>
        </a:solidFill>
        <a:latin typeface="+mn-lt"/>
        <a:ea typeface="+mn-ea"/>
        <a:cs typeface="+mn-cs"/>
        <a:sym typeface="Century Gothic"/>
      </a:defRPr>
    </a:lvl5pPr>
    <a:lvl6pPr indent="1143000" latinLnBrk="0">
      <a:defRPr sz="1200">
        <a:solidFill>
          <a:srgbClr val="FFFFFF"/>
        </a:solidFill>
        <a:latin typeface="+mn-lt"/>
        <a:ea typeface="+mn-ea"/>
        <a:cs typeface="+mn-cs"/>
        <a:sym typeface="Century Gothic"/>
      </a:defRPr>
    </a:lvl6pPr>
    <a:lvl7pPr indent="1371600" latinLnBrk="0">
      <a:defRPr sz="1200">
        <a:solidFill>
          <a:srgbClr val="FFFFFF"/>
        </a:solidFill>
        <a:latin typeface="+mn-lt"/>
        <a:ea typeface="+mn-ea"/>
        <a:cs typeface="+mn-cs"/>
        <a:sym typeface="Century Gothic"/>
      </a:defRPr>
    </a:lvl7pPr>
    <a:lvl8pPr indent="1600200" latinLnBrk="0">
      <a:defRPr sz="1200">
        <a:solidFill>
          <a:srgbClr val="FFFFFF"/>
        </a:solidFill>
        <a:latin typeface="+mn-lt"/>
        <a:ea typeface="+mn-ea"/>
        <a:cs typeface="+mn-cs"/>
        <a:sym typeface="Century Gothic"/>
      </a:defRPr>
    </a:lvl8pPr>
    <a:lvl9pPr indent="1828800" latinLnBrk="0">
      <a:defRPr sz="1200">
        <a:solidFill>
          <a:srgbClr val="FFFFFF"/>
        </a:solidFill>
        <a:latin typeface="+mn-lt"/>
        <a:ea typeface="+mn-ea"/>
        <a:cs typeface="+mn-cs"/>
        <a:sym typeface="Century Gothic"/>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Diapositiva titolo">
    <p:spTree>
      <p:nvGrpSpPr>
        <p:cNvPr id="1" name=""/>
        <p:cNvGrpSpPr/>
        <p:nvPr/>
      </p:nvGrpSpPr>
      <p:grpSpPr>
        <a:xfrm>
          <a:off x="0" y="0"/>
          <a:ext cx="0" cy="0"/>
          <a:chOff x="0" y="0"/>
          <a:chExt cx="0" cy="0"/>
        </a:xfrm>
      </p:grpSpPr>
      <p:pic>
        <p:nvPicPr>
          <p:cNvPr id="17" name="Picture 7" descr="Picture 7"/>
          <p:cNvPicPr>
            <a:picLocks noChangeAspect="1"/>
          </p:cNvPicPr>
          <p:nvPr/>
        </p:nvPicPr>
        <p:blipFill>
          <a:blip r:embed="rId2">
            <a:extLst/>
          </a:blip>
          <a:srcRect l="3613" t="0" r="0" b="0"/>
          <a:stretch>
            <a:fillRect/>
          </a:stretch>
        </p:blipFill>
        <p:spPr>
          <a:xfrm>
            <a:off x="0" y="2669684"/>
            <a:ext cx="4037013" cy="4188316"/>
          </a:xfrm>
          <a:prstGeom prst="rect">
            <a:avLst/>
          </a:prstGeom>
          <a:ln w="12700">
            <a:miter lim="400000"/>
          </a:ln>
        </p:spPr>
      </p:pic>
      <p:pic>
        <p:nvPicPr>
          <p:cNvPr id="18" name="Picture 6" descr="Picture 6"/>
          <p:cNvPicPr>
            <a:picLocks noChangeAspect="1"/>
          </p:cNvPicPr>
          <p:nvPr/>
        </p:nvPicPr>
        <p:blipFill>
          <a:blip r:embed="rId3">
            <a:extLst/>
          </a:blip>
          <a:srcRect l="35640" t="0" r="0" b="0"/>
          <a:stretch>
            <a:fillRect/>
          </a:stretch>
        </p:blipFill>
        <p:spPr>
          <a:xfrm>
            <a:off x="-1" y="2892346"/>
            <a:ext cx="1522414" cy="2365454"/>
          </a:xfrm>
          <a:prstGeom prst="rect">
            <a:avLst/>
          </a:prstGeom>
          <a:ln w="12700">
            <a:miter lim="400000"/>
          </a:ln>
        </p:spPr>
      </p:pic>
      <p:sp>
        <p:nvSpPr>
          <p:cNvPr id="19" name="Oval 15"/>
          <p:cNvSpPr/>
          <p:nvPr/>
        </p:nvSpPr>
        <p:spPr>
          <a:xfrm>
            <a:off x="8609011" y="1676400"/>
            <a:ext cx="2819401" cy="2819400"/>
          </a:xfrm>
          <a:prstGeom prst="ellipse">
            <a:avLst/>
          </a:prstGeom>
          <a:gradFill>
            <a:gsLst>
              <a:gs pos="0">
                <a:srgbClr val="7AC4F0">
                  <a:alpha val="7000"/>
                </a:srgbClr>
              </a:gs>
              <a:gs pos="36000">
                <a:srgbClr val="7AC4F0">
                  <a:alpha val="6000"/>
                </a:srgbClr>
              </a:gs>
              <a:gs pos="69000">
                <a:srgbClr val="7AC4F0">
                  <a:alpha val="0"/>
                </a:srgbClr>
              </a:gs>
            </a:gsLst>
            <a:path path="circle">
              <a:fillToRect l="37721" t="-19636" r="62278" b="119636"/>
            </a:path>
          </a:gradFill>
          <a:ln w="12700">
            <a:miter lim="400000"/>
          </a:ln>
        </p:spPr>
        <p:txBody>
          <a:bodyPr lIns="45719" rIns="45719"/>
          <a:lstStyle/>
          <a:p>
            <a:pPr>
              <a:defRPr>
                <a:solidFill>
                  <a:srgbClr val="FFFFFF"/>
                </a:solidFill>
              </a:defRPr>
            </a:pPr>
          </a:p>
        </p:txBody>
      </p:sp>
      <p:pic>
        <p:nvPicPr>
          <p:cNvPr id="20" name="Picture 8" descr="Picture 8"/>
          <p:cNvPicPr>
            <a:picLocks noChangeAspect="1"/>
          </p:cNvPicPr>
          <p:nvPr/>
        </p:nvPicPr>
        <p:blipFill>
          <a:blip r:embed="rId4">
            <a:extLst/>
          </a:blip>
          <a:srcRect l="0" t="28812" r="0" b="0"/>
          <a:stretch>
            <a:fillRect/>
          </a:stretch>
        </p:blipFill>
        <p:spPr>
          <a:xfrm>
            <a:off x="7999411" y="0"/>
            <a:ext cx="1603388" cy="1141407"/>
          </a:xfrm>
          <a:prstGeom prst="rect">
            <a:avLst/>
          </a:prstGeom>
          <a:ln w="12700">
            <a:miter lim="400000"/>
          </a:ln>
        </p:spPr>
      </p:pic>
      <p:pic>
        <p:nvPicPr>
          <p:cNvPr id="21" name="Picture 9" descr="Picture 9"/>
          <p:cNvPicPr>
            <a:picLocks noChangeAspect="1"/>
          </p:cNvPicPr>
          <p:nvPr/>
        </p:nvPicPr>
        <p:blipFill>
          <a:blip r:embed="rId5">
            <a:extLst/>
          </a:blip>
          <a:srcRect l="0" t="0" r="0" b="23320"/>
          <a:stretch>
            <a:fillRect/>
          </a:stretch>
        </p:blipFill>
        <p:spPr>
          <a:xfrm>
            <a:off x="8609011" y="6096000"/>
            <a:ext cx="993735" cy="762000"/>
          </a:xfrm>
          <a:prstGeom prst="rect">
            <a:avLst/>
          </a:prstGeom>
          <a:ln w="12700">
            <a:miter lim="400000"/>
          </a:ln>
        </p:spPr>
      </p:pic>
      <p:sp>
        <p:nvSpPr>
          <p:cNvPr id="22" name="Rectangle 13"/>
          <p:cNvSpPr/>
          <p:nvPr/>
        </p:nvSpPr>
        <p:spPr>
          <a:xfrm>
            <a:off x="10437811" y="0"/>
            <a:ext cx="685801" cy="1143000"/>
          </a:xfrm>
          <a:prstGeom prst="rect">
            <a:avLst/>
          </a:prstGeom>
          <a:solidFill>
            <a:schemeClr val="accent1"/>
          </a:solidFill>
          <a:ln w="12700">
            <a:miter lim="400000"/>
          </a:ln>
          <a:effectLst>
            <a:outerShdw sx="100000" sy="100000" kx="0" ky="0" algn="b" rotWithShape="0" blurRad="38100" dist="25400" dir="5400000">
              <a:srgbClr val="000000">
                <a:alpha val="45000"/>
              </a:srgbClr>
            </a:outerShdw>
          </a:effectLst>
        </p:spPr>
        <p:txBody>
          <a:bodyPr lIns="45719" rIns="45719"/>
          <a:lstStyle/>
          <a:p>
            <a:pPr>
              <a:defRPr>
                <a:solidFill>
                  <a:srgbClr val="FFFFFF"/>
                </a:solidFill>
              </a:defRPr>
            </a:pPr>
          </a:p>
        </p:txBody>
      </p:sp>
      <p:sp>
        <p:nvSpPr>
          <p:cNvPr id="23" name="Testo titolo"/>
          <p:cNvSpPr txBox="1"/>
          <p:nvPr>
            <p:ph type="title"/>
          </p:nvPr>
        </p:nvSpPr>
        <p:spPr>
          <a:xfrm>
            <a:off x="1154954" y="1447800"/>
            <a:ext cx="8825660" cy="3329581"/>
          </a:xfrm>
          <a:prstGeom prst="rect">
            <a:avLst/>
          </a:prstGeom>
        </p:spPr>
        <p:txBody>
          <a:bodyPr anchor="b">
            <a:normAutofit fontScale="100000" lnSpcReduction="0"/>
          </a:bodyPr>
          <a:lstStyle>
            <a:lvl1pPr>
              <a:defRPr sz="7200"/>
            </a:lvl1pPr>
          </a:lstStyle>
          <a:p>
            <a:pPr/>
            <a:r>
              <a:t>Testo titolo</a:t>
            </a:r>
          </a:p>
        </p:txBody>
      </p:sp>
      <p:sp>
        <p:nvSpPr>
          <p:cNvPr id="24" name="Corpo livello uno…"/>
          <p:cNvSpPr txBox="1"/>
          <p:nvPr>
            <p:ph type="body" sz="quarter" idx="1"/>
          </p:nvPr>
        </p:nvSpPr>
        <p:spPr>
          <a:xfrm>
            <a:off x="1154954" y="4777380"/>
            <a:ext cx="8825660" cy="861421"/>
          </a:xfrm>
          <a:prstGeom prst="rect">
            <a:avLst/>
          </a:prstGeom>
        </p:spPr>
        <p:txBody>
          <a:bodyPr/>
          <a:lstStyle>
            <a:lvl1pPr marL="0" indent="0">
              <a:buClrTx/>
              <a:buSzTx/>
              <a:buNone/>
              <a:defRPr cap="all">
                <a:solidFill>
                  <a:schemeClr val="accent1"/>
                </a:solidFill>
              </a:defRPr>
            </a:lvl1pPr>
            <a:lvl2pPr marL="0" indent="457200">
              <a:buClrTx/>
              <a:buSzTx/>
              <a:buNone/>
              <a:defRPr cap="all">
                <a:solidFill>
                  <a:schemeClr val="accent1"/>
                </a:solidFill>
              </a:defRPr>
            </a:lvl2pPr>
            <a:lvl3pPr marL="0" indent="914400">
              <a:buClrTx/>
              <a:buSzTx/>
              <a:buNone/>
              <a:defRPr cap="all">
                <a:solidFill>
                  <a:schemeClr val="accent1"/>
                </a:solidFill>
              </a:defRPr>
            </a:lvl3pPr>
            <a:lvl4pPr marL="0" indent="1371600">
              <a:buClrTx/>
              <a:buSzTx/>
              <a:buNone/>
              <a:defRPr cap="all">
                <a:solidFill>
                  <a:schemeClr val="accent1"/>
                </a:solidFill>
              </a:defRPr>
            </a:lvl4pPr>
            <a:lvl5pPr marL="0" indent="1828800">
              <a:buClrTx/>
              <a:buSzTx/>
              <a:buNone/>
              <a:defRPr cap="all">
                <a:solidFill>
                  <a:schemeClr val="accent1"/>
                </a:solidFill>
              </a:defRPr>
            </a:lvl5pPr>
          </a:lstStyle>
          <a:p>
            <a:pPr/>
            <a:r>
              <a:t>Corpo livello uno</a:t>
            </a:r>
          </a:p>
          <a:p>
            <a:pPr lvl="1"/>
            <a:r>
              <a:t>Corpo livello due</a:t>
            </a:r>
          </a:p>
          <a:p>
            <a:pPr lvl="2"/>
            <a:r>
              <a:t>Corpo livello tre</a:t>
            </a:r>
          </a:p>
          <a:p>
            <a:pPr lvl="3"/>
            <a:r>
              <a:t>Corpo livello quattro</a:t>
            </a:r>
          </a:p>
          <a:p>
            <a:pPr lvl="4"/>
            <a:r>
              <a:t>Corpo livello cinque</a:t>
            </a:r>
          </a:p>
        </p:txBody>
      </p:sp>
      <p:sp>
        <p:nvSpPr>
          <p:cNvPr id="25"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Immagine panoramica con didascalia">
    <p:spTree>
      <p:nvGrpSpPr>
        <p:cNvPr id="1" name=""/>
        <p:cNvGrpSpPr/>
        <p:nvPr/>
      </p:nvGrpSpPr>
      <p:grpSpPr>
        <a:xfrm>
          <a:off x="0" y="0"/>
          <a:ext cx="0" cy="0"/>
          <a:chOff x="0" y="0"/>
          <a:chExt cx="0" cy="0"/>
        </a:xfrm>
      </p:grpSpPr>
      <p:pic>
        <p:nvPicPr>
          <p:cNvPr id="146" name="Picture 7" descr="Picture 7"/>
          <p:cNvPicPr>
            <a:picLocks noChangeAspect="1"/>
          </p:cNvPicPr>
          <p:nvPr/>
        </p:nvPicPr>
        <p:blipFill>
          <a:blip r:embed="rId2">
            <a:extLst/>
          </a:blip>
          <a:srcRect l="3613" t="0" r="0" b="0"/>
          <a:stretch>
            <a:fillRect/>
          </a:stretch>
        </p:blipFill>
        <p:spPr>
          <a:xfrm>
            <a:off x="0" y="2669684"/>
            <a:ext cx="4037013" cy="4188316"/>
          </a:xfrm>
          <a:prstGeom prst="rect">
            <a:avLst/>
          </a:prstGeom>
          <a:ln w="12700">
            <a:miter lim="400000"/>
          </a:ln>
        </p:spPr>
      </p:pic>
      <p:pic>
        <p:nvPicPr>
          <p:cNvPr id="147" name="Picture 6" descr="Picture 6"/>
          <p:cNvPicPr>
            <a:picLocks noChangeAspect="1"/>
          </p:cNvPicPr>
          <p:nvPr/>
        </p:nvPicPr>
        <p:blipFill>
          <a:blip r:embed="rId3">
            <a:extLst/>
          </a:blip>
          <a:srcRect l="35640" t="0" r="0" b="0"/>
          <a:stretch>
            <a:fillRect/>
          </a:stretch>
        </p:blipFill>
        <p:spPr>
          <a:xfrm>
            <a:off x="-1" y="2892346"/>
            <a:ext cx="1522414" cy="2365454"/>
          </a:xfrm>
          <a:prstGeom prst="rect">
            <a:avLst/>
          </a:prstGeom>
          <a:ln w="12700">
            <a:miter lim="400000"/>
          </a:ln>
        </p:spPr>
      </p:pic>
      <p:sp>
        <p:nvSpPr>
          <p:cNvPr id="148" name="Oval 15"/>
          <p:cNvSpPr/>
          <p:nvPr/>
        </p:nvSpPr>
        <p:spPr>
          <a:xfrm>
            <a:off x="8609011" y="1676400"/>
            <a:ext cx="2819401" cy="2819400"/>
          </a:xfrm>
          <a:prstGeom prst="ellipse">
            <a:avLst/>
          </a:prstGeom>
          <a:gradFill>
            <a:gsLst>
              <a:gs pos="0">
                <a:srgbClr val="7AC4F0">
                  <a:alpha val="7000"/>
                </a:srgbClr>
              </a:gs>
              <a:gs pos="36000">
                <a:srgbClr val="7AC4F0">
                  <a:alpha val="6000"/>
                </a:srgbClr>
              </a:gs>
              <a:gs pos="69000">
                <a:srgbClr val="7AC4F0">
                  <a:alpha val="0"/>
                </a:srgbClr>
              </a:gs>
            </a:gsLst>
            <a:path path="circle">
              <a:fillToRect l="37721" t="-19636" r="62278" b="119636"/>
            </a:path>
          </a:gradFill>
          <a:ln w="12700">
            <a:miter lim="400000"/>
          </a:ln>
        </p:spPr>
        <p:txBody>
          <a:bodyPr lIns="45719" rIns="45719"/>
          <a:lstStyle/>
          <a:p>
            <a:pPr>
              <a:defRPr>
                <a:solidFill>
                  <a:srgbClr val="FFFFFF"/>
                </a:solidFill>
              </a:defRPr>
            </a:pPr>
          </a:p>
        </p:txBody>
      </p:sp>
      <p:pic>
        <p:nvPicPr>
          <p:cNvPr id="149" name="Picture 8" descr="Picture 8"/>
          <p:cNvPicPr>
            <a:picLocks noChangeAspect="1"/>
          </p:cNvPicPr>
          <p:nvPr/>
        </p:nvPicPr>
        <p:blipFill>
          <a:blip r:embed="rId4">
            <a:extLst/>
          </a:blip>
          <a:srcRect l="0" t="28812" r="0" b="0"/>
          <a:stretch>
            <a:fillRect/>
          </a:stretch>
        </p:blipFill>
        <p:spPr>
          <a:xfrm>
            <a:off x="7999411" y="0"/>
            <a:ext cx="1603388" cy="1141407"/>
          </a:xfrm>
          <a:prstGeom prst="rect">
            <a:avLst/>
          </a:prstGeom>
          <a:ln w="12700">
            <a:miter lim="400000"/>
          </a:ln>
        </p:spPr>
      </p:pic>
      <p:pic>
        <p:nvPicPr>
          <p:cNvPr id="150" name="Picture 9" descr="Picture 9"/>
          <p:cNvPicPr>
            <a:picLocks noChangeAspect="1"/>
          </p:cNvPicPr>
          <p:nvPr/>
        </p:nvPicPr>
        <p:blipFill>
          <a:blip r:embed="rId5">
            <a:extLst/>
          </a:blip>
          <a:srcRect l="0" t="0" r="0" b="23320"/>
          <a:stretch>
            <a:fillRect/>
          </a:stretch>
        </p:blipFill>
        <p:spPr>
          <a:xfrm>
            <a:off x="8609011" y="6096000"/>
            <a:ext cx="993735" cy="762000"/>
          </a:xfrm>
          <a:prstGeom prst="rect">
            <a:avLst/>
          </a:prstGeom>
          <a:ln w="12700">
            <a:miter lim="400000"/>
          </a:ln>
        </p:spPr>
      </p:pic>
      <p:sp>
        <p:nvSpPr>
          <p:cNvPr id="151" name="Rectangle 13"/>
          <p:cNvSpPr/>
          <p:nvPr/>
        </p:nvSpPr>
        <p:spPr>
          <a:xfrm>
            <a:off x="10437811" y="0"/>
            <a:ext cx="685801" cy="1143000"/>
          </a:xfrm>
          <a:prstGeom prst="rect">
            <a:avLst/>
          </a:prstGeom>
          <a:solidFill>
            <a:schemeClr val="accent1"/>
          </a:solidFill>
          <a:ln w="12700">
            <a:miter lim="400000"/>
          </a:ln>
          <a:effectLst>
            <a:outerShdw sx="100000" sy="100000" kx="0" ky="0" algn="b" rotWithShape="0" blurRad="38100" dist="25400" dir="5400000">
              <a:srgbClr val="000000">
                <a:alpha val="45000"/>
              </a:srgbClr>
            </a:outerShdw>
          </a:effectLst>
        </p:spPr>
        <p:txBody>
          <a:bodyPr lIns="45719" rIns="45719"/>
          <a:lstStyle/>
          <a:p>
            <a:pPr>
              <a:defRPr>
                <a:solidFill>
                  <a:srgbClr val="FFFFFF"/>
                </a:solidFill>
              </a:defRPr>
            </a:pPr>
          </a:p>
        </p:txBody>
      </p:sp>
      <p:sp>
        <p:nvSpPr>
          <p:cNvPr id="152" name="Testo titolo"/>
          <p:cNvSpPr txBox="1"/>
          <p:nvPr>
            <p:ph type="title"/>
          </p:nvPr>
        </p:nvSpPr>
        <p:spPr>
          <a:xfrm>
            <a:off x="1154955" y="4800586"/>
            <a:ext cx="8825658" cy="566739"/>
          </a:xfrm>
          <a:prstGeom prst="rect">
            <a:avLst/>
          </a:prstGeom>
        </p:spPr>
        <p:txBody>
          <a:bodyPr anchor="b">
            <a:normAutofit fontScale="100000" lnSpcReduction="0"/>
          </a:bodyPr>
          <a:lstStyle>
            <a:lvl1pPr>
              <a:defRPr sz="2400"/>
            </a:lvl1pPr>
          </a:lstStyle>
          <a:p>
            <a:pPr/>
            <a:r>
              <a:t>Testo titolo</a:t>
            </a:r>
          </a:p>
        </p:txBody>
      </p:sp>
      <p:sp>
        <p:nvSpPr>
          <p:cNvPr id="153" name="Picture Placeholder 2"/>
          <p:cNvSpPr/>
          <p:nvPr>
            <p:ph type="pic" sz="half" idx="21"/>
          </p:nvPr>
        </p:nvSpPr>
        <p:spPr>
          <a:xfrm>
            <a:off x="1154954" y="685799"/>
            <a:ext cx="8825660" cy="3640668"/>
          </a:xfrm>
          <a:prstGeom prst="rect">
            <a:avLst/>
          </a:prstGeom>
          <a:effectLst>
            <a:outerShdw sx="100000" sy="100000" kx="0" ky="0" algn="b" rotWithShape="0" blurRad="50800" dist="50800" dir="5400000">
              <a:srgbClr val="000000">
                <a:alpha val="43000"/>
              </a:srgbClr>
            </a:outerShdw>
          </a:effectLst>
        </p:spPr>
        <p:txBody>
          <a:bodyPr lIns="91439" rIns="91439">
            <a:noAutofit/>
          </a:bodyPr>
          <a:lstStyle/>
          <a:p>
            <a:pPr/>
          </a:p>
        </p:txBody>
      </p:sp>
      <p:sp>
        <p:nvSpPr>
          <p:cNvPr id="154" name="Corpo livello uno…"/>
          <p:cNvSpPr txBox="1"/>
          <p:nvPr>
            <p:ph type="body" sz="quarter" idx="1"/>
          </p:nvPr>
        </p:nvSpPr>
        <p:spPr>
          <a:xfrm>
            <a:off x="1154955" y="5367325"/>
            <a:ext cx="8825657" cy="493713"/>
          </a:xfrm>
          <a:prstGeom prst="rect">
            <a:avLst/>
          </a:prstGeom>
        </p:spPr>
        <p:txBody>
          <a:bodyPr/>
          <a:lstStyle>
            <a:lvl1pPr marL="0" indent="0">
              <a:buClrTx/>
              <a:buSzTx/>
              <a:buNone/>
              <a:defRPr sz="1200"/>
            </a:lvl1pPr>
            <a:lvl2pPr marL="0" indent="457200">
              <a:buClrTx/>
              <a:buSzTx/>
              <a:buNone/>
              <a:defRPr sz="1200"/>
            </a:lvl2pPr>
            <a:lvl3pPr marL="0" indent="914400">
              <a:buClrTx/>
              <a:buSzTx/>
              <a:buNone/>
              <a:defRPr sz="1200"/>
            </a:lvl3pPr>
            <a:lvl4pPr marL="0" indent="1371600">
              <a:buClrTx/>
              <a:buSzTx/>
              <a:buNone/>
              <a:defRPr sz="1200"/>
            </a:lvl4pPr>
            <a:lvl5pPr marL="0" indent="1828800">
              <a:buClrTx/>
              <a:buSzTx/>
              <a:buNone/>
              <a:defRPr sz="1200"/>
            </a:lvl5pPr>
          </a:lstStyle>
          <a:p>
            <a:pPr/>
            <a:r>
              <a:t>Corpo livello uno</a:t>
            </a:r>
          </a:p>
          <a:p>
            <a:pPr lvl="1"/>
            <a:r>
              <a:t>Corpo livello due</a:t>
            </a:r>
          </a:p>
          <a:p>
            <a:pPr lvl="2"/>
            <a:r>
              <a:t>Corpo livello tre</a:t>
            </a:r>
          </a:p>
          <a:p>
            <a:pPr lvl="3"/>
            <a:r>
              <a:t>Corpo livello quattro</a:t>
            </a:r>
          </a:p>
          <a:p>
            <a:pPr lvl="4"/>
            <a:r>
              <a:t>Corpo livello cinque</a:t>
            </a:r>
          </a:p>
        </p:txBody>
      </p:sp>
      <p:sp>
        <p:nvSpPr>
          <p:cNvPr id="155"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olo e sottotitolo">
    <p:spTree>
      <p:nvGrpSpPr>
        <p:cNvPr id="1" name=""/>
        <p:cNvGrpSpPr/>
        <p:nvPr/>
      </p:nvGrpSpPr>
      <p:grpSpPr>
        <a:xfrm>
          <a:off x="0" y="0"/>
          <a:ext cx="0" cy="0"/>
          <a:chOff x="0" y="0"/>
          <a:chExt cx="0" cy="0"/>
        </a:xfrm>
      </p:grpSpPr>
      <p:pic>
        <p:nvPicPr>
          <p:cNvPr id="162" name="Picture 7" descr="Picture 7"/>
          <p:cNvPicPr>
            <a:picLocks noChangeAspect="1"/>
          </p:cNvPicPr>
          <p:nvPr/>
        </p:nvPicPr>
        <p:blipFill>
          <a:blip r:embed="rId2">
            <a:extLst/>
          </a:blip>
          <a:srcRect l="3613" t="0" r="0" b="0"/>
          <a:stretch>
            <a:fillRect/>
          </a:stretch>
        </p:blipFill>
        <p:spPr>
          <a:xfrm>
            <a:off x="0" y="2669684"/>
            <a:ext cx="4037013" cy="4188316"/>
          </a:xfrm>
          <a:prstGeom prst="rect">
            <a:avLst/>
          </a:prstGeom>
          <a:ln w="12700">
            <a:miter lim="400000"/>
          </a:ln>
        </p:spPr>
      </p:pic>
      <p:pic>
        <p:nvPicPr>
          <p:cNvPr id="163" name="Picture 6" descr="Picture 6"/>
          <p:cNvPicPr>
            <a:picLocks noChangeAspect="1"/>
          </p:cNvPicPr>
          <p:nvPr/>
        </p:nvPicPr>
        <p:blipFill>
          <a:blip r:embed="rId3">
            <a:extLst/>
          </a:blip>
          <a:srcRect l="35640" t="0" r="0" b="0"/>
          <a:stretch>
            <a:fillRect/>
          </a:stretch>
        </p:blipFill>
        <p:spPr>
          <a:xfrm>
            <a:off x="-1" y="2892346"/>
            <a:ext cx="1522414" cy="2365454"/>
          </a:xfrm>
          <a:prstGeom prst="rect">
            <a:avLst/>
          </a:prstGeom>
          <a:ln w="12700">
            <a:miter lim="400000"/>
          </a:ln>
        </p:spPr>
      </p:pic>
      <p:sp>
        <p:nvSpPr>
          <p:cNvPr id="164" name="Oval 15"/>
          <p:cNvSpPr/>
          <p:nvPr/>
        </p:nvSpPr>
        <p:spPr>
          <a:xfrm>
            <a:off x="8609011" y="1676400"/>
            <a:ext cx="2819401" cy="2819400"/>
          </a:xfrm>
          <a:prstGeom prst="ellipse">
            <a:avLst/>
          </a:prstGeom>
          <a:gradFill>
            <a:gsLst>
              <a:gs pos="0">
                <a:srgbClr val="7AC4F0">
                  <a:alpha val="7000"/>
                </a:srgbClr>
              </a:gs>
              <a:gs pos="36000">
                <a:srgbClr val="7AC4F0">
                  <a:alpha val="6000"/>
                </a:srgbClr>
              </a:gs>
              <a:gs pos="69000">
                <a:srgbClr val="7AC4F0">
                  <a:alpha val="0"/>
                </a:srgbClr>
              </a:gs>
            </a:gsLst>
            <a:path path="circle">
              <a:fillToRect l="37721" t="-19636" r="62278" b="119636"/>
            </a:path>
          </a:gradFill>
          <a:ln w="12700">
            <a:miter lim="400000"/>
          </a:ln>
        </p:spPr>
        <p:txBody>
          <a:bodyPr lIns="45719" rIns="45719"/>
          <a:lstStyle/>
          <a:p>
            <a:pPr>
              <a:defRPr>
                <a:solidFill>
                  <a:srgbClr val="FFFFFF"/>
                </a:solidFill>
              </a:defRPr>
            </a:pPr>
          </a:p>
        </p:txBody>
      </p:sp>
      <p:pic>
        <p:nvPicPr>
          <p:cNvPr id="165" name="Picture 8" descr="Picture 8"/>
          <p:cNvPicPr>
            <a:picLocks noChangeAspect="1"/>
          </p:cNvPicPr>
          <p:nvPr/>
        </p:nvPicPr>
        <p:blipFill>
          <a:blip r:embed="rId4">
            <a:extLst/>
          </a:blip>
          <a:srcRect l="0" t="28812" r="0" b="0"/>
          <a:stretch>
            <a:fillRect/>
          </a:stretch>
        </p:blipFill>
        <p:spPr>
          <a:xfrm>
            <a:off x="7999411" y="0"/>
            <a:ext cx="1603388" cy="1141407"/>
          </a:xfrm>
          <a:prstGeom prst="rect">
            <a:avLst/>
          </a:prstGeom>
          <a:ln w="12700">
            <a:miter lim="400000"/>
          </a:ln>
        </p:spPr>
      </p:pic>
      <p:pic>
        <p:nvPicPr>
          <p:cNvPr id="166" name="Picture 9" descr="Picture 9"/>
          <p:cNvPicPr>
            <a:picLocks noChangeAspect="1"/>
          </p:cNvPicPr>
          <p:nvPr/>
        </p:nvPicPr>
        <p:blipFill>
          <a:blip r:embed="rId5">
            <a:extLst/>
          </a:blip>
          <a:srcRect l="0" t="0" r="0" b="23320"/>
          <a:stretch>
            <a:fillRect/>
          </a:stretch>
        </p:blipFill>
        <p:spPr>
          <a:xfrm>
            <a:off x="8609011" y="6096000"/>
            <a:ext cx="993735" cy="762000"/>
          </a:xfrm>
          <a:prstGeom prst="rect">
            <a:avLst/>
          </a:prstGeom>
          <a:ln w="12700">
            <a:miter lim="400000"/>
          </a:ln>
        </p:spPr>
      </p:pic>
      <p:sp>
        <p:nvSpPr>
          <p:cNvPr id="167" name="Rectangle 13"/>
          <p:cNvSpPr/>
          <p:nvPr/>
        </p:nvSpPr>
        <p:spPr>
          <a:xfrm>
            <a:off x="10437811" y="0"/>
            <a:ext cx="685801" cy="1143000"/>
          </a:xfrm>
          <a:prstGeom prst="rect">
            <a:avLst/>
          </a:prstGeom>
          <a:solidFill>
            <a:schemeClr val="accent1"/>
          </a:solidFill>
          <a:ln w="12700">
            <a:miter lim="400000"/>
          </a:ln>
          <a:effectLst>
            <a:outerShdw sx="100000" sy="100000" kx="0" ky="0" algn="b" rotWithShape="0" blurRad="38100" dist="25400" dir="5400000">
              <a:srgbClr val="000000">
                <a:alpha val="45000"/>
              </a:srgbClr>
            </a:outerShdw>
          </a:effectLst>
        </p:spPr>
        <p:txBody>
          <a:bodyPr lIns="45719" rIns="45719"/>
          <a:lstStyle/>
          <a:p>
            <a:pPr>
              <a:defRPr>
                <a:solidFill>
                  <a:srgbClr val="FFFFFF"/>
                </a:solidFill>
              </a:defRPr>
            </a:pPr>
          </a:p>
        </p:txBody>
      </p:sp>
      <p:sp>
        <p:nvSpPr>
          <p:cNvPr id="168" name="Testo titolo"/>
          <p:cNvSpPr txBox="1"/>
          <p:nvPr>
            <p:ph type="title"/>
          </p:nvPr>
        </p:nvSpPr>
        <p:spPr>
          <a:xfrm>
            <a:off x="1154954" y="1447800"/>
            <a:ext cx="8825659" cy="1981200"/>
          </a:xfrm>
          <a:prstGeom prst="rect">
            <a:avLst/>
          </a:prstGeom>
        </p:spPr>
        <p:txBody>
          <a:bodyPr>
            <a:normAutofit fontScale="100000" lnSpcReduction="0"/>
          </a:bodyPr>
          <a:lstStyle>
            <a:lvl1pPr>
              <a:defRPr sz="4800"/>
            </a:lvl1pPr>
          </a:lstStyle>
          <a:p>
            <a:pPr/>
            <a:r>
              <a:t>Testo titolo</a:t>
            </a:r>
          </a:p>
        </p:txBody>
      </p:sp>
      <p:sp>
        <p:nvSpPr>
          <p:cNvPr id="169" name="Corpo livello uno…"/>
          <p:cNvSpPr txBox="1"/>
          <p:nvPr>
            <p:ph type="body" sz="half" idx="1"/>
          </p:nvPr>
        </p:nvSpPr>
        <p:spPr>
          <a:xfrm>
            <a:off x="1154954" y="3657600"/>
            <a:ext cx="8825659" cy="2362200"/>
          </a:xfrm>
          <a:prstGeom prst="rect">
            <a:avLst/>
          </a:prstGeom>
        </p:spPr>
        <p:txBody>
          <a:bodyPr anchor="ctr"/>
          <a:lstStyle>
            <a:lvl1pPr marL="0" indent="0">
              <a:buClrTx/>
              <a:buSzTx/>
              <a:buNone/>
              <a:defRPr sz="1800"/>
            </a:lvl1pPr>
            <a:lvl2pPr marL="0" indent="457200">
              <a:buClrTx/>
              <a:buSzTx/>
              <a:buNone/>
              <a:defRPr sz="1800"/>
            </a:lvl2pPr>
            <a:lvl3pPr marL="0" indent="914400">
              <a:buClrTx/>
              <a:buSzTx/>
              <a:buNone/>
              <a:defRPr sz="1800"/>
            </a:lvl3pPr>
            <a:lvl4pPr marL="0" indent="1371600">
              <a:buClrTx/>
              <a:buSzTx/>
              <a:buNone/>
              <a:defRPr sz="1800"/>
            </a:lvl4pPr>
            <a:lvl5pPr marL="0" indent="1828800">
              <a:buClrTx/>
              <a:buSzTx/>
              <a:buNone/>
              <a:defRPr sz="1800"/>
            </a:lvl5pPr>
          </a:lstStyle>
          <a:p>
            <a:pPr/>
            <a:r>
              <a:t>Corpo livello uno</a:t>
            </a:r>
          </a:p>
          <a:p>
            <a:pPr lvl="1"/>
            <a:r>
              <a:t>Corpo livello due</a:t>
            </a:r>
          </a:p>
          <a:p>
            <a:pPr lvl="2"/>
            <a:r>
              <a:t>Corpo livello tre</a:t>
            </a:r>
          </a:p>
          <a:p>
            <a:pPr lvl="3"/>
            <a:r>
              <a:t>Corpo livello quattro</a:t>
            </a:r>
          </a:p>
          <a:p>
            <a:pPr lvl="4"/>
            <a:r>
              <a:t>Corpo livello cinque</a:t>
            </a:r>
          </a:p>
        </p:txBody>
      </p:sp>
      <p:sp>
        <p:nvSpPr>
          <p:cNvPr id="170"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itazione con didascalia">
    <p:spTree>
      <p:nvGrpSpPr>
        <p:cNvPr id="1" name=""/>
        <p:cNvGrpSpPr/>
        <p:nvPr/>
      </p:nvGrpSpPr>
      <p:grpSpPr>
        <a:xfrm>
          <a:off x="0" y="0"/>
          <a:ext cx="0" cy="0"/>
          <a:chOff x="0" y="0"/>
          <a:chExt cx="0" cy="0"/>
        </a:xfrm>
      </p:grpSpPr>
      <p:pic>
        <p:nvPicPr>
          <p:cNvPr id="177" name="Picture 7" descr="Picture 7"/>
          <p:cNvPicPr>
            <a:picLocks noChangeAspect="1"/>
          </p:cNvPicPr>
          <p:nvPr/>
        </p:nvPicPr>
        <p:blipFill>
          <a:blip r:embed="rId2">
            <a:extLst/>
          </a:blip>
          <a:srcRect l="3613" t="0" r="0" b="0"/>
          <a:stretch>
            <a:fillRect/>
          </a:stretch>
        </p:blipFill>
        <p:spPr>
          <a:xfrm>
            <a:off x="0" y="2669684"/>
            <a:ext cx="4037013" cy="4188316"/>
          </a:xfrm>
          <a:prstGeom prst="rect">
            <a:avLst/>
          </a:prstGeom>
          <a:ln w="12700">
            <a:miter lim="400000"/>
          </a:ln>
        </p:spPr>
      </p:pic>
      <p:pic>
        <p:nvPicPr>
          <p:cNvPr id="178" name="Picture 6" descr="Picture 6"/>
          <p:cNvPicPr>
            <a:picLocks noChangeAspect="1"/>
          </p:cNvPicPr>
          <p:nvPr/>
        </p:nvPicPr>
        <p:blipFill>
          <a:blip r:embed="rId3">
            <a:extLst/>
          </a:blip>
          <a:srcRect l="35640" t="0" r="0" b="0"/>
          <a:stretch>
            <a:fillRect/>
          </a:stretch>
        </p:blipFill>
        <p:spPr>
          <a:xfrm>
            <a:off x="-1" y="2892346"/>
            <a:ext cx="1522414" cy="2365454"/>
          </a:xfrm>
          <a:prstGeom prst="rect">
            <a:avLst/>
          </a:prstGeom>
          <a:ln w="12700">
            <a:miter lim="400000"/>
          </a:ln>
        </p:spPr>
      </p:pic>
      <p:sp>
        <p:nvSpPr>
          <p:cNvPr id="179" name="Oval 15"/>
          <p:cNvSpPr/>
          <p:nvPr/>
        </p:nvSpPr>
        <p:spPr>
          <a:xfrm>
            <a:off x="8609011" y="1676400"/>
            <a:ext cx="2819401" cy="2819400"/>
          </a:xfrm>
          <a:prstGeom prst="ellipse">
            <a:avLst/>
          </a:prstGeom>
          <a:gradFill>
            <a:gsLst>
              <a:gs pos="0">
                <a:srgbClr val="7AC4F0">
                  <a:alpha val="7000"/>
                </a:srgbClr>
              </a:gs>
              <a:gs pos="36000">
                <a:srgbClr val="7AC4F0">
                  <a:alpha val="6000"/>
                </a:srgbClr>
              </a:gs>
              <a:gs pos="69000">
                <a:srgbClr val="7AC4F0">
                  <a:alpha val="0"/>
                </a:srgbClr>
              </a:gs>
            </a:gsLst>
            <a:path path="circle">
              <a:fillToRect l="37721" t="-19636" r="62278" b="119636"/>
            </a:path>
          </a:gradFill>
          <a:ln w="12700">
            <a:miter lim="400000"/>
          </a:ln>
        </p:spPr>
        <p:txBody>
          <a:bodyPr lIns="45719" rIns="45719"/>
          <a:lstStyle/>
          <a:p>
            <a:pPr>
              <a:defRPr>
                <a:solidFill>
                  <a:srgbClr val="FFFFFF"/>
                </a:solidFill>
              </a:defRPr>
            </a:pPr>
          </a:p>
        </p:txBody>
      </p:sp>
      <p:pic>
        <p:nvPicPr>
          <p:cNvPr id="180" name="Picture 8" descr="Picture 8"/>
          <p:cNvPicPr>
            <a:picLocks noChangeAspect="1"/>
          </p:cNvPicPr>
          <p:nvPr/>
        </p:nvPicPr>
        <p:blipFill>
          <a:blip r:embed="rId4">
            <a:extLst/>
          </a:blip>
          <a:srcRect l="0" t="28812" r="0" b="0"/>
          <a:stretch>
            <a:fillRect/>
          </a:stretch>
        </p:blipFill>
        <p:spPr>
          <a:xfrm>
            <a:off x="7999411" y="0"/>
            <a:ext cx="1603388" cy="1141407"/>
          </a:xfrm>
          <a:prstGeom prst="rect">
            <a:avLst/>
          </a:prstGeom>
          <a:ln w="12700">
            <a:miter lim="400000"/>
          </a:ln>
        </p:spPr>
      </p:pic>
      <p:pic>
        <p:nvPicPr>
          <p:cNvPr id="181" name="Picture 9" descr="Picture 9"/>
          <p:cNvPicPr>
            <a:picLocks noChangeAspect="1"/>
          </p:cNvPicPr>
          <p:nvPr/>
        </p:nvPicPr>
        <p:blipFill>
          <a:blip r:embed="rId5">
            <a:extLst/>
          </a:blip>
          <a:srcRect l="0" t="0" r="0" b="23320"/>
          <a:stretch>
            <a:fillRect/>
          </a:stretch>
        </p:blipFill>
        <p:spPr>
          <a:xfrm>
            <a:off x="8609011" y="6096000"/>
            <a:ext cx="993735" cy="762000"/>
          </a:xfrm>
          <a:prstGeom prst="rect">
            <a:avLst/>
          </a:prstGeom>
          <a:ln w="12700">
            <a:miter lim="400000"/>
          </a:ln>
        </p:spPr>
      </p:pic>
      <p:sp>
        <p:nvSpPr>
          <p:cNvPr id="182" name="Rectangle 13"/>
          <p:cNvSpPr/>
          <p:nvPr/>
        </p:nvSpPr>
        <p:spPr>
          <a:xfrm>
            <a:off x="10437811" y="0"/>
            <a:ext cx="685801" cy="1143000"/>
          </a:xfrm>
          <a:prstGeom prst="rect">
            <a:avLst/>
          </a:prstGeom>
          <a:solidFill>
            <a:schemeClr val="accent1"/>
          </a:solidFill>
          <a:ln w="12700">
            <a:miter lim="400000"/>
          </a:ln>
          <a:effectLst>
            <a:outerShdw sx="100000" sy="100000" kx="0" ky="0" algn="b" rotWithShape="0" blurRad="38100" dist="25400" dir="5400000">
              <a:srgbClr val="000000">
                <a:alpha val="45000"/>
              </a:srgbClr>
            </a:outerShdw>
          </a:effectLst>
        </p:spPr>
        <p:txBody>
          <a:bodyPr lIns="45719" rIns="45719"/>
          <a:lstStyle/>
          <a:p>
            <a:pPr>
              <a:defRPr>
                <a:solidFill>
                  <a:srgbClr val="FFFFFF"/>
                </a:solidFill>
              </a:defRPr>
            </a:pPr>
          </a:p>
        </p:txBody>
      </p:sp>
      <p:sp>
        <p:nvSpPr>
          <p:cNvPr id="183" name="Testo titolo"/>
          <p:cNvSpPr txBox="1"/>
          <p:nvPr>
            <p:ph type="title"/>
          </p:nvPr>
        </p:nvSpPr>
        <p:spPr>
          <a:xfrm>
            <a:off x="1574800" y="1447800"/>
            <a:ext cx="7999316" cy="2323375"/>
          </a:xfrm>
          <a:prstGeom prst="rect">
            <a:avLst/>
          </a:prstGeom>
        </p:spPr>
        <p:txBody>
          <a:bodyPr>
            <a:normAutofit fontScale="100000" lnSpcReduction="0"/>
          </a:bodyPr>
          <a:lstStyle>
            <a:lvl1pPr>
              <a:defRPr sz="4800"/>
            </a:lvl1pPr>
          </a:lstStyle>
          <a:p>
            <a:pPr/>
            <a:r>
              <a:t>Testo titolo</a:t>
            </a:r>
          </a:p>
        </p:txBody>
      </p:sp>
      <p:sp>
        <p:nvSpPr>
          <p:cNvPr id="184" name="Corpo livello uno…"/>
          <p:cNvSpPr txBox="1"/>
          <p:nvPr>
            <p:ph type="body" sz="quarter" idx="1"/>
          </p:nvPr>
        </p:nvSpPr>
        <p:spPr>
          <a:xfrm>
            <a:off x="1930400" y="3771174"/>
            <a:ext cx="7279649" cy="342175"/>
          </a:xfrm>
          <a:prstGeom prst="rect">
            <a:avLst/>
          </a:prstGeom>
        </p:spPr>
        <p:txBody>
          <a:bodyPr/>
          <a:lstStyle>
            <a:lvl1pPr marL="0" indent="0">
              <a:buClrTx/>
              <a:buSzTx/>
              <a:buNone/>
              <a:defRPr cap="small" sz="1400">
                <a:solidFill>
                  <a:schemeClr val="accent1"/>
                </a:solidFill>
              </a:defRPr>
            </a:lvl1pPr>
            <a:lvl2pPr marL="0" indent="457200">
              <a:buClrTx/>
              <a:buSzTx/>
              <a:buNone/>
              <a:defRPr cap="small" sz="1400">
                <a:solidFill>
                  <a:schemeClr val="accent1"/>
                </a:solidFill>
              </a:defRPr>
            </a:lvl2pPr>
            <a:lvl3pPr marL="0" indent="914400">
              <a:buClrTx/>
              <a:buSzTx/>
              <a:buNone/>
              <a:defRPr cap="small" sz="1400">
                <a:solidFill>
                  <a:schemeClr val="accent1"/>
                </a:solidFill>
              </a:defRPr>
            </a:lvl3pPr>
            <a:lvl4pPr marL="0" indent="1371600">
              <a:buClrTx/>
              <a:buSzTx/>
              <a:buNone/>
              <a:defRPr cap="small" sz="1400">
                <a:solidFill>
                  <a:schemeClr val="accent1"/>
                </a:solidFill>
              </a:defRPr>
            </a:lvl4pPr>
            <a:lvl5pPr marL="0" indent="1828800">
              <a:buClrTx/>
              <a:buSzTx/>
              <a:buNone/>
              <a:defRPr cap="small" sz="1400">
                <a:solidFill>
                  <a:schemeClr val="accent1"/>
                </a:solidFill>
              </a:defRPr>
            </a:lvl5pPr>
          </a:lstStyle>
          <a:p>
            <a:pPr/>
            <a:r>
              <a:t>Corpo livello uno</a:t>
            </a:r>
          </a:p>
          <a:p>
            <a:pPr lvl="1"/>
            <a:r>
              <a:t>Corpo livello due</a:t>
            </a:r>
          </a:p>
          <a:p>
            <a:pPr lvl="2"/>
            <a:r>
              <a:t>Corpo livello tre</a:t>
            </a:r>
          </a:p>
          <a:p>
            <a:pPr lvl="3"/>
            <a:r>
              <a:t>Corpo livello quattro</a:t>
            </a:r>
          </a:p>
          <a:p>
            <a:pPr lvl="4"/>
            <a:r>
              <a:t>Corpo livello cinque</a:t>
            </a:r>
          </a:p>
        </p:txBody>
      </p:sp>
      <p:sp>
        <p:nvSpPr>
          <p:cNvPr id="185" name="Text Placeholder 3"/>
          <p:cNvSpPr/>
          <p:nvPr>
            <p:ph type="body" sz="quarter" idx="21"/>
          </p:nvPr>
        </p:nvSpPr>
        <p:spPr>
          <a:xfrm>
            <a:off x="1154954" y="4350656"/>
            <a:ext cx="8825659" cy="1676401"/>
          </a:xfrm>
          <a:prstGeom prst="rect">
            <a:avLst/>
          </a:prstGeom>
        </p:spPr>
        <p:txBody>
          <a:bodyPr anchor="ctr"/>
          <a:lstStyle/>
          <a:p>
            <a:pPr marL="0" indent="0">
              <a:buClrTx/>
              <a:buSzTx/>
              <a:buNone/>
              <a:defRPr sz="1800"/>
            </a:pPr>
          </a:p>
        </p:txBody>
      </p:sp>
      <p:sp>
        <p:nvSpPr>
          <p:cNvPr id="186" name="TextBox 8"/>
          <p:cNvSpPr txBox="1"/>
          <p:nvPr/>
        </p:nvSpPr>
        <p:spPr>
          <a:xfrm>
            <a:off x="944014" y="971253"/>
            <a:ext cx="710473" cy="181875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2200">
                <a:solidFill>
                  <a:schemeClr val="accent1"/>
                </a:solidFill>
                <a:latin typeface="Arial"/>
                <a:ea typeface="Arial"/>
                <a:cs typeface="Arial"/>
                <a:sym typeface="Arial"/>
              </a:defRPr>
            </a:lvl1pPr>
          </a:lstStyle>
          <a:p>
            <a:pPr/>
            <a:r>
              <a:t>“</a:t>
            </a:r>
          </a:p>
        </p:txBody>
      </p:sp>
      <p:sp>
        <p:nvSpPr>
          <p:cNvPr id="187" name="TextBox 12"/>
          <p:cNvSpPr txBox="1"/>
          <p:nvPr/>
        </p:nvSpPr>
        <p:spPr>
          <a:xfrm>
            <a:off x="9376209" y="2613786"/>
            <a:ext cx="710473" cy="181875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sz="12200">
                <a:solidFill>
                  <a:schemeClr val="accent1"/>
                </a:solidFill>
                <a:latin typeface="Arial"/>
                <a:ea typeface="Arial"/>
                <a:cs typeface="Arial"/>
                <a:sym typeface="Arial"/>
              </a:defRPr>
            </a:lvl1pPr>
          </a:lstStyle>
          <a:p>
            <a:pPr/>
            <a:r>
              <a:t>”</a:t>
            </a:r>
          </a:p>
        </p:txBody>
      </p:sp>
      <p:sp>
        <p:nvSpPr>
          <p:cNvPr id="188"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cheda nome">
    <p:spTree>
      <p:nvGrpSpPr>
        <p:cNvPr id="1" name=""/>
        <p:cNvGrpSpPr/>
        <p:nvPr/>
      </p:nvGrpSpPr>
      <p:grpSpPr>
        <a:xfrm>
          <a:off x="0" y="0"/>
          <a:ext cx="0" cy="0"/>
          <a:chOff x="0" y="0"/>
          <a:chExt cx="0" cy="0"/>
        </a:xfrm>
      </p:grpSpPr>
      <p:pic>
        <p:nvPicPr>
          <p:cNvPr id="195" name="Picture 7" descr="Picture 7"/>
          <p:cNvPicPr>
            <a:picLocks noChangeAspect="1"/>
          </p:cNvPicPr>
          <p:nvPr/>
        </p:nvPicPr>
        <p:blipFill>
          <a:blip r:embed="rId2">
            <a:extLst/>
          </a:blip>
          <a:srcRect l="3613" t="0" r="0" b="0"/>
          <a:stretch>
            <a:fillRect/>
          </a:stretch>
        </p:blipFill>
        <p:spPr>
          <a:xfrm>
            <a:off x="0" y="2669684"/>
            <a:ext cx="4037013" cy="4188316"/>
          </a:xfrm>
          <a:prstGeom prst="rect">
            <a:avLst/>
          </a:prstGeom>
          <a:ln w="12700">
            <a:miter lim="400000"/>
          </a:ln>
        </p:spPr>
      </p:pic>
      <p:pic>
        <p:nvPicPr>
          <p:cNvPr id="196" name="Picture 6" descr="Picture 6"/>
          <p:cNvPicPr>
            <a:picLocks noChangeAspect="1"/>
          </p:cNvPicPr>
          <p:nvPr/>
        </p:nvPicPr>
        <p:blipFill>
          <a:blip r:embed="rId3">
            <a:extLst/>
          </a:blip>
          <a:srcRect l="35640" t="0" r="0" b="0"/>
          <a:stretch>
            <a:fillRect/>
          </a:stretch>
        </p:blipFill>
        <p:spPr>
          <a:xfrm>
            <a:off x="-1" y="2892346"/>
            <a:ext cx="1522414" cy="2365454"/>
          </a:xfrm>
          <a:prstGeom prst="rect">
            <a:avLst/>
          </a:prstGeom>
          <a:ln w="12700">
            <a:miter lim="400000"/>
          </a:ln>
        </p:spPr>
      </p:pic>
      <p:sp>
        <p:nvSpPr>
          <p:cNvPr id="197" name="Oval 15"/>
          <p:cNvSpPr/>
          <p:nvPr/>
        </p:nvSpPr>
        <p:spPr>
          <a:xfrm>
            <a:off x="8609011" y="1676400"/>
            <a:ext cx="2819401" cy="2819400"/>
          </a:xfrm>
          <a:prstGeom prst="ellipse">
            <a:avLst/>
          </a:prstGeom>
          <a:gradFill>
            <a:gsLst>
              <a:gs pos="0">
                <a:srgbClr val="7AC4F0">
                  <a:alpha val="7000"/>
                </a:srgbClr>
              </a:gs>
              <a:gs pos="36000">
                <a:srgbClr val="7AC4F0">
                  <a:alpha val="6000"/>
                </a:srgbClr>
              </a:gs>
              <a:gs pos="69000">
                <a:srgbClr val="7AC4F0">
                  <a:alpha val="0"/>
                </a:srgbClr>
              </a:gs>
            </a:gsLst>
            <a:path path="circle">
              <a:fillToRect l="37721" t="-19636" r="62278" b="119636"/>
            </a:path>
          </a:gradFill>
          <a:ln w="12700">
            <a:miter lim="400000"/>
          </a:ln>
        </p:spPr>
        <p:txBody>
          <a:bodyPr lIns="45719" rIns="45719"/>
          <a:lstStyle/>
          <a:p>
            <a:pPr>
              <a:defRPr>
                <a:solidFill>
                  <a:srgbClr val="FFFFFF"/>
                </a:solidFill>
              </a:defRPr>
            </a:pPr>
          </a:p>
        </p:txBody>
      </p:sp>
      <p:pic>
        <p:nvPicPr>
          <p:cNvPr id="198" name="Picture 8" descr="Picture 8"/>
          <p:cNvPicPr>
            <a:picLocks noChangeAspect="1"/>
          </p:cNvPicPr>
          <p:nvPr/>
        </p:nvPicPr>
        <p:blipFill>
          <a:blip r:embed="rId4">
            <a:extLst/>
          </a:blip>
          <a:srcRect l="0" t="28812" r="0" b="0"/>
          <a:stretch>
            <a:fillRect/>
          </a:stretch>
        </p:blipFill>
        <p:spPr>
          <a:xfrm>
            <a:off x="7999411" y="0"/>
            <a:ext cx="1603388" cy="1141407"/>
          </a:xfrm>
          <a:prstGeom prst="rect">
            <a:avLst/>
          </a:prstGeom>
          <a:ln w="12700">
            <a:miter lim="400000"/>
          </a:ln>
        </p:spPr>
      </p:pic>
      <p:pic>
        <p:nvPicPr>
          <p:cNvPr id="199" name="Picture 9" descr="Picture 9"/>
          <p:cNvPicPr>
            <a:picLocks noChangeAspect="1"/>
          </p:cNvPicPr>
          <p:nvPr/>
        </p:nvPicPr>
        <p:blipFill>
          <a:blip r:embed="rId5">
            <a:extLst/>
          </a:blip>
          <a:srcRect l="0" t="0" r="0" b="23320"/>
          <a:stretch>
            <a:fillRect/>
          </a:stretch>
        </p:blipFill>
        <p:spPr>
          <a:xfrm>
            <a:off x="8609011" y="6096000"/>
            <a:ext cx="993735" cy="762000"/>
          </a:xfrm>
          <a:prstGeom prst="rect">
            <a:avLst/>
          </a:prstGeom>
          <a:ln w="12700">
            <a:miter lim="400000"/>
          </a:ln>
        </p:spPr>
      </p:pic>
      <p:sp>
        <p:nvSpPr>
          <p:cNvPr id="200" name="Rectangle 13"/>
          <p:cNvSpPr/>
          <p:nvPr/>
        </p:nvSpPr>
        <p:spPr>
          <a:xfrm>
            <a:off x="10437811" y="0"/>
            <a:ext cx="685801" cy="1143000"/>
          </a:xfrm>
          <a:prstGeom prst="rect">
            <a:avLst/>
          </a:prstGeom>
          <a:solidFill>
            <a:schemeClr val="accent1"/>
          </a:solidFill>
          <a:ln w="12700">
            <a:miter lim="400000"/>
          </a:ln>
          <a:effectLst>
            <a:outerShdw sx="100000" sy="100000" kx="0" ky="0" algn="b" rotWithShape="0" blurRad="38100" dist="25400" dir="5400000">
              <a:srgbClr val="000000">
                <a:alpha val="45000"/>
              </a:srgbClr>
            </a:outerShdw>
          </a:effectLst>
        </p:spPr>
        <p:txBody>
          <a:bodyPr lIns="45719" rIns="45719"/>
          <a:lstStyle/>
          <a:p>
            <a:pPr>
              <a:defRPr>
                <a:solidFill>
                  <a:srgbClr val="FFFFFF"/>
                </a:solidFill>
              </a:defRPr>
            </a:pPr>
          </a:p>
        </p:txBody>
      </p:sp>
      <p:sp>
        <p:nvSpPr>
          <p:cNvPr id="201" name="Testo titolo"/>
          <p:cNvSpPr txBox="1"/>
          <p:nvPr>
            <p:ph type="title"/>
          </p:nvPr>
        </p:nvSpPr>
        <p:spPr>
          <a:xfrm>
            <a:off x="1154954" y="3124200"/>
            <a:ext cx="8825660" cy="1653181"/>
          </a:xfrm>
          <a:prstGeom prst="rect">
            <a:avLst/>
          </a:prstGeom>
        </p:spPr>
        <p:txBody>
          <a:bodyPr anchor="b">
            <a:normAutofit fontScale="100000" lnSpcReduction="0"/>
          </a:bodyPr>
          <a:lstStyle>
            <a:lvl1pPr>
              <a:defRPr sz="4000"/>
            </a:lvl1pPr>
          </a:lstStyle>
          <a:p>
            <a:pPr/>
            <a:r>
              <a:t>Testo titolo</a:t>
            </a:r>
          </a:p>
        </p:txBody>
      </p:sp>
      <p:sp>
        <p:nvSpPr>
          <p:cNvPr id="202" name="Corpo livello uno…"/>
          <p:cNvSpPr txBox="1"/>
          <p:nvPr>
            <p:ph type="body" sz="quarter" idx="1"/>
          </p:nvPr>
        </p:nvSpPr>
        <p:spPr>
          <a:xfrm>
            <a:off x="1154954" y="4777380"/>
            <a:ext cx="8825659" cy="860401"/>
          </a:xfrm>
          <a:prstGeom prst="rect">
            <a:avLst/>
          </a:prstGeom>
        </p:spPr>
        <p:txBody>
          <a:bodyPr/>
          <a:lstStyle>
            <a:lvl1pPr marL="0" indent="0">
              <a:buClrTx/>
              <a:buSzTx/>
              <a:buNone/>
              <a:defRPr>
                <a:solidFill>
                  <a:schemeClr val="accent1"/>
                </a:solidFill>
              </a:defRPr>
            </a:lvl1pPr>
            <a:lvl2pPr marL="0" indent="457200">
              <a:buClrTx/>
              <a:buSzTx/>
              <a:buNone/>
              <a:defRPr>
                <a:solidFill>
                  <a:schemeClr val="accent1"/>
                </a:solidFill>
              </a:defRPr>
            </a:lvl2pPr>
            <a:lvl3pPr marL="0" indent="914400">
              <a:buClrTx/>
              <a:buSzTx/>
              <a:buNone/>
              <a:defRPr>
                <a:solidFill>
                  <a:schemeClr val="accent1"/>
                </a:solidFill>
              </a:defRPr>
            </a:lvl3pPr>
            <a:lvl4pPr marL="0" indent="1371600">
              <a:buClrTx/>
              <a:buSzTx/>
              <a:buNone/>
              <a:defRPr>
                <a:solidFill>
                  <a:schemeClr val="accent1"/>
                </a:solidFill>
              </a:defRPr>
            </a:lvl4pPr>
            <a:lvl5pPr marL="0" indent="1828800">
              <a:buClrTx/>
              <a:buSzTx/>
              <a:buNone/>
              <a:defRPr>
                <a:solidFill>
                  <a:schemeClr val="accent1"/>
                </a:solidFill>
              </a:defRPr>
            </a:lvl5pPr>
          </a:lstStyle>
          <a:p>
            <a:pPr/>
            <a:r>
              <a:t>Corpo livello uno</a:t>
            </a:r>
          </a:p>
          <a:p>
            <a:pPr lvl="1"/>
            <a:r>
              <a:t>Corpo livello due</a:t>
            </a:r>
          </a:p>
          <a:p>
            <a:pPr lvl="2"/>
            <a:r>
              <a:t>Corpo livello tre</a:t>
            </a:r>
          </a:p>
          <a:p>
            <a:pPr lvl="3"/>
            <a:r>
              <a:t>Corpo livello quattro</a:t>
            </a:r>
          </a:p>
          <a:p>
            <a:pPr lvl="4"/>
            <a:r>
              <a:t>Corpo livello cinque</a:t>
            </a:r>
          </a:p>
        </p:txBody>
      </p:sp>
      <p:sp>
        <p:nvSpPr>
          <p:cNvPr id="203"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3 colonne">
    <p:spTree>
      <p:nvGrpSpPr>
        <p:cNvPr id="1" name=""/>
        <p:cNvGrpSpPr/>
        <p:nvPr/>
      </p:nvGrpSpPr>
      <p:grpSpPr>
        <a:xfrm>
          <a:off x="0" y="0"/>
          <a:ext cx="0" cy="0"/>
          <a:chOff x="0" y="0"/>
          <a:chExt cx="0" cy="0"/>
        </a:xfrm>
      </p:grpSpPr>
      <p:pic>
        <p:nvPicPr>
          <p:cNvPr id="210" name="Picture 7" descr="Picture 7"/>
          <p:cNvPicPr>
            <a:picLocks noChangeAspect="1"/>
          </p:cNvPicPr>
          <p:nvPr/>
        </p:nvPicPr>
        <p:blipFill>
          <a:blip r:embed="rId2">
            <a:extLst/>
          </a:blip>
          <a:srcRect l="3613" t="0" r="0" b="0"/>
          <a:stretch>
            <a:fillRect/>
          </a:stretch>
        </p:blipFill>
        <p:spPr>
          <a:xfrm>
            <a:off x="0" y="2669684"/>
            <a:ext cx="4037013" cy="4188316"/>
          </a:xfrm>
          <a:prstGeom prst="rect">
            <a:avLst/>
          </a:prstGeom>
          <a:ln w="12700">
            <a:miter lim="400000"/>
          </a:ln>
        </p:spPr>
      </p:pic>
      <p:pic>
        <p:nvPicPr>
          <p:cNvPr id="211" name="Picture 6" descr="Picture 6"/>
          <p:cNvPicPr>
            <a:picLocks noChangeAspect="1"/>
          </p:cNvPicPr>
          <p:nvPr/>
        </p:nvPicPr>
        <p:blipFill>
          <a:blip r:embed="rId3">
            <a:extLst/>
          </a:blip>
          <a:srcRect l="35640" t="0" r="0" b="0"/>
          <a:stretch>
            <a:fillRect/>
          </a:stretch>
        </p:blipFill>
        <p:spPr>
          <a:xfrm>
            <a:off x="-1" y="2892346"/>
            <a:ext cx="1522414" cy="2365454"/>
          </a:xfrm>
          <a:prstGeom prst="rect">
            <a:avLst/>
          </a:prstGeom>
          <a:ln w="12700">
            <a:miter lim="400000"/>
          </a:ln>
        </p:spPr>
      </p:pic>
      <p:sp>
        <p:nvSpPr>
          <p:cNvPr id="212" name="Oval 15"/>
          <p:cNvSpPr/>
          <p:nvPr/>
        </p:nvSpPr>
        <p:spPr>
          <a:xfrm>
            <a:off x="8609011" y="1676400"/>
            <a:ext cx="2819401" cy="2819400"/>
          </a:xfrm>
          <a:prstGeom prst="ellipse">
            <a:avLst/>
          </a:prstGeom>
          <a:gradFill>
            <a:gsLst>
              <a:gs pos="0">
                <a:srgbClr val="7AC4F0">
                  <a:alpha val="7000"/>
                </a:srgbClr>
              </a:gs>
              <a:gs pos="36000">
                <a:srgbClr val="7AC4F0">
                  <a:alpha val="6000"/>
                </a:srgbClr>
              </a:gs>
              <a:gs pos="69000">
                <a:srgbClr val="7AC4F0">
                  <a:alpha val="0"/>
                </a:srgbClr>
              </a:gs>
            </a:gsLst>
            <a:path path="circle">
              <a:fillToRect l="37721" t="-19636" r="62278" b="119636"/>
            </a:path>
          </a:gradFill>
          <a:ln w="12700">
            <a:miter lim="400000"/>
          </a:ln>
        </p:spPr>
        <p:txBody>
          <a:bodyPr lIns="45719" rIns="45719"/>
          <a:lstStyle/>
          <a:p>
            <a:pPr>
              <a:defRPr>
                <a:solidFill>
                  <a:srgbClr val="FFFFFF"/>
                </a:solidFill>
              </a:defRPr>
            </a:pPr>
          </a:p>
        </p:txBody>
      </p:sp>
      <p:pic>
        <p:nvPicPr>
          <p:cNvPr id="213" name="Picture 8" descr="Picture 8"/>
          <p:cNvPicPr>
            <a:picLocks noChangeAspect="1"/>
          </p:cNvPicPr>
          <p:nvPr/>
        </p:nvPicPr>
        <p:blipFill>
          <a:blip r:embed="rId4">
            <a:extLst/>
          </a:blip>
          <a:srcRect l="0" t="28812" r="0" b="0"/>
          <a:stretch>
            <a:fillRect/>
          </a:stretch>
        </p:blipFill>
        <p:spPr>
          <a:xfrm>
            <a:off x="7999411" y="0"/>
            <a:ext cx="1603388" cy="1141407"/>
          </a:xfrm>
          <a:prstGeom prst="rect">
            <a:avLst/>
          </a:prstGeom>
          <a:ln w="12700">
            <a:miter lim="400000"/>
          </a:ln>
        </p:spPr>
      </p:pic>
      <p:pic>
        <p:nvPicPr>
          <p:cNvPr id="214" name="Picture 9" descr="Picture 9"/>
          <p:cNvPicPr>
            <a:picLocks noChangeAspect="1"/>
          </p:cNvPicPr>
          <p:nvPr/>
        </p:nvPicPr>
        <p:blipFill>
          <a:blip r:embed="rId5">
            <a:extLst/>
          </a:blip>
          <a:srcRect l="0" t="0" r="0" b="23320"/>
          <a:stretch>
            <a:fillRect/>
          </a:stretch>
        </p:blipFill>
        <p:spPr>
          <a:xfrm>
            <a:off x="8609011" y="6096000"/>
            <a:ext cx="993735" cy="762000"/>
          </a:xfrm>
          <a:prstGeom prst="rect">
            <a:avLst/>
          </a:prstGeom>
          <a:ln w="12700">
            <a:miter lim="400000"/>
          </a:ln>
        </p:spPr>
      </p:pic>
      <p:sp>
        <p:nvSpPr>
          <p:cNvPr id="215" name="Rectangle 13"/>
          <p:cNvSpPr/>
          <p:nvPr/>
        </p:nvSpPr>
        <p:spPr>
          <a:xfrm>
            <a:off x="10437811" y="0"/>
            <a:ext cx="685801" cy="1143000"/>
          </a:xfrm>
          <a:prstGeom prst="rect">
            <a:avLst/>
          </a:prstGeom>
          <a:solidFill>
            <a:schemeClr val="accent1"/>
          </a:solidFill>
          <a:ln w="12700">
            <a:miter lim="400000"/>
          </a:ln>
          <a:effectLst>
            <a:outerShdw sx="100000" sy="100000" kx="0" ky="0" algn="b" rotWithShape="0" blurRad="38100" dist="25400" dir="5400000">
              <a:srgbClr val="000000">
                <a:alpha val="45000"/>
              </a:srgbClr>
            </a:outerShdw>
          </a:effectLst>
        </p:spPr>
        <p:txBody>
          <a:bodyPr lIns="45719" rIns="45719"/>
          <a:lstStyle/>
          <a:p>
            <a:pPr>
              <a:defRPr>
                <a:solidFill>
                  <a:srgbClr val="FFFFFF"/>
                </a:solidFill>
              </a:defRPr>
            </a:pPr>
          </a:p>
        </p:txBody>
      </p:sp>
      <p:sp>
        <p:nvSpPr>
          <p:cNvPr id="216" name="Testo titolo"/>
          <p:cNvSpPr txBox="1"/>
          <p:nvPr>
            <p:ph type="title"/>
          </p:nvPr>
        </p:nvSpPr>
        <p:spPr>
          <a:xfrm>
            <a:off x="646110" y="452718"/>
            <a:ext cx="9404724" cy="1400531"/>
          </a:xfrm>
          <a:prstGeom prst="rect">
            <a:avLst/>
          </a:prstGeom>
        </p:spPr>
        <p:txBody>
          <a:bodyPr>
            <a:normAutofit fontScale="100000" lnSpcReduction="0"/>
          </a:bodyPr>
          <a:lstStyle/>
          <a:p>
            <a:pPr/>
            <a:r>
              <a:t>Testo titolo</a:t>
            </a:r>
          </a:p>
        </p:txBody>
      </p:sp>
      <p:sp>
        <p:nvSpPr>
          <p:cNvPr id="217" name="Corpo livello uno…"/>
          <p:cNvSpPr txBox="1"/>
          <p:nvPr>
            <p:ph type="body" sz="quarter" idx="1"/>
          </p:nvPr>
        </p:nvSpPr>
        <p:spPr>
          <a:xfrm>
            <a:off x="632946" y="1981200"/>
            <a:ext cx="2946868" cy="576263"/>
          </a:xfrm>
          <a:prstGeom prst="rect">
            <a:avLst/>
          </a:prstGeom>
        </p:spPr>
        <p:txBody>
          <a:bodyPr anchor="b"/>
          <a:lstStyle>
            <a:lvl1pPr marL="0" indent="0">
              <a:buClrTx/>
              <a:buSzTx/>
              <a:buNone/>
              <a:defRPr sz="2400">
                <a:solidFill>
                  <a:schemeClr val="accent1"/>
                </a:solidFill>
              </a:defRPr>
            </a:lvl1pPr>
            <a:lvl2pPr marL="0" indent="457200">
              <a:buClrTx/>
              <a:buSzTx/>
              <a:buNone/>
              <a:defRPr sz="2400">
                <a:solidFill>
                  <a:schemeClr val="accent1"/>
                </a:solidFill>
              </a:defRPr>
            </a:lvl2pPr>
            <a:lvl3pPr marL="0" indent="914400">
              <a:buClrTx/>
              <a:buSzTx/>
              <a:buNone/>
              <a:defRPr sz="2400">
                <a:solidFill>
                  <a:schemeClr val="accent1"/>
                </a:solidFill>
              </a:defRPr>
            </a:lvl3pPr>
            <a:lvl4pPr marL="0" indent="1371600">
              <a:buClrTx/>
              <a:buSzTx/>
              <a:buNone/>
              <a:defRPr sz="2400">
                <a:solidFill>
                  <a:schemeClr val="accent1"/>
                </a:solidFill>
              </a:defRPr>
            </a:lvl4pPr>
            <a:lvl5pPr marL="0" indent="1828800">
              <a:buClrTx/>
              <a:buSzTx/>
              <a:buNone/>
              <a:defRPr sz="2400">
                <a:solidFill>
                  <a:schemeClr val="accent1"/>
                </a:solidFill>
              </a:defRPr>
            </a:lvl5pPr>
          </a:lstStyle>
          <a:p>
            <a:pPr/>
            <a:r>
              <a:t>Corpo livello uno</a:t>
            </a:r>
          </a:p>
          <a:p>
            <a:pPr lvl="1"/>
            <a:r>
              <a:t>Corpo livello due</a:t>
            </a:r>
          </a:p>
          <a:p>
            <a:pPr lvl="2"/>
            <a:r>
              <a:t>Corpo livello tre</a:t>
            </a:r>
          </a:p>
          <a:p>
            <a:pPr lvl="3"/>
            <a:r>
              <a:t>Corpo livello quattro</a:t>
            </a:r>
          </a:p>
          <a:p>
            <a:pPr lvl="4"/>
            <a:r>
              <a:t>Corpo livello cinque</a:t>
            </a:r>
          </a:p>
        </p:txBody>
      </p:sp>
      <p:sp>
        <p:nvSpPr>
          <p:cNvPr id="218" name="Text Placeholder 3"/>
          <p:cNvSpPr/>
          <p:nvPr>
            <p:ph type="body" sz="quarter" idx="21"/>
          </p:nvPr>
        </p:nvSpPr>
        <p:spPr>
          <a:xfrm>
            <a:off x="652462" y="2667000"/>
            <a:ext cx="2927351" cy="3589338"/>
          </a:xfrm>
          <a:prstGeom prst="rect">
            <a:avLst/>
          </a:prstGeom>
        </p:spPr>
        <p:txBody>
          <a:bodyPr/>
          <a:lstStyle/>
          <a:p>
            <a:pPr marL="0" indent="0">
              <a:buClrTx/>
              <a:buSzTx/>
              <a:buNone/>
              <a:defRPr sz="1400"/>
            </a:pPr>
          </a:p>
        </p:txBody>
      </p:sp>
      <p:sp>
        <p:nvSpPr>
          <p:cNvPr id="219" name="Text Placeholder 4"/>
          <p:cNvSpPr/>
          <p:nvPr>
            <p:ph type="body" sz="quarter" idx="22"/>
          </p:nvPr>
        </p:nvSpPr>
        <p:spPr>
          <a:xfrm>
            <a:off x="3883659" y="1981200"/>
            <a:ext cx="2936242" cy="576263"/>
          </a:xfrm>
          <a:prstGeom prst="rect">
            <a:avLst/>
          </a:prstGeom>
        </p:spPr>
        <p:txBody>
          <a:bodyPr anchor="b"/>
          <a:lstStyle/>
          <a:p>
            <a:pPr marL="0" indent="0">
              <a:buClrTx/>
              <a:buSzTx/>
              <a:buNone/>
              <a:defRPr sz="2400">
                <a:solidFill>
                  <a:schemeClr val="accent1"/>
                </a:solidFill>
              </a:defRPr>
            </a:pPr>
          </a:p>
        </p:txBody>
      </p:sp>
      <p:sp>
        <p:nvSpPr>
          <p:cNvPr id="220" name="Text Placeholder 3"/>
          <p:cNvSpPr/>
          <p:nvPr>
            <p:ph type="body" sz="quarter" idx="23"/>
          </p:nvPr>
        </p:nvSpPr>
        <p:spPr>
          <a:xfrm>
            <a:off x="3873105" y="2667000"/>
            <a:ext cx="2946795" cy="3589338"/>
          </a:xfrm>
          <a:prstGeom prst="rect">
            <a:avLst/>
          </a:prstGeom>
        </p:spPr>
        <p:txBody>
          <a:bodyPr/>
          <a:lstStyle/>
          <a:p>
            <a:pPr marL="0" indent="0">
              <a:buClrTx/>
              <a:buSzTx/>
              <a:buNone/>
              <a:defRPr sz="1400"/>
            </a:pPr>
          </a:p>
        </p:txBody>
      </p:sp>
      <p:sp>
        <p:nvSpPr>
          <p:cNvPr id="221" name="Text Placeholder 4"/>
          <p:cNvSpPr/>
          <p:nvPr>
            <p:ph type="body" sz="quarter" idx="24"/>
          </p:nvPr>
        </p:nvSpPr>
        <p:spPr>
          <a:xfrm>
            <a:off x="7124700" y="1981200"/>
            <a:ext cx="2932114" cy="576263"/>
          </a:xfrm>
          <a:prstGeom prst="rect">
            <a:avLst/>
          </a:prstGeom>
        </p:spPr>
        <p:txBody>
          <a:bodyPr anchor="b"/>
          <a:lstStyle/>
          <a:p>
            <a:pPr marL="0" indent="0">
              <a:buClrTx/>
              <a:buSzTx/>
              <a:buNone/>
              <a:defRPr sz="2400">
                <a:solidFill>
                  <a:schemeClr val="accent1"/>
                </a:solidFill>
              </a:defRPr>
            </a:pPr>
          </a:p>
        </p:txBody>
      </p:sp>
      <p:sp>
        <p:nvSpPr>
          <p:cNvPr id="222" name="Text Placeholder 3"/>
          <p:cNvSpPr/>
          <p:nvPr>
            <p:ph type="body" sz="quarter" idx="25"/>
          </p:nvPr>
        </p:nvSpPr>
        <p:spPr>
          <a:xfrm>
            <a:off x="7124700" y="2667000"/>
            <a:ext cx="2932114" cy="3589338"/>
          </a:xfrm>
          <a:prstGeom prst="rect">
            <a:avLst/>
          </a:prstGeom>
        </p:spPr>
        <p:txBody>
          <a:bodyPr/>
          <a:lstStyle/>
          <a:p>
            <a:pPr marL="0" indent="0">
              <a:buClrTx/>
              <a:buSzTx/>
              <a:buNone/>
              <a:defRPr sz="1400"/>
            </a:pPr>
          </a:p>
        </p:txBody>
      </p:sp>
      <p:sp>
        <p:nvSpPr>
          <p:cNvPr id="223" name="Straight Connector 16"/>
          <p:cNvSpPr/>
          <p:nvPr/>
        </p:nvSpPr>
        <p:spPr>
          <a:xfrm flipH="1">
            <a:off x="3726141" y="2133600"/>
            <a:ext cx="1" cy="3962400"/>
          </a:xfrm>
          <a:prstGeom prst="line">
            <a:avLst/>
          </a:prstGeom>
          <a:ln w="12700" cap="rnd">
            <a:solidFill>
              <a:schemeClr val="accent1">
                <a:alpha val="40000"/>
              </a:schemeClr>
            </a:solidFill>
          </a:ln>
        </p:spPr>
        <p:txBody>
          <a:bodyPr lIns="45719" rIns="45719"/>
          <a:lstStyle/>
          <a:p>
            <a:pPr>
              <a:defRPr>
                <a:solidFill>
                  <a:srgbClr val="FFFFFF"/>
                </a:solidFill>
              </a:defRPr>
            </a:pPr>
          </a:p>
        </p:txBody>
      </p:sp>
      <p:sp>
        <p:nvSpPr>
          <p:cNvPr id="224" name="Straight Connector 17"/>
          <p:cNvSpPr/>
          <p:nvPr/>
        </p:nvSpPr>
        <p:spPr>
          <a:xfrm flipH="1">
            <a:off x="6962226" y="2133600"/>
            <a:ext cx="1" cy="3966882"/>
          </a:xfrm>
          <a:prstGeom prst="line">
            <a:avLst/>
          </a:prstGeom>
          <a:ln w="12700" cap="rnd">
            <a:solidFill>
              <a:schemeClr val="accent1">
                <a:alpha val="40000"/>
              </a:schemeClr>
            </a:solidFill>
          </a:ln>
        </p:spPr>
        <p:txBody>
          <a:bodyPr lIns="45719" rIns="45719"/>
          <a:lstStyle/>
          <a:p>
            <a:pPr>
              <a:defRPr>
                <a:solidFill>
                  <a:srgbClr val="FFFFFF"/>
                </a:solidFill>
              </a:defRPr>
            </a:pPr>
          </a:p>
        </p:txBody>
      </p:sp>
      <p:sp>
        <p:nvSpPr>
          <p:cNvPr id="225"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3 colonne immagine">
    <p:spTree>
      <p:nvGrpSpPr>
        <p:cNvPr id="1" name=""/>
        <p:cNvGrpSpPr/>
        <p:nvPr/>
      </p:nvGrpSpPr>
      <p:grpSpPr>
        <a:xfrm>
          <a:off x="0" y="0"/>
          <a:ext cx="0" cy="0"/>
          <a:chOff x="0" y="0"/>
          <a:chExt cx="0" cy="0"/>
        </a:xfrm>
      </p:grpSpPr>
      <p:pic>
        <p:nvPicPr>
          <p:cNvPr id="232" name="Picture 7" descr="Picture 7"/>
          <p:cNvPicPr>
            <a:picLocks noChangeAspect="1"/>
          </p:cNvPicPr>
          <p:nvPr/>
        </p:nvPicPr>
        <p:blipFill>
          <a:blip r:embed="rId2">
            <a:extLst/>
          </a:blip>
          <a:srcRect l="3613" t="0" r="0" b="0"/>
          <a:stretch>
            <a:fillRect/>
          </a:stretch>
        </p:blipFill>
        <p:spPr>
          <a:xfrm>
            <a:off x="0" y="2669684"/>
            <a:ext cx="4037013" cy="4188316"/>
          </a:xfrm>
          <a:prstGeom prst="rect">
            <a:avLst/>
          </a:prstGeom>
          <a:ln w="12700">
            <a:miter lim="400000"/>
          </a:ln>
        </p:spPr>
      </p:pic>
      <p:pic>
        <p:nvPicPr>
          <p:cNvPr id="233" name="Picture 6" descr="Picture 6"/>
          <p:cNvPicPr>
            <a:picLocks noChangeAspect="1"/>
          </p:cNvPicPr>
          <p:nvPr/>
        </p:nvPicPr>
        <p:blipFill>
          <a:blip r:embed="rId3">
            <a:extLst/>
          </a:blip>
          <a:srcRect l="35640" t="0" r="0" b="0"/>
          <a:stretch>
            <a:fillRect/>
          </a:stretch>
        </p:blipFill>
        <p:spPr>
          <a:xfrm>
            <a:off x="-1" y="2892346"/>
            <a:ext cx="1522414" cy="2365454"/>
          </a:xfrm>
          <a:prstGeom prst="rect">
            <a:avLst/>
          </a:prstGeom>
          <a:ln w="12700">
            <a:miter lim="400000"/>
          </a:ln>
        </p:spPr>
      </p:pic>
      <p:sp>
        <p:nvSpPr>
          <p:cNvPr id="234" name="Oval 15"/>
          <p:cNvSpPr/>
          <p:nvPr/>
        </p:nvSpPr>
        <p:spPr>
          <a:xfrm>
            <a:off x="8609011" y="1676400"/>
            <a:ext cx="2819401" cy="2819400"/>
          </a:xfrm>
          <a:prstGeom prst="ellipse">
            <a:avLst/>
          </a:prstGeom>
          <a:gradFill>
            <a:gsLst>
              <a:gs pos="0">
                <a:srgbClr val="7AC4F0">
                  <a:alpha val="7000"/>
                </a:srgbClr>
              </a:gs>
              <a:gs pos="36000">
                <a:srgbClr val="7AC4F0">
                  <a:alpha val="6000"/>
                </a:srgbClr>
              </a:gs>
              <a:gs pos="69000">
                <a:srgbClr val="7AC4F0">
                  <a:alpha val="0"/>
                </a:srgbClr>
              </a:gs>
            </a:gsLst>
            <a:path path="circle">
              <a:fillToRect l="37721" t="-19636" r="62278" b="119636"/>
            </a:path>
          </a:gradFill>
          <a:ln w="12700">
            <a:miter lim="400000"/>
          </a:ln>
        </p:spPr>
        <p:txBody>
          <a:bodyPr lIns="45719" rIns="45719"/>
          <a:lstStyle/>
          <a:p>
            <a:pPr>
              <a:defRPr>
                <a:solidFill>
                  <a:srgbClr val="FFFFFF"/>
                </a:solidFill>
              </a:defRPr>
            </a:pPr>
          </a:p>
        </p:txBody>
      </p:sp>
      <p:pic>
        <p:nvPicPr>
          <p:cNvPr id="235" name="Picture 8" descr="Picture 8"/>
          <p:cNvPicPr>
            <a:picLocks noChangeAspect="1"/>
          </p:cNvPicPr>
          <p:nvPr/>
        </p:nvPicPr>
        <p:blipFill>
          <a:blip r:embed="rId4">
            <a:extLst/>
          </a:blip>
          <a:srcRect l="0" t="28812" r="0" b="0"/>
          <a:stretch>
            <a:fillRect/>
          </a:stretch>
        </p:blipFill>
        <p:spPr>
          <a:xfrm>
            <a:off x="7999411" y="0"/>
            <a:ext cx="1603388" cy="1141407"/>
          </a:xfrm>
          <a:prstGeom prst="rect">
            <a:avLst/>
          </a:prstGeom>
          <a:ln w="12700">
            <a:miter lim="400000"/>
          </a:ln>
        </p:spPr>
      </p:pic>
      <p:pic>
        <p:nvPicPr>
          <p:cNvPr id="236" name="Picture 9" descr="Picture 9"/>
          <p:cNvPicPr>
            <a:picLocks noChangeAspect="1"/>
          </p:cNvPicPr>
          <p:nvPr/>
        </p:nvPicPr>
        <p:blipFill>
          <a:blip r:embed="rId5">
            <a:extLst/>
          </a:blip>
          <a:srcRect l="0" t="0" r="0" b="23320"/>
          <a:stretch>
            <a:fillRect/>
          </a:stretch>
        </p:blipFill>
        <p:spPr>
          <a:xfrm>
            <a:off x="8609011" y="6096000"/>
            <a:ext cx="993735" cy="762000"/>
          </a:xfrm>
          <a:prstGeom prst="rect">
            <a:avLst/>
          </a:prstGeom>
          <a:ln w="12700">
            <a:miter lim="400000"/>
          </a:ln>
        </p:spPr>
      </p:pic>
      <p:sp>
        <p:nvSpPr>
          <p:cNvPr id="237" name="Rectangle 13"/>
          <p:cNvSpPr/>
          <p:nvPr/>
        </p:nvSpPr>
        <p:spPr>
          <a:xfrm>
            <a:off x="10437811" y="0"/>
            <a:ext cx="685801" cy="1143000"/>
          </a:xfrm>
          <a:prstGeom prst="rect">
            <a:avLst/>
          </a:prstGeom>
          <a:solidFill>
            <a:schemeClr val="accent1"/>
          </a:solidFill>
          <a:ln w="12700">
            <a:miter lim="400000"/>
          </a:ln>
          <a:effectLst>
            <a:outerShdw sx="100000" sy="100000" kx="0" ky="0" algn="b" rotWithShape="0" blurRad="38100" dist="25400" dir="5400000">
              <a:srgbClr val="000000">
                <a:alpha val="45000"/>
              </a:srgbClr>
            </a:outerShdw>
          </a:effectLst>
        </p:spPr>
        <p:txBody>
          <a:bodyPr lIns="45719" rIns="45719"/>
          <a:lstStyle/>
          <a:p>
            <a:pPr>
              <a:defRPr>
                <a:solidFill>
                  <a:srgbClr val="FFFFFF"/>
                </a:solidFill>
              </a:defRPr>
            </a:pPr>
          </a:p>
        </p:txBody>
      </p:sp>
      <p:sp>
        <p:nvSpPr>
          <p:cNvPr id="238" name="Testo titolo"/>
          <p:cNvSpPr txBox="1"/>
          <p:nvPr>
            <p:ph type="title"/>
          </p:nvPr>
        </p:nvSpPr>
        <p:spPr>
          <a:xfrm>
            <a:off x="646110" y="452718"/>
            <a:ext cx="9404724" cy="1400531"/>
          </a:xfrm>
          <a:prstGeom prst="rect">
            <a:avLst/>
          </a:prstGeom>
        </p:spPr>
        <p:txBody>
          <a:bodyPr>
            <a:normAutofit fontScale="100000" lnSpcReduction="0"/>
          </a:bodyPr>
          <a:lstStyle/>
          <a:p>
            <a:pPr/>
            <a:r>
              <a:t>Testo titolo</a:t>
            </a:r>
          </a:p>
        </p:txBody>
      </p:sp>
      <p:sp>
        <p:nvSpPr>
          <p:cNvPr id="239" name="Corpo livello uno…"/>
          <p:cNvSpPr txBox="1"/>
          <p:nvPr>
            <p:ph type="body" sz="quarter" idx="1"/>
          </p:nvPr>
        </p:nvSpPr>
        <p:spPr>
          <a:xfrm>
            <a:off x="652462" y="4250949"/>
            <a:ext cx="2940051" cy="576263"/>
          </a:xfrm>
          <a:prstGeom prst="rect">
            <a:avLst/>
          </a:prstGeom>
        </p:spPr>
        <p:txBody>
          <a:bodyPr anchor="b"/>
          <a:lstStyle>
            <a:lvl1pPr marL="0" indent="0">
              <a:buClrTx/>
              <a:buSzTx/>
              <a:buNone/>
              <a:defRPr sz="2400">
                <a:solidFill>
                  <a:schemeClr val="accent1"/>
                </a:solidFill>
              </a:defRPr>
            </a:lvl1pPr>
            <a:lvl2pPr marL="0" indent="457200">
              <a:buClrTx/>
              <a:buSzTx/>
              <a:buNone/>
              <a:defRPr sz="2400">
                <a:solidFill>
                  <a:schemeClr val="accent1"/>
                </a:solidFill>
              </a:defRPr>
            </a:lvl2pPr>
            <a:lvl3pPr marL="0" indent="914400">
              <a:buClrTx/>
              <a:buSzTx/>
              <a:buNone/>
              <a:defRPr sz="2400">
                <a:solidFill>
                  <a:schemeClr val="accent1"/>
                </a:solidFill>
              </a:defRPr>
            </a:lvl3pPr>
            <a:lvl4pPr marL="0" indent="1371600">
              <a:buClrTx/>
              <a:buSzTx/>
              <a:buNone/>
              <a:defRPr sz="2400">
                <a:solidFill>
                  <a:schemeClr val="accent1"/>
                </a:solidFill>
              </a:defRPr>
            </a:lvl4pPr>
            <a:lvl5pPr marL="0" indent="1828800">
              <a:buClrTx/>
              <a:buSzTx/>
              <a:buNone/>
              <a:defRPr sz="2400">
                <a:solidFill>
                  <a:schemeClr val="accent1"/>
                </a:solidFill>
              </a:defRPr>
            </a:lvl5pPr>
          </a:lstStyle>
          <a:p>
            <a:pPr/>
            <a:r>
              <a:t>Corpo livello uno</a:t>
            </a:r>
          </a:p>
          <a:p>
            <a:pPr lvl="1"/>
            <a:r>
              <a:t>Corpo livello due</a:t>
            </a:r>
          </a:p>
          <a:p>
            <a:pPr lvl="2"/>
            <a:r>
              <a:t>Corpo livello tre</a:t>
            </a:r>
          </a:p>
          <a:p>
            <a:pPr lvl="3"/>
            <a:r>
              <a:t>Corpo livello quattro</a:t>
            </a:r>
          </a:p>
          <a:p>
            <a:pPr lvl="4"/>
            <a:r>
              <a:t>Corpo livello cinque</a:t>
            </a:r>
          </a:p>
        </p:txBody>
      </p:sp>
      <p:sp>
        <p:nvSpPr>
          <p:cNvPr id="240" name="Picture Placeholder 2"/>
          <p:cNvSpPr/>
          <p:nvPr>
            <p:ph type="pic" sz="quarter" idx="21"/>
          </p:nvPr>
        </p:nvSpPr>
        <p:spPr>
          <a:xfrm>
            <a:off x="652462" y="2209800"/>
            <a:ext cx="2940051" cy="1524000"/>
          </a:xfrm>
          <a:prstGeom prst="rect">
            <a:avLst/>
          </a:prstGeom>
          <a:effectLst>
            <a:outerShdw sx="100000" sy="100000" kx="0" ky="0" algn="b" rotWithShape="0" blurRad="50800" dist="50800" dir="5400000">
              <a:srgbClr val="000000">
                <a:alpha val="43000"/>
              </a:srgbClr>
            </a:outerShdw>
          </a:effectLst>
        </p:spPr>
        <p:txBody>
          <a:bodyPr lIns="91439" rIns="91439">
            <a:noAutofit/>
          </a:bodyPr>
          <a:lstStyle/>
          <a:p>
            <a:pPr/>
          </a:p>
        </p:txBody>
      </p:sp>
      <p:sp>
        <p:nvSpPr>
          <p:cNvPr id="241" name="Text Placeholder 3"/>
          <p:cNvSpPr/>
          <p:nvPr>
            <p:ph type="body" sz="quarter" idx="22"/>
          </p:nvPr>
        </p:nvSpPr>
        <p:spPr>
          <a:xfrm>
            <a:off x="652462" y="4827211"/>
            <a:ext cx="2940051" cy="659190"/>
          </a:xfrm>
          <a:prstGeom prst="rect">
            <a:avLst/>
          </a:prstGeom>
        </p:spPr>
        <p:txBody>
          <a:bodyPr/>
          <a:lstStyle/>
          <a:p>
            <a:pPr marL="0" indent="0">
              <a:buClrTx/>
              <a:buSzTx/>
              <a:buNone/>
              <a:defRPr sz="1400"/>
            </a:pPr>
          </a:p>
        </p:txBody>
      </p:sp>
      <p:sp>
        <p:nvSpPr>
          <p:cNvPr id="242" name="Text Placeholder 4"/>
          <p:cNvSpPr/>
          <p:nvPr>
            <p:ph type="body" sz="quarter" idx="23"/>
          </p:nvPr>
        </p:nvSpPr>
        <p:spPr>
          <a:xfrm>
            <a:off x="3889375" y="4250949"/>
            <a:ext cx="2930525" cy="576263"/>
          </a:xfrm>
          <a:prstGeom prst="rect">
            <a:avLst/>
          </a:prstGeom>
        </p:spPr>
        <p:txBody>
          <a:bodyPr anchor="b"/>
          <a:lstStyle/>
          <a:p>
            <a:pPr marL="0" indent="0">
              <a:buClrTx/>
              <a:buSzTx/>
              <a:buNone/>
              <a:defRPr sz="2400">
                <a:solidFill>
                  <a:schemeClr val="accent1"/>
                </a:solidFill>
              </a:defRPr>
            </a:pPr>
          </a:p>
        </p:txBody>
      </p:sp>
      <p:sp>
        <p:nvSpPr>
          <p:cNvPr id="243" name="Picture Placeholder 2"/>
          <p:cNvSpPr/>
          <p:nvPr>
            <p:ph type="pic" sz="quarter" idx="24"/>
          </p:nvPr>
        </p:nvSpPr>
        <p:spPr>
          <a:xfrm>
            <a:off x="3889373" y="2209800"/>
            <a:ext cx="2930526" cy="1524000"/>
          </a:xfrm>
          <a:prstGeom prst="rect">
            <a:avLst/>
          </a:prstGeom>
          <a:effectLst>
            <a:outerShdw sx="100000" sy="100000" kx="0" ky="0" algn="b" rotWithShape="0" blurRad="50800" dist="50800" dir="5400000">
              <a:srgbClr val="000000">
                <a:alpha val="43000"/>
              </a:srgbClr>
            </a:outerShdw>
          </a:effectLst>
        </p:spPr>
        <p:txBody>
          <a:bodyPr lIns="91439" rIns="91439">
            <a:noAutofit/>
          </a:bodyPr>
          <a:lstStyle/>
          <a:p>
            <a:pPr/>
          </a:p>
        </p:txBody>
      </p:sp>
      <p:sp>
        <p:nvSpPr>
          <p:cNvPr id="244" name="Text Placeholder 3"/>
          <p:cNvSpPr/>
          <p:nvPr>
            <p:ph type="body" sz="quarter" idx="25"/>
          </p:nvPr>
        </p:nvSpPr>
        <p:spPr>
          <a:xfrm>
            <a:off x="3888021" y="4827210"/>
            <a:ext cx="2934407" cy="659189"/>
          </a:xfrm>
          <a:prstGeom prst="rect">
            <a:avLst/>
          </a:prstGeom>
        </p:spPr>
        <p:txBody>
          <a:bodyPr/>
          <a:lstStyle/>
          <a:p>
            <a:pPr marL="0" indent="0">
              <a:buClrTx/>
              <a:buSzTx/>
              <a:buNone/>
              <a:defRPr sz="1400"/>
            </a:pPr>
          </a:p>
        </p:txBody>
      </p:sp>
      <p:sp>
        <p:nvSpPr>
          <p:cNvPr id="245" name="Text Placeholder 4"/>
          <p:cNvSpPr/>
          <p:nvPr>
            <p:ph type="body" sz="quarter" idx="26"/>
          </p:nvPr>
        </p:nvSpPr>
        <p:spPr>
          <a:xfrm>
            <a:off x="7124700" y="4250949"/>
            <a:ext cx="2932114" cy="576263"/>
          </a:xfrm>
          <a:prstGeom prst="rect">
            <a:avLst/>
          </a:prstGeom>
        </p:spPr>
        <p:txBody>
          <a:bodyPr anchor="b"/>
          <a:lstStyle/>
          <a:p>
            <a:pPr marL="0" indent="0">
              <a:buClrTx/>
              <a:buSzTx/>
              <a:buNone/>
              <a:defRPr sz="2400">
                <a:solidFill>
                  <a:schemeClr val="accent1"/>
                </a:solidFill>
              </a:defRPr>
            </a:pPr>
          </a:p>
        </p:txBody>
      </p:sp>
      <p:sp>
        <p:nvSpPr>
          <p:cNvPr id="246" name="Picture Placeholder 2"/>
          <p:cNvSpPr/>
          <p:nvPr>
            <p:ph type="pic" sz="quarter" idx="27"/>
          </p:nvPr>
        </p:nvSpPr>
        <p:spPr>
          <a:xfrm>
            <a:off x="7124699" y="2209800"/>
            <a:ext cx="2932114" cy="1524000"/>
          </a:xfrm>
          <a:prstGeom prst="rect">
            <a:avLst/>
          </a:prstGeom>
          <a:effectLst>
            <a:outerShdw sx="100000" sy="100000" kx="0" ky="0" algn="b" rotWithShape="0" blurRad="50800" dist="50800" dir="5400000">
              <a:srgbClr val="000000">
                <a:alpha val="43000"/>
              </a:srgbClr>
            </a:outerShdw>
          </a:effectLst>
        </p:spPr>
        <p:txBody>
          <a:bodyPr lIns="91439" rIns="91439">
            <a:noAutofit/>
          </a:bodyPr>
          <a:lstStyle/>
          <a:p>
            <a:pPr/>
          </a:p>
        </p:txBody>
      </p:sp>
      <p:sp>
        <p:nvSpPr>
          <p:cNvPr id="247" name="Text Placeholder 3"/>
          <p:cNvSpPr/>
          <p:nvPr>
            <p:ph type="body" sz="quarter" idx="28"/>
          </p:nvPr>
        </p:nvSpPr>
        <p:spPr>
          <a:xfrm>
            <a:off x="7124575" y="4827208"/>
            <a:ext cx="2935998" cy="659189"/>
          </a:xfrm>
          <a:prstGeom prst="rect">
            <a:avLst/>
          </a:prstGeom>
        </p:spPr>
        <p:txBody>
          <a:bodyPr/>
          <a:lstStyle/>
          <a:p>
            <a:pPr marL="0" indent="0">
              <a:buClrTx/>
              <a:buSzTx/>
              <a:buNone/>
              <a:defRPr sz="1400"/>
            </a:pPr>
          </a:p>
        </p:txBody>
      </p:sp>
      <p:sp>
        <p:nvSpPr>
          <p:cNvPr id="248" name="Straight Connector 16"/>
          <p:cNvSpPr/>
          <p:nvPr/>
        </p:nvSpPr>
        <p:spPr>
          <a:xfrm flipH="1">
            <a:off x="3726141" y="2133600"/>
            <a:ext cx="1" cy="3962400"/>
          </a:xfrm>
          <a:prstGeom prst="line">
            <a:avLst/>
          </a:prstGeom>
          <a:ln w="12700" cap="rnd">
            <a:solidFill>
              <a:schemeClr val="accent1">
                <a:alpha val="40000"/>
              </a:schemeClr>
            </a:solidFill>
          </a:ln>
        </p:spPr>
        <p:txBody>
          <a:bodyPr lIns="45719" rIns="45719"/>
          <a:lstStyle/>
          <a:p>
            <a:pPr>
              <a:defRPr>
                <a:solidFill>
                  <a:srgbClr val="FFFFFF"/>
                </a:solidFill>
              </a:defRPr>
            </a:pPr>
          </a:p>
        </p:txBody>
      </p:sp>
      <p:sp>
        <p:nvSpPr>
          <p:cNvPr id="249" name="Straight Connector 17"/>
          <p:cNvSpPr/>
          <p:nvPr/>
        </p:nvSpPr>
        <p:spPr>
          <a:xfrm flipH="1">
            <a:off x="6962226" y="2133600"/>
            <a:ext cx="1" cy="3966882"/>
          </a:xfrm>
          <a:prstGeom prst="line">
            <a:avLst/>
          </a:prstGeom>
          <a:ln w="12700" cap="rnd">
            <a:solidFill>
              <a:schemeClr val="accent1">
                <a:alpha val="40000"/>
              </a:schemeClr>
            </a:solidFill>
          </a:ln>
        </p:spPr>
        <p:txBody>
          <a:bodyPr lIns="45719" rIns="45719"/>
          <a:lstStyle/>
          <a:p>
            <a:pPr>
              <a:defRPr>
                <a:solidFill>
                  <a:srgbClr val="FFFFFF"/>
                </a:solidFill>
              </a:defRPr>
            </a:pPr>
          </a:p>
        </p:txBody>
      </p:sp>
      <p:sp>
        <p:nvSpPr>
          <p:cNvPr id="250"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olo e contenuto">
    <p:spTree>
      <p:nvGrpSpPr>
        <p:cNvPr id="1" name=""/>
        <p:cNvGrpSpPr/>
        <p:nvPr/>
      </p:nvGrpSpPr>
      <p:grpSpPr>
        <a:xfrm>
          <a:off x="0" y="0"/>
          <a:ext cx="0" cy="0"/>
          <a:chOff x="0" y="0"/>
          <a:chExt cx="0" cy="0"/>
        </a:xfrm>
      </p:grpSpPr>
      <p:pic>
        <p:nvPicPr>
          <p:cNvPr id="32" name="Picture 7" descr="Picture 7"/>
          <p:cNvPicPr>
            <a:picLocks noChangeAspect="1"/>
          </p:cNvPicPr>
          <p:nvPr/>
        </p:nvPicPr>
        <p:blipFill>
          <a:blip r:embed="rId2">
            <a:extLst/>
          </a:blip>
          <a:srcRect l="3613" t="0" r="0" b="0"/>
          <a:stretch>
            <a:fillRect/>
          </a:stretch>
        </p:blipFill>
        <p:spPr>
          <a:xfrm>
            <a:off x="0" y="2669684"/>
            <a:ext cx="4037013" cy="4188316"/>
          </a:xfrm>
          <a:prstGeom prst="rect">
            <a:avLst/>
          </a:prstGeom>
          <a:ln w="12700">
            <a:miter lim="400000"/>
          </a:ln>
        </p:spPr>
      </p:pic>
      <p:pic>
        <p:nvPicPr>
          <p:cNvPr id="33" name="Picture 6" descr="Picture 6"/>
          <p:cNvPicPr>
            <a:picLocks noChangeAspect="1"/>
          </p:cNvPicPr>
          <p:nvPr/>
        </p:nvPicPr>
        <p:blipFill>
          <a:blip r:embed="rId3">
            <a:extLst/>
          </a:blip>
          <a:srcRect l="35640" t="0" r="0" b="0"/>
          <a:stretch>
            <a:fillRect/>
          </a:stretch>
        </p:blipFill>
        <p:spPr>
          <a:xfrm>
            <a:off x="-1" y="2892346"/>
            <a:ext cx="1522414" cy="2365454"/>
          </a:xfrm>
          <a:prstGeom prst="rect">
            <a:avLst/>
          </a:prstGeom>
          <a:ln w="12700">
            <a:miter lim="400000"/>
          </a:ln>
        </p:spPr>
      </p:pic>
      <p:sp>
        <p:nvSpPr>
          <p:cNvPr id="34" name="Oval 15"/>
          <p:cNvSpPr/>
          <p:nvPr/>
        </p:nvSpPr>
        <p:spPr>
          <a:xfrm>
            <a:off x="8609011" y="1676400"/>
            <a:ext cx="2819401" cy="2819400"/>
          </a:xfrm>
          <a:prstGeom prst="ellipse">
            <a:avLst/>
          </a:prstGeom>
          <a:gradFill>
            <a:gsLst>
              <a:gs pos="0">
                <a:srgbClr val="7AC4F0">
                  <a:alpha val="7000"/>
                </a:srgbClr>
              </a:gs>
              <a:gs pos="36000">
                <a:srgbClr val="7AC4F0">
                  <a:alpha val="6000"/>
                </a:srgbClr>
              </a:gs>
              <a:gs pos="69000">
                <a:srgbClr val="7AC4F0">
                  <a:alpha val="0"/>
                </a:srgbClr>
              </a:gs>
            </a:gsLst>
            <a:path path="circle">
              <a:fillToRect l="37721" t="-19636" r="62278" b="119636"/>
            </a:path>
          </a:gradFill>
          <a:ln w="12700">
            <a:miter lim="400000"/>
          </a:ln>
        </p:spPr>
        <p:txBody>
          <a:bodyPr lIns="45719" rIns="45719"/>
          <a:lstStyle/>
          <a:p>
            <a:pPr>
              <a:defRPr>
                <a:solidFill>
                  <a:srgbClr val="FFFFFF"/>
                </a:solidFill>
              </a:defRPr>
            </a:pPr>
          </a:p>
        </p:txBody>
      </p:sp>
      <p:pic>
        <p:nvPicPr>
          <p:cNvPr id="35" name="Picture 8" descr="Picture 8"/>
          <p:cNvPicPr>
            <a:picLocks noChangeAspect="1"/>
          </p:cNvPicPr>
          <p:nvPr/>
        </p:nvPicPr>
        <p:blipFill>
          <a:blip r:embed="rId4">
            <a:extLst/>
          </a:blip>
          <a:srcRect l="0" t="28812" r="0" b="0"/>
          <a:stretch>
            <a:fillRect/>
          </a:stretch>
        </p:blipFill>
        <p:spPr>
          <a:xfrm>
            <a:off x="7999411" y="0"/>
            <a:ext cx="1603388" cy="1141407"/>
          </a:xfrm>
          <a:prstGeom prst="rect">
            <a:avLst/>
          </a:prstGeom>
          <a:ln w="12700">
            <a:miter lim="400000"/>
          </a:ln>
        </p:spPr>
      </p:pic>
      <p:pic>
        <p:nvPicPr>
          <p:cNvPr id="36" name="Picture 9" descr="Picture 9"/>
          <p:cNvPicPr>
            <a:picLocks noChangeAspect="1"/>
          </p:cNvPicPr>
          <p:nvPr/>
        </p:nvPicPr>
        <p:blipFill>
          <a:blip r:embed="rId5">
            <a:extLst/>
          </a:blip>
          <a:srcRect l="0" t="0" r="0" b="23320"/>
          <a:stretch>
            <a:fillRect/>
          </a:stretch>
        </p:blipFill>
        <p:spPr>
          <a:xfrm>
            <a:off x="8609011" y="6096000"/>
            <a:ext cx="993735" cy="762000"/>
          </a:xfrm>
          <a:prstGeom prst="rect">
            <a:avLst/>
          </a:prstGeom>
          <a:ln w="12700">
            <a:miter lim="400000"/>
          </a:ln>
        </p:spPr>
      </p:pic>
      <p:sp>
        <p:nvSpPr>
          <p:cNvPr id="37" name="Rectangle 13"/>
          <p:cNvSpPr/>
          <p:nvPr/>
        </p:nvSpPr>
        <p:spPr>
          <a:xfrm>
            <a:off x="10437811" y="0"/>
            <a:ext cx="685801" cy="1143000"/>
          </a:xfrm>
          <a:prstGeom prst="rect">
            <a:avLst/>
          </a:prstGeom>
          <a:solidFill>
            <a:schemeClr val="accent1"/>
          </a:solidFill>
          <a:ln w="12700">
            <a:miter lim="400000"/>
          </a:ln>
          <a:effectLst>
            <a:outerShdw sx="100000" sy="100000" kx="0" ky="0" algn="b" rotWithShape="0" blurRad="38100" dist="25400" dir="5400000">
              <a:srgbClr val="000000">
                <a:alpha val="45000"/>
              </a:srgbClr>
            </a:outerShdw>
          </a:effectLst>
        </p:spPr>
        <p:txBody>
          <a:bodyPr lIns="45719" rIns="45719"/>
          <a:lstStyle/>
          <a:p>
            <a:pPr>
              <a:defRPr>
                <a:solidFill>
                  <a:srgbClr val="FFFFFF"/>
                </a:solidFill>
              </a:defRPr>
            </a:pPr>
          </a:p>
        </p:txBody>
      </p:sp>
      <p:sp>
        <p:nvSpPr>
          <p:cNvPr id="38" name="Testo titolo"/>
          <p:cNvSpPr txBox="1"/>
          <p:nvPr>
            <p:ph type="title"/>
          </p:nvPr>
        </p:nvSpPr>
        <p:spPr>
          <a:xfrm>
            <a:off x="646110" y="452718"/>
            <a:ext cx="9404724" cy="1400531"/>
          </a:xfrm>
          <a:prstGeom prst="rect">
            <a:avLst/>
          </a:prstGeom>
        </p:spPr>
        <p:txBody>
          <a:bodyPr>
            <a:normAutofit fontScale="100000" lnSpcReduction="0"/>
          </a:bodyPr>
          <a:lstStyle/>
          <a:p>
            <a:pPr/>
            <a:r>
              <a:t>Testo titolo</a:t>
            </a:r>
          </a:p>
        </p:txBody>
      </p:sp>
      <p:sp>
        <p:nvSpPr>
          <p:cNvPr id="39" name="Corpo livello uno…"/>
          <p:cNvSpPr txBox="1"/>
          <p:nvPr>
            <p:ph type="body" idx="1"/>
          </p:nvPr>
        </p:nvSpPr>
        <p:spPr>
          <a:xfrm>
            <a:off x="1103312" y="2052917"/>
            <a:ext cx="8946541" cy="4195483"/>
          </a:xfrm>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40"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Intestazione sezione">
    <p:spTree>
      <p:nvGrpSpPr>
        <p:cNvPr id="1" name=""/>
        <p:cNvGrpSpPr/>
        <p:nvPr/>
      </p:nvGrpSpPr>
      <p:grpSpPr>
        <a:xfrm>
          <a:off x="0" y="0"/>
          <a:ext cx="0" cy="0"/>
          <a:chOff x="0" y="0"/>
          <a:chExt cx="0" cy="0"/>
        </a:xfrm>
      </p:grpSpPr>
      <p:pic>
        <p:nvPicPr>
          <p:cNvPr id="47" name="Picture 7" descr="Picture 7"/>
          <p:cNvPicPr>
            <a:picLocks noChangeAspect="1"/>
          </p:cNvPicPr>
          <p:nvPr/>
        </p:nvPicPr>
        <p:blipFill>
          <a:blip r:embed="rId2">
            <a:extLst/>
          </a:blip>
          <a:srcRect l="3613" t="0" r="0" b="0"/>
          <a:stretch>
            <a:fillRect/>
          </a:stretch>
        </p:blipFill>
        <p:spPr>
          <a:xfrm>
            <a:off x="0" y="2669684"/>
            <a:ext cx="4037013" cy="4188316"/>
          </a:xfrm>
          <a:prstGeom prst="rect">
            <a:avLst/>
          </a:prstGeom>
          <a:ln w="12700">
            <a:miter lim="400000"/>
          </a:ln>
        </p:spPr>
      </p:pic>
      <p:pic>
        <p:nvPicPr>
          <p:cNvPr id="48" name="Picture 6" descr="Picture 6"/>
          <p:cNvPicPr>
            <a:picLocks noChangeAspect="1"/>
          </p:cNvPicPr>
          <p:nvPr/>
        </p:nvPicPr>
        <p:blipFill>
          <a:blip r:embed="rId3">
            <a:extLst/>
          </a:blip>
          <a:srcRect l="35640" t="0" r="0" b="0"/>
          <a:stretch>
            <a:fillRect/>
          </a:stretch>
        </p:blipFill>
        <p:spPr>
          <a:xfrm>
            <a:off x="-1" y="2892346"/>
            <a:ext cx="1522414" cy="2365454"/>
          </a:xfrm>
          <a:prstGeom prst="rect">
            <a:avLst/>
          </a:prstGeom>
          <a:ln w="12700">
            <a:miter lim="400000"/>
          </a:ln>
        </p:spPr>
      </p:pic>
      <p:sp>
        <p:nvSpPr>
          <p:cNvPr id="49" name="Oval 15"/>
          <p:cNvSpPr/>
          <p:nvPr/>
        </p:nvSpPr>
        <p:spPr>
          <a:xfrm>
            <a:off x="8609011" y="1676400"/>
            <a:ext cx="2819401" cy="2819400"/>
          </a:xfrm>
          <a:prstGeom prst="ellipse">
            <a:avLst/>
          </a:prstGeom>
          <a:gradFill>
            <a:gsLst>
              <a:gs pos="0">
                <a:srgbClr val="7AC4F0">
                  <a:alpha val="7000"/>
                </a:srgbClr>
              </a:gs>
              <a:gs pos="36000">
                <a:srgbClr val="7AC4F0">
                  <a:alpha val="6000"/>
                </a:srgbClr>
              </a:gs>
              <a:gs pos="69000">
                <a:srgbClr val="7AC4F0">
                  <a:alpha val="0"/>
                </a:srgbClr>
              </a:gs>
            </a:gsLst>
            <a:path path="circle">
              <a:fillToRect l="37721" t="-19636" r="62278" b="119636"/>
            </a:path>
          </a:gradFill>
          <a:ln w="12700">
            <a:miter lim="400000"/>
          </a:ln>
        </p:spPr>
        <p:txBody>
          <a:bodyPr lIns="45719" rIns="45719"/>
          <a:lstStyle/>
          <a:p>
            <a:pPr>
              <a:defRPr>
                <a:solidFill>
                  <a:srgbClr val="FFFFFF"/>
                </a:solidFill>
              </a:defRPr>
            </a:pPr>
          </a:p>
        </p:txBody>
      </p:sp>
      <p:pic>
        <p:nvPicPr>
          <p:cNvPr id="50" name="Picture 8" descr="Picture 8"/>
          <p:cNvPicPr>
            <a:picLocks noChangeAspect="1"/>
          </p:cNvPicPr>
          <p:nvPr/>
        </p:nvPicPr>
        <p:blipFill>
          <a:blip r:embed="rId4">
            <a:extLst/>
          </a:blip>
          <a:srcRect l="0" t="28812" r="0" b="0"/>
          <a:stretch>
            <a:fillRect/>
          </a:stretch>
        </p:blipFill>
        <p:spPr>
          <a:xfrm>
            <a:off x="7999411" y="0"/>
            <a:ext cx="1603388" cy="1141407"/>
          </a:xfrm>
          <a:prstGeom prst="rect">
            <a:avLst/>
          </a:prstGeom>
          <a:ln w="12700">
            <a:miter lim="400000"/>
          </a:ln>
        </p:spPr>
      </p:pic>
      <p:pic>
        <p:nvPicPr>
          <p:cNvPr id="51" name="Picture 9" descr="Picture 9"/>
          <p:cNvPicPr>
            <a:picLocks noChangeAspect="1"/>
          </p:cNvPicPr>
          <p:nvPr/>
        </p:nvPicPr>
        <p:blipFill>
          <a:blip r:embed="rId5">
            <a:extLst/>
          </a:blip>
          <a:srcRect l="0" t="0" r="0" b="23320"/>
          <a:stretch>
            <a:fillRect/>
          </a:stretch>
        </p:blipFill>
        <p:spPr>
          <a:xfrm>
            <a:off x="8609011" y="6096000"/>
            <a:ext cx="993735" cy="762000"/>
          </a:xfrm>
          <a:prstGeom prst="rect">
            <a:avLst/>
          </a:prstGeom>
          <a:ln w="12700">
            <a:miter lim="400000"/>
          </a:ln>
        </p:spPr>
      </p:pic>
      <p:sp>
        <p:nvSpPr>
          <p:cNvPr id="52" name="Rectangle 13"/>
          <p:cNvSpPr/>
          <p:nvPr/>
        </p:nvSpPr>
        <p:spPr>
          <a:xfrm>
            <a:off x="10437811" y="0"/>
            <a:ext cx="685801" cy="1143000"/>
          </a:xfrm>
          <a:prstGeom prst="rect">
            <a:avLst/>
          </a:prstGeom>
          <a:solidFill>
            <a:schemeClr val="accent1"/>
          </a:solidFill>
          <a:ln w="12700">
            <a:miter lim="400000"/>
          </a:ln>
          <a:effectLst>
            <a:outerShdw sx="100000" sy="100000" kx="0" ky="0" algn="b" rotWithShape="0" blurRad="38100" dist="25400" dir="5400000">
              <a:srgbClr val="000000">
                <a:alpha val="45000"/>
              </a:srgbClr>
            </a:outerShdw>
          </a:effectLst>
        </p:spPr>
        <p:txBody>
          <a:bodyPr lIns="45719" rIns="45719"/>
          <a:lstStyle/>
          <a:p>
            <a:pPr>
              <a:defRPr>
                <a:solidFill>
                  <a:srgbClr val="FFFFFF"/>
                </a:solidFill>
              </a:defRPr>
            </a:pPr>
          </a:p>
        </p:txBody>
      </p:sp>
      <p:sp>
        <p:nvSpPr>
          <p:cNvPr id="53" name="Testo titolo"/>
          <p:cNvSpPr txBox="1"/>
          <p:nvPr>
            <p:ph type="title"/>
          </p:nvPr>
        </p:nvSpPr>
        <p:spPr>
          <a:xfrm>
            <a:off x="1154955" y="2861733"/>
            <a:ext cx="8825658" cy="1915648"/>
          </a:xfrm>
          <a:prstGeom prst="rect">
            <a:avLst/>
          </a:prstGeom>
        </p:spPr>
        <p:txBody>
          <a:bodyPr anchor="b">
            <a:normAutofit fontScale="100000" lnSpcReduction="0"/>
          </a:bodyPr>
          <a:lstStyle>
            <a:lvl1pPr>
              <a:defRPr sz="4000"/>
            </a:lvl1pPr>
          </a:lstStyle>
          <a:p>
            <a:pPr/>
            <a:r>
              <a:t>Testo titolo</a:t>
            </a:r>
          </a:p>
        </p:txBody>
      </p:sp>
      <p:sp>
        <p:nvSpPr>
          <p:cNvPr id="54" name="Corpo livello uno…"/>
          <p:cNvSpPr txBox="1"/>
          <p:nvPr>
            <p:ph type="body" sz="quarter" idx="1"/>
          </p:nvPr>
        </p:nvSpPr>
        <p:spPr>
          <a:xfrm>
            <a:off x="1154954" y="4777380"/>
            <a:ext cx="8825660" cy="860401"/>
          </a:xfrm>
          <a:prstGeom prst="rect">
            <a:avLst/>
          </a:prstGeom>
        </p:spPr>
        <p:txBody>
          <a:bodyPr/>
          <a:lstStyle>
            <a:lvl1pPr marL="0" indent="0">
              <a:buClrTx/>
              <a:buSzTx/>
              <a:buNone/>
              <a:defRPr cap="all">
                <a:solidFill>
                  <a:schemeClr val="accent1"/>
                </a:solidFill>
              </a:defRPr>
            </a:lvl1pPr>
            <a:lvl2pPr marL="0" indent="457200">
              <a:buClrTx/>
              <a:buSzTx/>
              <a:buNone/>
              <a:defRPr cap="all">
                <a:solidFill>
                  <a:schemeClr val="accent1"/>
                </a:solidFill>
              </a:defRPr>
            </a:lvl2pPr>
            <a:lvl3pPr marL="0" indent="914400">
              <a:buClrTx/>
              <a:buSzTx/>
              <a:buNone/>
              <a:defRPr cap="all">
                <a:solidFill>
                  <a:schemeClr val="accent1"/>
                </a:solidFill>
              </a:defRPr>
            </a:lvl3pPr>
            <a:lvl4pPr marL="0" indent="1371600">
              <a:buClrTx/>
              <a:buSzTx/>
              <a:buNone/>
              <a:defRPr cap="all">
                <a:solidFill>
                  <a:schemeClr val="accent1"/>
                </a:solidFill>
              </a:defRPr>
            </a:lvl4pPr>
            <a:lvl5pPr marL="0" indent="1828800">
              <a:buClrTx/>
              <a:buSzTx/>
              <a:buNone/>
              <a:defRPr cap="all">
                <a:solidFill>
                  <a:schemeClr val="accent1"/>
                </a:solidFill>
              </a:defRPr>
            </a:lvl5pPr>
          </a:lstStyle>
          <a:p>
            <a:pPr/>
            <a:r>
              <a:t>Corpo livello uno</a:t>
            </a:r>
          </a:p>
          <a:p>
            <a:pPr lvl="1"/>
            <a:r>
              <a:t>Corpo livello due</a:t>
            </a:r>
          </a:p>
          <a:p>
            <a:pPr lvl="2"/>
            <a:r>
              <a:t>Corpo livello tre</a:t>
            </a:r>
          </a:p>
          <a:p>
            <a:pPr lvl="3"/>
            <a:r>
              <a:t>Corpo livello quattro</a:t>
            </a:r>
          </a:p>
          <a:p>
            <a:pPr lvl="4"/>
            <a:r>
              <a:t>Corpo livello cinque</a:t>
            </a:r>
          </a:p>
        </p:txBody>
      </p:sp>
      <p:sp>
        <p:nvSpPr>
          <p:cNvPr id="55"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ue contenuti">
    <p:spTree>
      <p:nvGrpSpPr>
        <p:cNvPr id="1" name=""/>
        <p:cNvGrpSpPr/>
        <p:nvPr/>
      </p:nvGrpSpPr>
      <p:grpSpPr>
        <a:xfrm>
          <a:off x="0" y="0"/>
          <a:ext cx="0" cy="0"/>
          <a:chOff x="0" y="0"/>
          <a:chExt cx="0" cy="0"/>
        </a:xfrm>
      </p:grpSpPr>
      <p:pic>
        <p:nvPicPr>
          <p:cNvPr id="62" name="Picture 7" descr="Picture 7"/>
          <p:cNvPicPr>
            <a:picLocks noChangeAspect="1"/>
          </p:cNvPicPr>
          <p:nvPr/>
        </p:nvPicPr>
        <p:blipFill>
          <a:blip r:embed="rId2">
            <a:extLst/>
          </a:blip>
          <a:srcRect l="3613" t="0" r="0" b="0"/>
          <a:stretch>
            <a:fillRect/>
          </a:stretch>
        </p:blipFill>
        <p:spPr>
          <a:xfrm>
            <a:off x="0" y="2669684"/>
            <a:ext cx="4037013" cy="4188316"/>
          </a:xfrm>
          <a:prstGeom prst="rect">
            <a:avLst/>
          </a:prstGeom>
          <a:ln w="12700">
            <a:miter lim="400000"/>
          </a:ln>
        </p:spPr>
      </p:pic>
      <p:pic>
        <p:nvPicPr>
          <p:cNvPr id="63" name="Picture 6" descr="Picture 6"/>
          <p:cNvPicPr>
            <a:picLocks noChangeAspect="1"/>
          </p:cNvPicPr>
          <p:nvPr/>
        </p:nvPicPr>
        <p:blipFill>
          <a:blip r:embed="rId3">
            <a:extLst/>
          </a:blip>
          <a:srcRect l="35640" t="0" r="0" b="0"/>
          <a:stretch>
            <a:fillRect/>
          </a:stretch>
        </p:blipFill>
        <p:spPr>
          <a:xfrm>
            <a:off x="-1" y="2892346"/>
            <a:ext cx="1522414" cy="2365454"/>
          </a:xfrm>
          <a:prstGeom prst="rect">
            <a:avLst/>
          </a:prstGeom>
          <a:ln w="12700">
            <a:miter lim="400000"/>
          </a:ln>
        </p:spPr>
      </p:pic>
      <p:sp>
        <p:nvSpPr>
          <p:cNvPr id="64" name="Oval 15"/>
          <p:cNvSpPr/>
          <p:nvPr/>
        </p:nvSpPr>
        <p:spPr>
          <a:xfrm>
            <a:off x="8609011" y="1676400"/>
            <a:ext cx="2819401" cy="2819400"/>
          </a:xfrm>
          <a:prstGeom prst="ellipse">
            <a:avLst/>
          </a:prstGeom>
          <a:gradFill>
            <a:gsLst>
              <a:gs pos="0">
                <a:srgbClr val="7AC4F0">
                  <a:alpha val="7000"/>
                </a:srgbClr>
              </a:gs>
              <a:gs pos="36000">
                <a:srgbClr val="7AC4F0">
                  <a:alpha val="6000"/>
                </a:srgbClr>
              </a:gs>
              <a:gs pos="69000">
                <a:srgbClr val="7AC4F0">
                  <a:alpha val="0"/>
                </a:srgbClr>
              </a:gs>
            </a:gsLst>
            <a:path path="circle">
              <a:fillToRect l="37721" t="-19636" r="62278" b="119636"/>
            </a:path>
          </a:gradFill>
          <a:ln w="12700">
            <a:miter lim="400000"/>
          </a:ln>
        </p:spPr>
        <p:txBody>
          <a:bodyPr lIns="45719" rIns="45719"/>
          <a:lstStyle/>
          <a:p>
            <a:pPr>
              <a:defRPr>
                <a:solidFill>
                  <a:srgbClr val="FFFFFF"/>
                </a:solidFill>
              </a:defRPr>
            </a:pPr>
          </a:p>
        </p:txBody>
      </p:sp>
      <p:pic>
        <p:nvPicPr>
          <p:cNvPr id="65" name="Picture 8" descr="Picture 8"/>
          <p:cNvPicPr>
            <a:picLocks noChangeAspect="1"/>
          </p:cNvPicPr>
          <p:nvPr/>
        </p:nvPicPr>
        <p:blipFill>
          <a:blip r:embed="rId4">
            <a:extLst/>
          </a:blip>
          <a:srcRect l="0" t="28812" r="0" b="0"/>
          <a:stretch>
            <a:fillRect/>
          </a:stretch>
        </p:blipFill>
        <p:spPr>
          <a:xfrm>
            <a:off x="7999411" y="0"/>
            <a:ext cx="1603388" cy="1141407"/>
          </a:xfrm>
          <a:prstGeom prst="rect">
            <a:avLst/>
          </a:prstGeom>
          <a:ln w="12700">
            <a:miter lim="400000"/>
          </a:ln>
        </p:spPr>
      </p:pic>
      <p:pic>
        <p:nvPicPr>
          <p:cNvPr id="66" name="Picture 9" descr="Picture 9"/>
          <p:cNvPicPr>
            <a:picLocks noChangeAspect="1"/>
          </p:cNvPicPr>
          <p:nvPr/>
        </p:nvPicPr>
        <p:blipFill>
          <a:blip r:embed="rId5">
            <a:extLst/>
          </a:blip>
          <a:srcRect l="0" t="0" r="0" b="23320"/>
          <a:stretch>
            <a:fillRect/>
          </a:stretch>
        </p:blipFill>
        <p:spPr>
          <a:xfrm>
            <a:off x="8609011" y="6096000"/>
            <a:ext cx="993735" cy="762000"/>
          </a:xfrm>
          <a:prstGeom prst="rect">
            <a:avLst/>
          </a:prstGeom>
          <a:ln w="12700">
            <a:miter lim="400000"/>
          </a:ln>
        </p:spPr>
      </p:pic>
      <p:sp>
        <p:nvSpPr>
          <p:cNvPr id="67" name="Rectangle 13"/>
          <p:cNvSpPr/>
          <p:nvPr/>
        </p:nvSpPr>
        <p:spPr>
          <a:xfrm>
            <a:off x="10437811" y="0"/>
            <a:ext cx="685801" cy="1143000"/>
          </a:xfrm>
          <a:prstGeom prst="rect">
            <a:avLst/>
          </a:prstGeom>
          <a:solidFill>
            <a:schemeClr val="accent1"/>
          </a:solidFill>
          <a:ln w="12700">
            <a:miter lim="400000"/>
          </a:ln>
          <a:effectLst>
            <a:outerShdw sx="100000" sy="100000" kx="0" ky="0" algn="b" rotWithShape="0" blurRad="38100" dist="25400" dir="5400000">
              <a:srgbClr val="000000">
                <a:alpha val="45000"/>
              </a:srgbClr>
            </a:outerShdw>
          </a:effectLst>
        </p:spPr>
        <p:txBody>
          <a:bodyPr lIns="45719" rIns="45719"/>
          <a:lstStyle/>
          <a:p>
            <a:pPr>
              <a:defRPr>
                <a:solidFill>
                  <a:srgbClr val="FFFFFF"/>
                </a:solidFill>
              </a:defRPr>
            </a:pPr>
          </a:p>
        </p:txBody>
      </p:sp>
      <p:sp>
        <p:nvSpPr>
          <p:cNvPr id="68" name="Testo titolo"/>
          <p:cNvSpPr txBox="1"/>
          <p:nvPr>
            <p:ph type="title"/>
          </p:nvPr>
        </p:nvSpPr>
        <p:spPr>
          <a:xfrm>
            <a:off x="646110" y="452718"/>
            <a:ext cx="9404724" cy="1400531"/>
          </a:xfrm>
          <a:prstGeom prst="rect">
            <a:avLst/>
          </a:prstGeom>
        </p:spPr>
        <p:txBody>
          <a:bodyPr>
            <a:normAutofit fontScale="100000" lnSpcReduction="0"/>
          </a:bodyPr>
          <a:lstStyle/>
          <a:p>
            <a:pPr/>
            <a:r>
              <a:t>Testo titolo</a:t>
            </a:r>
          </a:p>
        </p:txBody>
      </p:sp>
      <p:sp>
        <p:nvSpPr>
          <p:cNvPr id="69" name="Corpo livello uno…"/>
          <p:cNvSpPr txBox="1"/>
          <p:nvPr>
            <p:ph type="body" sz="half" idx="1"/>
          </p:nvPr>
        </p:nvSpPr>
        <p:spPr>
          <a:xfrm>
            <a:off x="1103312" y="2060575"/>
            <a:ext cx="4396340" cy="4195763"/>
          </a:xfrm>
          <a:prstGeom prst="rect">
            <a:avLst/>
          </a:prstGeom>
        </p:spPr>
        <p:txBody>
          <a:bodyPr/>
          <a:lstStyle>
            <a:lvl1pPr>
              <a:defRPr sz="1800"/>
            </a:lvl1pPr>
            <a:lvl2pPr marL="778668" indent="-321468">
              <a:defRPr sz="1800"/>
            </a:lvl2pPr>
            <a:lvl3pPr marL="1208314" indent="-293914">
              <a:defRPr sz="1800"/>
            </a:lvl3pPr>
            <a:lvl4pPr marL="1714500" indent="-342900">
              <a:defRPr sz="1800"/>
            </a:lvl4pPr>
            <a:lvl5pPr marL="2171700" indent="-342900">
              <a:defRPr sz="1800"/>
            </a:lvl5pPr>
          </a:lstStyle>
          <a:p>
            <a:pPr/>
            <a:r>
              <a:t>Corpo livello uno</a:t>
            </a:r>
          </a:p>
          <a:p>
            <a:pPr lvl="1"/>
            <a:r>
              <a:t>Corpo livello due</a:t>
            </a:r>
          </a:p>
          <a:p>
            <a:pPr lvl="2"/>
            <a:r>
              <a:t>Corpo livello tre</a:t>
            </a:r>
          </a:p>
          <a:p>
            <a:pPr lvl="3"/>
            <a:r>
              <a:t>Corpo livello quattro</a:t>
            </a:r>
          </a:p>
          <a:p>
            <a:pPr lvl="4"/>
            <a:r>
              <a:t>Corpo livello cinque</a:t>
            </a:r>
          </a:p>
        </p:txBody>
      </p:sp>
      <p:sp>
        <p:nvSpPr>
          <p:cNvPr id="70"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nfronto">
    <p:spTree>
      <p:nvGrpSpPr>
        <p:cNvPr id="1" name=""/>
        <p:cNvGrpSpPr/>
        <p:nvPr/>
      </p:nvGrpSpPr>
      <p:grpSpPr>
        <a:xfrm>
          <a:off x="0" y="0"/>
          <a:ext cx="0" cy="0"/>
          <a:chOff x="0" y="0"/>
          <a:chExt cx="0" cy="0"/>
        </a:xfrm>
      </p:grpSpPr>
      <p:pic>
        <p:nvPicPr>
          <p:cNvPr id="77" name="Picture 7" descr="Picture 7"/>
          <p:cNvPicPr>
            <a:picLocks noChangeAspect="1"/>
          </p:cNvPicPr>
          <p:nvPr/>
        </p:nvPicPr>
        <p:blipFill>
          <a:blip r:embed="rId2">
            <a:extLst/>
          </a:blip>
          <a:srcRect l="3613" t="0" r="0" b="0"/>
          <a:stretch>
            <a:fillRect/>
          </a:stretch>
        </p:blipFill>
        <p:spPr>
          <a:xfrm>
            <a:off x="0" y="2669684"/>
            <a:ext cx="4037013" cy="4188316"/>
          </a:xfrm>
          <a:prstGeom prst="rect">
            <a:avLst/>
          </a:prstGeom>
          <a:ln w="12700">
            <a:miter lim="400000"/>
          </a:ln>
        </p:spPr>
      </p:pic>
      <p:pic>
        <p:nvPicPr>
          <p:cNvPr id="78" name="Picture 6" descr="Picture 6"/>
          <p:cNvPicPr>
            <a:picLocks noChangeAspect="1"/>
          </p:cNvPicPr>
          <p:nvPr/>
        </p:nvPicPr>
        <p:blipFill>
          <a:blip r:embed="rId3">
            <a:extLst/>
          </a:blip>
          <a:srcRect l="35640" t="0" r="0" b="0"/>
          <a:stretch>
            <a:fillRect/>
          </a:stretch>
        </p:blipFill>
        <p:spPr>
          <a:xfrm>
            <a:off x="-1" y="2892346"/>
            <a:ext cx="1522414" cy="2365454"/>
          </a:xfrm>
          <a:prstGeom prst="rect">
            <a:avLst/>
          </a:prstGeom>
          <a:ln w="12700">
            <a:miter lim="400000"/>
          </a:ln>
        </p:spPr>
      </p:pic>
      <p:sp>
        <p:nvSpPr>
          <p:cNvPr id="79" name="Oval 15"/>
          <p:cNvSpPr/>
          <p:nvPr/>
        </p:nvSpPr>
        <p:spPr>
          <a:xfrm>
            <a:off x="8609011" y="1676400"/>
            <a:ext cx="2819401" cy="2819400"/>
          </a:xfrm>
          <a:prstGeom prst="ellipse">
            <a:avLst/>
          </a:prstGeom>
          <a:gradFill>
            <a:gsLst>
              <a:gs pos="0">
                <a:srgbClr val="7AC4F0">
                  <a:alpha val="7000"/>
                </a:srgbClr>
              </a:gs>
              <a:gs pos="36000">
                <a:srgbClr val="7AC4F0">
                  <a:alpha val="6000"/>
                </a:srgbClr>
              </a:gs>
              <a:gs pos="69000">
                <a:srgbClr val="7AC4F0">
                  <a:alpha val="0"/>
                </a:srgbClr>
              </a:gs>
            </a:gsLst>
            <a:path path="circle">
              <a:fillToRect l="37721" t="-19636" r="62278" b="119636"/>
            </a:path>
          </a:gradFill>
          <a:ln w="12700">
            <a:miter lim="400000"/>
          </a:ln>
        </p:spPr>
        <p:txBody>
          <a:bodyPr lIns="45719" rIns="45719"/>
          <a:lstStyle/>
          <a:p>
            <a:pPr>
              <a:defRPr>
                <a:solidFill>
                  <a:srgbClr val="FFFFFF"/>
                </a:solidFill>
              </a:defRPr>
            </a:pPr>
          </a:p>
        </p:txBody>
      </p:sp>
      <p:pic>
        <p:nvPicPr>
          <p:cNvPr id="80" name="Picture 8" descr="Picture 8"/>
          <p:cNvPicPr>
            <a:picLocks noChangeAspect="1"/>
          </p:cNvPicPr>
          <p:nvPr/>
        </p:nvPicPr>
        <p:blipFill>
          <a:blip r:embed="rId4">
            <a:extLst/>
          </a:blip>
          <a:srcRect l="0" t="28812" r="0" b="0"/>
          <a:stretch>
            <a:fillRect/>
          </a:stretch>
        </p:blipFill>
        <p:spPr>
          <a:xfrm>
            <a:off x="7999411" y="0"/>
            <a:ext cx="1603388" cy="1141407"/>
          </a:xfrm>
          <a:prstGeom prst="rect">
            <a:avLst/>
          </a:prstGeom>
          <a:ln w="12700">
            <a:miter lim="400000"/>
          </a:ln>
        </p:spPr>
      </p:pic>
      <p:pic>
        <p:nvPicPr>
          <p:cNvPr id="81" name="Picture 9" descr="Picture 9"/>
          <p:cNvPicPr>
            <a:picLocks noChangeAspect="1"/>
          </p:cNvPicPr>
          <p:nvPr/>
        </p:nvPicPr>
        <p:blipFill>
          <a:blip r:embed="rId5">
            <a:extLst/>
          </a:blip>
          <a:srcRect l="0" t="0" r="0" b="23320"/>
          <a:stretch>
            <a:fillRect/>
          </a:stretch>
        </p:blipFill>
        <p:spPr>
          <a:xfrm>
            <a:off x="8609011" y="6096000"/>
            <a:ext cx="993735" cy="762000"/>
          </a:xfrm>
          <a:prstGeom prst="rect">
            <a:avLst/>
          </a:prstGeom>
          <a:ln w="12700">
            <a:miter lim="400000"/>
          </a:ln>
        </p:spPr>
      </p:pic>
      <p:sp>
        <p:nvSpPr>
          <p:cNvPr id="82" name="Rectangle 13"/>
          <p:cNvSpPr/>
          <p:nvPr/>
        </p:nvSpPr>
        <p:spPr>
          <a:xfrm>
            <a:off x="10437811" y="0"/>
            <a:ext cx="685801" cy="1143000"/>
          </a:xfrm>
          <a:prstGeom prst="rect">
            <a:avLst/>
          </a:prstGeom>
          <a:solidFill>
            <a:schemeClr val="accent1"/>
          </a:solidFill>
          <a:ln w="12700">
            <a:miter lim="400000"/>
          </a:ln>
          <a:effectLst>
            <a:outerShdw sx="100000" sy="100000" kx="0" ky="0" algn="b" rotWithShape="0" blurRad="38100" dist="25400" dir="5400000">
              <a:srgbClr val="000000">
                <a:alpha val="45000"/>
              </a:srgbClr>
            </a:outerShdw>
          </a:effectLst>
        </p:spPr>
        <p:txBody>
          <a:bodyPr lIns="45719" rIns="45719"/>
          <a:lstStyle/>
          <a:p>
            <a:pPr>
              <a:defRPr>
                <a:solidFill>
                  <a:srgbClr val="FFFFFF"/>
                </a:solidFill>
              </a:defRPr>
            </a:pPr>
          </a:p>
        </p:txBody>
      </p:sp>
      <p:sp>
        <p:nvSpPr>
          <p:cNvPr id="83" name="Testo titolo"/>
          <p:cNvSpPr txBox="1"/>
          <p:nvPr>
            <p:ph type="title"/>
          </p:nvPr>
        </p:nvSpPr>
        <p:spPr>
          <a:xfrm>
            <a:off x="646110" y="452718"/>
            <a:ext cx="9404724" cy="1400531"/>
          </a:xfrm>
          <a:prstGeom prst="rect">
            <a:avLst/>
          </a:prstGeom>
        </p:spPr>
        <p:txBody>
          <a:bodyPr>
            <a:normAutofit fontScale="100000" lnSpcReduction="0"/>
          </a:bodyPr>
          <a:lstStyle/>
          <a:p>
            <a:pPr/>
            <a:r>
              <a:t>Testo titolo</a:t>
            </a:r>
          </a:p>
        </p:txBody>
      </p:sp>
      <p:sp>
        <p:nvSpPr>
          <p:cNvPr id="84" name="Corpo livello uno…"/>
          <p:cNvSpPr txBox="1"/>
          <p:nvPr>
            <p:ph type="body" sz="quarter" idx="1"/>
          </p:nvPr>
        </p:nvSpPr>
        <p:spPr>
          <a:xfrm>
            <a:off x="1103312" y="1905000"/>
            <a:ext cx="4396339" cy="576263"/>
          </a:xfrm>
          <a:prstGeom prst="rect">
            <a:avLst/>
          </a:prstGeom>
        </p:spPr>
        <p:txBody>
          <a:bodyPr anchor="b"/>
          <a:lstStyle>
            <a:lvl1pPr marL="0" indent="0">
              <a:buClrTx/>
              <a:buSzTx/>
              <a:buNone/>
              <a:defRPr sz="2400">
                <a:solidFill>
                  <a:schemeClr val="accent1"/>
                </a:solidFill>
              </a:defRPr>
            </a:lvl1pPr>
            <a:lvl2pPr marL="0" indent="457200">
              <a:buClrTx/>
              <a:buSzTx/>
              <a:buNone/>
              <a:defRPr sz="2400">
                <a:solidFill>
                  <a:schemeClr val="accent1"/>
                </a:solidFill>
              </a:defRPr>
            </a:lvl2pPr>
            <a:lvl3pPr marL="0" indent="914400">
              <a:buClrTx/>
              <a:buSzTx/>
              <a:buNone/>
              <a:defRPr sz="2400">
                <a:solidFill>
                  <a:schemeClr val="accent1"/>
                </a:solidFill>
              </a:defRPr>
            </a:lvl3pPr>
            <a:lvl4pPr marL="0" indent="1371600">
              <a:buClrTx/>
              <a:buSzTx/>
              <a:buNone/>
              <a:defRPr sz="2400">
                <a:solidFill>
                  <a:schemeClr val="accent1"/>
                </a:solidFill>
              </a:defRPr>
            </a:lvl4pPr>
            <a:lvl5pPr marL="0" indent="1828800">
              <a:buClrTx/>
              <a:buSzTx/>
              <a:buNone/>
              <a:defRPr sz="2400">
                <a:solidFill>
                  <a:schemeClr val="accent1"/>
                </a:solidFill>
              </a:defRPr>
            </a:lvl5pPr>
          </a:lstStyle>
          <a:p>
            <a:pPr/>
            <a:r>
              <a:t>Corpo livello uno</a:t>
            </a:r>
          </a:p>
          <a:p>
            <a:pPr lvl="1"/>
            <a:r>
              <a:t>Corpo livello due</a:t>
            </a:r>
          </a:p>
          <a:p>
            <a:pPr lvl="2"/>
            <a:r>
              <a:t>Corpo livello tre</a:t>
            </a:r>
          </a:p>
          <a:p>
            <a:pPr lvl="3"/>
            <a:r>
              <a:t>Corpo livello quattro</a:t>
            </a:r>
          </a:p>
          <a:p>
            <a:pPr lvl="4"/>
            <a:r>
              <a:t>Corpo livello cinque</a:t>
            </a:r>
          </a:p>
        </p:txBody>
      </p:sp>
      <p:sp>
        <p:nvSpPr>
          <p:cNvPr id="85" name="Text Placeholder 4"/>
          <p:cNvSpPr/>
          <p:nvPr>
            <p:ph type="body" sz="quarter" idx="21"/>
          </p:nvPr>
        </p:nvSpPr>
        <p:spPr>
          <a:xfrm>
            <a:off x="5654495" y="1905000"/>
            <a:ext cx="4396340" cy="576263"/>
          </a:xfrm>
          <a:prstGeom prst="rect">
            <a:avLst/>
          </a:prstGeom>
        </p:spPr>
        <p:txBody>
          <a:bodyPr anchor="b"/>
          <a:lstStyle/>
          <a:p>
            <a:pPr marL="0" indent="0">
              <a:buClrTx/>
              <a:buSzTx/>
              <a:buNone/>
              <a:defRPr sz="2400">
                <a:solidFill>
                  <a:schemeClr val="accent1"/>
                </a:solidFill>
              </a:defRPr>
            </a:pPr>
          </a:p>
        </p:txBody>
      </p:sp>
      <p:sp>
        <p:nvSpPr>
          <p:cNvPr id="86"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olo titolo">
    <p:spTree>
      <p:nvGrpSpPr>
        <p:cNvPr id="1" name=""/>
        <p:cNvGrpSpPr/>
        <p:nvPr/>
      </p:nvGrpSpPr>
      <p:grpSpPr>
        <a:xfrm>
          <a:off x="0" y="0"/>
          <a:ext cx="0" cy="0"/>
          <a:chOff x="0" y="0"/>
          <a:chExt cx="0" cy="0"/>
        </a:xfrm>
      </p:grpSpPr>
      <p:pic>
        <p:nvPicPr>
          <p:cNvPr id="93" name="Picture 7" descr="Picture 7"/>
          <p:cNvPicPr>
            <a:picLocks noChangeAspect="1"/>
          </p:cNvPicPr>
          <p:nvPr/>
        </p:nvPicPr>
        <p:blipFill>
          <a:blip r:embed="rId2">
            <a:extLst/>
          </a:blip>
          <a:srcRect l="3613" t="0" r="0" b="0"/>
          <a:stretch>
            <a:fillRect/>
          </a:stretch>
        </p:blipFill>
        <p:spPr>
          <a:xfrm>
            <a:off x="0" y="2669684"/>
            <a:ext cx="4037013" cy="4188316"/>
          </a:xfrm>
          <a:prstGeom prst="rect">
            <a:avLst/>
          </a:prstGeom>
          <a:ln w="12700">
            <a:miter lim="400000"/>
          </a:ln>
        </p:spPr>
      </p:pic>
      <p:pic>
        <p:nvPicPr>
          <p:cNvPr id="94" name="Picture 6" descr="Picture 6"/>
          <p:cNvPicPr>
            <a:picLocks noChangeAspect="1"/>
          </p:cNvPicPr>
          <p:nvPr/>
        </p:nvPicPr>
        <p:blipFill>
          <a:blip r:embed="rId3">
            <a:extLst/>
          </a:blip>
          <a:srcRect l="35640" t="0" r="0" b="0"/>
          <a:stretch>
            <a:fillRect/>
          </a:stretch>
        </p:blipFill>
        <p:spPr>
          <a:xfrm>
            <a:off x="-1" y="2892346"/>
            <a:ext cx="1522414" cy="2365454"/>
          </a:xfrm>
          <a:prstGeom prst="rect">
            <a:avLst/>
          </a:prstGeom>
          <a:ln w="12700">
            <a:miter lim="400000"/>
          </a:ln>
        </p:spPr>
      </p:pic>
      <p:sp>
        <p:nvSpPr>
          <p:cNvPr id="95" name="Oval 15"/>
          <p:cNvSpPr/>
          <p:nvPr/>
        </p:nvSpPr>
        <p:spPr>
          <a:xfrm>
            <a:off x="8609011" y="1676400"/>
            <a:ext cx="2819401" cy="2819400"/>
          </a:xfrm>
          <a:prstGeom prst="ellipse">
            <a:avLst/>
          </a:prstGeom>
          <a:gradFill>
            <a:gsLst>
              <a:gs pos="0">
                <a:srgbClr val="7AC4F0">
                  <a:alpha val="7000"/>
                </a:srgbClr>
              </a:gs>
              <a:gs pos="36000">
                <a:srgbClr val="7AC4F0">
                  <a:alpha val="6000"/>
                </a:srgbClr>
              </a:gs>
              <a:gs pos="69000">
                <a:srgbClr val="7AC4F0">
                  <a:alpha val="0"/>
                </a:srgbClr>
              </a:gs>
            </a:gsLst>
            <a:path path="circle">
              <a:fillToRect l="37721" t="-19636" r="62278" b="119636"/>
            </a:path>
          </a:gradFill>
          <a:ln w="12700">
            <a:miter lim="400000"/>
          </a:ln>
        </p:spPr>
        <p:txBody>
          <a:bodyPr lIns="45719" rIns="45719"/>
          <a:lstStyle/>
          <a:p>
            <a:pPr>
              <a:defRPr>
                <a:solidFill>
                  <a:srgbClr val="FFFFFF"/>
                </a:solidFill>
              </a:defRPr>
            </a:pPr>
          </a:p>
        </p:txBody>
      </p:sp>
      <p:pic>
        <p:nvPicPr>
          <p:cNvPr id="96" name="Picture 8" descr="Picture 8"/>
          <p:cNvPicPr>
            <a:picLocks noChangeAspect="1"/>
          </p:cNvPicPr>
          <p:nvPr/>
        </p:nvPicPr>
        <p:blipFill>
          <a:blip r:embed="rId4">
            <a:extLst/>
          </a:blip>
          <a:srcRect l="0" t="28812" r="0" b="0"/>
          <a:stretch>
            <a:fillRect/>
          </a:stretch>
        </p:blipFill>
        <p:spPr>
          <a:xfrm>
            <a:off x="7999411" y="0"/>
            <a:ext cx="1603388" cy="1141407"/>
          </a:xfrm>
          <a:prstGeom prst="rect">
            <a:avLst/>
          </a:prstGeom>
          <a:ln w="12700">
            <a:miter lim="400000"/>
          </a:ln>
        </p:spPr>
      </p:pic>
      <p:pic>
        <p:nvPicPr>
          <p:cNvPr id="97" name="Picture 9" descr="Picture 9"/>
          <p:cNvPicPr>
            <a:picLocks noChangeAspect="1"/>
          </p:cNvPicPr>
          <p:nvPr/>
        </p:nvPicPr>
        <p:blipFill>
          <a:blip r:embed="rId5">
            <a:extLst/>
          </a:blip>
          <a:srcRect l="0" t="0" r="0" b="23320"/>
          <a:stretch>
            <a:fillRect/>
          </a:stretch>
        </p:blipFill>
        <p:spPr>
          <a:xfrm>
            <a:off x="8609011" y="6096000"/>
            <a:ext cx="993735" cy="762000"/>
          </a:xfrm>
          <a:prstGeom prst="rect">
            <a:avLst/>
          </a:prstGeom>
          <a:ln w="12700">
            <a:miter lim="400000"/>
          </a:ln>
        </p:spPr>
      </p:pic>
      <p:sp>
        <p:nvSpPr>
          <p:cNvPr id="98" name="Rectangle 13"/>
          <p:cNvSpPr/>
          <p:nvPr/>
        </p:nvSpPr>
        <p:spPr>
          <a:xfrm>
            <a:off x="10437811" y="0"/>
            <a:ext cx="685801" cy="1143000"/>
          </a:xfrm>
          <a:prstGeom prst="rect">
            <a:avLst/>
          </a:prstGeom>
          <a:solidFill>
            <a:schemeClr val="accent1"/>
          </a:solidFill>
          <a:ln w="12700">
            <a:miter lim="400000"/>
          </a:ln>
          <a:effectLst>
            <a:outerShdw sx="100000" sy="100000" kx="0" ky="0" algn="b" rotWithShape="0" blurRad="38100" dist="25400" dir="5400000">
              <a:srgbClr val="000000">
                <a:alpha val="45000"/>
              </a:srgbClr>
            </a:outerShdw>
          </a:effectLst>
        </p:spPr>
        <p:txBody>
          <a:bodyPr lIns="45719" rIns="45719"/>
          <a:lstStyle/>
          <a:p>
            <a:pPr>
              <a:defRPr>
                <a:solidFill>
                  <a:srgbClr val="FFFFFF"/>
                </a:solidFill>
              </a:defRPr>
            </a:pPr>
          </a:p>
        </p:txBody>
      </p:sp>
      <p:sp>
        <p:nvSpPr>
          <p:cNvPr id="99" name="Testo titolo"/>
          <p:cNvSpPr txBox="1"/>
          <p:nvPr>
            <p:ph type="title"/>
          </p:nvPr>
        </p:nvSpPr>
        <p:spPr>
          <a:xfrm>
            <a:off x="646110" y="452718"/>
            <a:ext cx="9404724" cy="1400531"/>
          </a:xfrm>
          <a:prstGeom prst="rect">
            <a:avLst/>
          </a:prstGeom>
        </p:spPr>
        <p:txBody>
          <a:bodyPr>
            <a:normAutofit fontScale="100000" lnSpcReduction="0"/>
          </a:bodyPr>
          <a:lstStyle/>
          <a:p>
            <a:pPr/>
            <a:r>
              <a:t>Testo titolo</a:t>
            </a:r>
          </a:p>
        </p:txBody>
      </p:sp>
      <p:sp>
        <p:nvSpPr>
          <p:cNvPr id="100"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uota">
    <p:spTree>
      <p:nvGrpSpPr>
        <p:cNvPr id="1" name=""/>
        <p:cNvGrpSpPr/>
        <p:nvPr/>
      </p:nvGrpSpPr>
      <p:grpSpPr>
        <a:xfrm>
          <a:off x="0" y="0"/>
          <a:ext cx="0" cy="0"/>
          <a:chOff x="0" y="0"/>
          <a:chExt cx="0" cy="0"/>
        </a:xfrm>
      </p:grpSpPr>
      <p:sp>
        <p:nvSpPr>
          <p:cNvPr id="107"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ntenuto con didascalia">
    <p:spTree>
      <p:nvGrpSpPr>
        <p:cNvPr id="1" name=""/>
        <p:cNvGrpSpPr/>
        <p:nvPr/>
      </p:nvGrpSpPr>
      <p:grpSpPr>
        <a:xfrm>
          <a:off x="0" y="0"/>
          <a:ext cx="0" cy="0"/>
          <a:chOff x="0" y="0"/>
          <a:chExt cx="0" cy="0"/>
        </a:xfrm>
      </p:grpSpPr>
      <p:pic>
        <p:nvPicPr>
          <p:cNvPr id="114" name="Picture 7" descr="Picture 7"/>
          <p:cNvPicPr>
            <a:picLocks noChangeAspect="1"/>
          </p:cNvPicPr>
          <p:nvPr/>
        </p:nvPicPr>
        <p:blipFill>
          <a:blip r:embed="rId2">
            <a:extLst/>
          </a:blip>
          <a:srcRect l="3613" t="0" r="0" b="0"/>
          <a:stretch>
            <a:fillRect/>
          </a:stretch>
        </p:blipFill>
        <p:spPr>
          <a:xfrm>
            <a:off x="0" y="2669684"/>
            <a:ext cx="4037013" cy="4188316"/>
          </a:xfrm>
          <a:prstGeom prst="rect">
            <a:avLst/>
          </a:prstGeom>
          <a:ln w="12700">
            <a:miter lim="400000"/>
          </a:ln>
        </p:spPr>
      </p:pic>
      <p:pic>
        <p:nvPicPr>
          <p:cNvPr id="115" name="Picture 6" descr="Picture 6"/>
          <p:cNvPicPr>
            <a:picLocks noChangeAspect="1"/>
          </p:cNvPicPr>
          <p:nvPr/>
        </p:nvPicPr>
        <p:blipFill>
          <a:blip r:embed="rId3">
            <a:extLst/>
          </a:blip>
          <a:srcRect l="35640" t="0" r="0" b="0"/>
          <a:stretch>
            <a:fillRect/>
          </a:stretch>
        </p:blipFill>
        <p:spPr>
          <a:xfrm>
            <a:off x="-1" y="2892346"/>
            <a:ext cx="1522414" cy="2365454"/>
          </a:xfrm>
          <a:prstGeom prst="rect">
            <a:avLst/>
          </a:prstGeom>
          <a:ln w="12700">
            <a:miter lim="400000"/>
          </a:ln>
        </p:spPr>
      </p:pic>
      <p:sp>
        <p:nvSpPr>
          <p:cNvPr id="116" name="Oval 15"/>
          <p:cNvSpPr/>
          <p:nvPr/>
        </p:nvSpPr>
        <p:spPr>
          <a:xfrm>
            <a:off x="8609011" y="1676400"/>
            <a:ext cx="2819401" cy="2819400"/>
          </a:xfrm>
          <a:prstGeom prst="ellipse">
            <a:avLst/>
          </a:prstGeom>
          <a:gradFill>
            <a:gsLst>
              <a:gs pos="0">
                <a:srgbClr val="7AC4F0">
                  <a:alpha val="7000"/>
                </a:srgbClr>
              </a:gs>
              <a:gs pos="36000">
                <a:srgbClr val="7AC4F0">
                  <a:alpha val="6000"/>
                </a:srgbClr>
              </a:gs>
              <a:gs pos="69000">
                <a:srgbClr val="7AC4F0">
                  <a:alpha val="0"/>
                </a:srgbClr>
              </a:gs>
            </a:gsLst>
            <a:path path="circle">
              <a:fillToRect l="37721" t="-19636" r="62278" b="119636"/>
            </a:path>
          </a:gradFill>
          <a:ln w="12700">
            <a:miter lim="400000"/>
          </a:ln>
        </p:spPr>
        <p:txBody>
          <a:bodyPr lIns="45719" rIns="45719"/>
          <a:lstStyle/>
          <a:p>
            <a:pPr>
              <a:defRPr>
                <a:solidFill>
                  <a:srgbClr val="FFFFFF"/>
                </a:solidFill>
              </a:defRPr>
            </a:pPr>
          </a:p>
        </p:txBody>
      </p:sp>
      <p:pic>
        <p:nvPicPr>
          <p:cNvPr id="117" name="Picture 8" descr="Picture 8"/>
          <p:cNvPicPr>
            <a:picLocks noChangeAspect="1"/>
          </p:cNvPicPr>
          <p:nvPr/>
        </p:nvPicPr>
        <p:blipFill>
          <a:blip r:embed="rId4">
            <a:extLst/>
          </a:blip>
          <a:srcRect l="0" t="28812" r="0" b="0"/>
          <a:stretch>
            <a:fillRect/>
          </a:stretch>
        </p:blipFill>
        <p:spPr>
          <a:xfrm>
            <a:off x="7999411" y="0"/>
            <a:ext cx="1603388" cy="1141407"/>
          </a:xfrm>
          <a:prstGeom prst="rect">
            <a:avLst/>
          </a:prstGeom>
          <a:ln w="12700">
            <a:miter lim="400000"/>
          </a:ln>
        </p:spPr>
      </p:pic>
      <p:pic>
        <p:nvPicPr>
          <p:cNvPr id="118" name="Picture 9" descr="Picture 9"/>
          <p:cNvPicPr>
            <a:picLocks noChangeAspect="1"/>
          </p:cNvPicPr>
          <p:nvPr/>
        </p:nvPicPr>
        <p:blipFill>
          <a:blip r:embed="rId5">
            <a:extLst/>
          </a:blip>
          <a:srcRect l="0" t="0" r="0" b="23320"/>
          <a:stretch>
            <a:fillRect/>
          </a:stretch>
        </p:blipFill>
        <p:spPr>
          <a:xfrm>
            <a:off x="8609011" y="6096000"/>
            <a:ext cx="993735" cy="762000"/>
          </a:xfrm>
          <a:prstGeom prst="rect">
            <a:avLst/>
          </a:prstGeom>
          <a:ln w="12700">
            <a:miter lim="400000"/>
          </a:ln>
        </p:spPr>
      </p:pic>
      <p:sp>
        <p:nvSpPr>
          <p:cNvPr id="119" name="Rectangle 13"/>
          <p:cNvSpPr/>
          <p:nvPr/>
        </p:nvSpPr>
        <p:spPr>
          <a:xfrm>
            <a:off x="10437811" y="0"/>
            <a:ext cx="685801" cy="1143000"/>
          </a:xfrm>
          <a:prstGeom prst="rect">
            <a:avLst/>
          </a:prstGeom>
          <a:solidFill>
            <a:schemeClr val="accent1"/>
          </a:solidFill>
          <a:ln w="12700">
            <a:miter lim="400000"/>
          </a:ln>
          <a:effectLst>
            <a:outerShdw sx="100000" sy="100000" kx="0" ky="0" algn="b" rotWithShape="0" blurRad="38100" dist="25400" dir="5400000">
              <a:srgbClr val="000000">
                <a:alpha val="45000"/>
              </a:srgbClr>
            </a:outerShdw>
          </a:effectLst>
        </p:spPr>
        <p:txBody>
          <a:bodyPr lIns="45719" rIns="45719"/>
          <a:lstStyle/>
          <a:p>
            <a:pPr>
              <a:defRPr>
                <a:solidFill>
                  <a:srgbClr val="FFFFFF"/>
                </a:solidFill>
              </a:defRPr>
            </a:pPr>
          </a:p>
        </p:txBody>
      </p:sp>
      <p:sp>
        <p:nvSpPr>
          <p:cNvPr id="120" name="Testo titolo"/>
          <p:cNvSpPr txBox="1"/>
          <p:nvPr>
            <p:ph type="title"/>
          </p:nvPr>
        </p:nvSpPr>
        <p:spPr>
          <a:xfrm>
            <a:off x="1154954" y="1447800"/>
            <a:ext cx="3401065" cy="1447800"/>
          </a:xfrm>
          <a:prstGeom prst="rect">
            <a:avLst/>
          </a:prstGeom>
        </p:spPr>
        <p:txBody>
          <a:bodyPr anchor="b">
            <a:normAutofit fontScale="100000" lnSpcReduction="0"/>
          </a:bodyPr>
          <a:lstStyle>
            <a:lvl1pPr>
              <a:defRPr sz="2400"/>
            </a:lvl1pPr>
          </a:lstStyle>
          <a:p>
            <a:pPr/>
            <a:r>
              <a:t>Testo titolo</a:t>
            </a:r>
          </a:p>
        </p:txBody>
      </p:sp>
      <p:sp>
        <p:nvSpPr>
          <p:cNvPr id="121" name="Corpo livello uno…"/>
          <p:cNvSpPr txBox="1"/>
          <p:nvPr>
            <p:ph type="body" sz="half" idx="1"/>
          </p:nvPr>
        </p:nvSpPr>
        <p:spPr>
          <a:xfrm>
            <a:off x="4784616" y="1447800"/>
            <a:ext cx="5195998" cy="4572000"/>
          </a:xfrm>
          <a:prstGeom prst="rect">
            <a:avLst/>
          </a:prstGeom>
        </p:spPr>
        <p:txBody>
          <a:bodyPr anchor="ctr"/>
          <a:lstStyle/>
          <a:p>
            <a:pPr/>
            <a:r>
              <a:t>Corpo livello uno</a:t>
            </a:r>
          </a:p>
          <a:p>
            <a:pPr lvl="1"/>
            <a:r>
              <a:t>Corpo livello due</a:t>
            </a:r>
          </a:p>
          <a:p>
            <a:pPr lvl="2"/>
            <a:r>
              <a:t>Corpo livello tre</a:t>
            </a:r>
          </a:p>
          <a:p>
            <a:pPr lvl="3"/>
            <a:r>
              <a:t>Corpo livello quattro</a:t>
            </a:r>
          </a:p>
          <a:p>
            <a:pPr lvl="4"/>
            <a:r>
              <a:t>Corpo livello cinque</a:t>
            </a:r>
          </a:p>
        </p:txBody>
      </p:sp>
      <p:sp>
        <p:nvSpPr>
          <p:cNvPr id="122" name="Text Placeholder 3"/>
          <p:cNvSpPr/>
          <p:nvPr>
            <p:ph type="body" sz="quarter" idx="21"/>
          </p:nvPr>
        </p:nvSpPr>
        <p:spPr>
          <a:xfrm>
            <a:off x="1154954" y="3129279"/>
            <a:ext cx="3401063" cy="2895600"/>
          </a:xfrm>
          <a:prstGeom prst="rect">
            <a:avLst/>
          </a:prstGeom>
        </p:spPr>
        <p:txBody>
          <a:bodyPr/>
          <a:lstStyle/>
          <a:p>
            <a:pPr marL="0" indent="0">
              <a:buClrTx/>
              <a:buSzTx/>
              <a:buNone/>
              <a:defRPr sz="1400"/>
            </a:pPr>
          </a:p>
        </p:txBody>
      </p:sp>
      <p:sp>
        <p:nvSpPr>
          <p:cNvPr id="123"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Immagine con didascalia">
    <p:spTree>
      <p:nvGrpSpPr>
        <p:cNvPr id="1" name=""/>
        <p:cNvGrpSpPr/>
        <p:nvPr/>
      </p:nvGrpSpPr>
      <p:grpSpPr>
        <a:xfrm>
          <a:off x="0" y="0"/>
          <a:ext cx="0" cy="0"/>
          <a:chOff x="0" y="0"/>
          <a:chExt cx="0" cy="0"/>
        </a:xfrm>
      </p:grpSpPr>
      <p:pic>
        <p:nvPicPr>
          <p:cNvPr id="130" name="Picture 7" descr="Picture 7"/>
          <p:cNvPicPr>
            <a:picLocks noChangeAspect="1"/>
          </p:cNvPicPr>
          <p:nvPr/>
        </p:nvPicPr>
        <p:blipFill>
          <a:blip r:embed="rId2">
            <a:extLst/>
          </a:blip>
          <a:srcRect l="3613" t="0" r="0" b="0"/>
          <a:stretch>
            <a:fillRect/>
          </a:stretch>
        </p:blipFill>
        <p:spPr>
          <a:xfrm>
            <a:off x="0" y="2669684"/>
            <a:ext cx="4037013" cy="4188316"/>
          </a:xfrm>
          <a:prstGeom prst="rect">
            <a:avLst/>
          </a:prstGeom>
          <a:ln w="12700">
            <a:miter lim="400000"/>
          </a:ln>
        </p:spPr>
      </p:pic>
      <p:pic>
        <p:nvPicPr>
          <p:cNvPr id="131" name="Picture 6" descr="Picture 6"/>
          <p:cNvPicPr>
            <a:picLocks noChangeAspect="1"/>
          </p:cNvPicPr>
          <p:nvPr/>
        </p:nvPicPr>
        <p:blipFill>
          <a:blip r:embed="rId3">
            <a:extLst/>
          </a:blip>
          <a:srcRect l="35640" t="0" r="0" b="0"/>
          <a:stretch>
            <a:fillRect/>
          </a:stretch>
        </p:blipFill>
        <p:spPr>
          <a:xfrm>
            <a:off x="-1" y="2892346"/>
            <a:ext cx="1522414" cy="2365454"/>
          </a:xfrm>
          <a:prstGeom prst="rect">
            <a:avLst/>
          </a:prstGeom>
          <a:ln w="12700">
            <a:miter lim="400000"/>
          </a:ln>
        </p:spPr>
      </p:pic>
      <p:sp>
        <p:nvSpPr>
          <p:cNvPr id="132" name="Oval 15"/>
          <p:cNvSpPr/>
          <p:nvPr/>
        </p:nvSpPr>
        <p:spPr>
          <a:xfrm>
            <a:off x="8609011" y="1676400"/>
            <a:ext cx="2819401" cy="2819400"/>
          </a:xfrm>
          <a:prstGeom prst="ellipse">
            <a:avLst/>
          </a:prstGeom>
          <a:gradFill>
            <a:gsLst>
              <a:gs pos="0">
                <a:srgbClr val="7AC4F0">
                  <a:alpha val="7000"/>
                </a:srgbClr>
              </a:gs>
              <a:gs pos="36000">
                <a:srgbClr val="7AC4F0">
                  <a:alpha val="6000"/>
                </a:srgbClr>
              </a:gs>
              <a:gs pos="69000">
                <a:srgbClr val="7AC4F0">
                  <a:alpha val="0"/>
                </a:srgbClr>
              </a:gs>
            </a:gsLst>
            <a:path path="circle">
              <a:fillToRect l="37721" t="-19636" r="62278" b="119636"/>
            </a:path>
          </a:gradFill>
          <a:ln w="12700">
            <a:miter lim="400000"/>
          </a:ln>
        </p:spPr>
        <p:txBody>
          <a:bodyPr lIns="45719" rIns="45719"/>
          <a:lstStyle/>
          <a:p>
            <a:pPr>
              <a:defRPr>
                <a:solidFill>
                  <a:srgbClr val="FFFFFF"/>
                </a:solidFill>
              </a:defRPr>
            </a:pPr>
          </a:p>
        </p:txBody>
      </p:sp>
      <p:pic>
        <p:nvPicPr>
          <p:cNvPr id="133" name="Picture 8" descr="Picture 8"/>
          <p:cNvPicPr>
            <a:picLocks noChangeAspect="1"/>
          </p:cNvPicPr>
          <p:nvPr/>
        </p:nvPicPr>
        <p:blipFill>
          <a:blip r:embed="rId4">
            <a:extLst/>
          </a:blip>
          <a:srcRect l="0" t="28812" r="0" b="0"/>
          <a:stretch>
            <a:fillRect/>
          </a:stretch>
        </p:blipFill>
        <p:spPr>
          <a:xfrm>
            <a:off x="7999411" y="0"/>
            <a:ext cx="1603388" cy="1141407"/>
          </a:xfrm>
          <a:prstGeom prst="rect">
            <a:avLst/>
          </a:prstGeom>
          <a:ln w="12700">
            <a:miter lim="400000"/>
          </a:ln>
        </p:spPr>
      </p:pic>
      <p:pic>
        <p:nvPicPr>
          <p:cNvPr id="134" name="Picture 9" descr="Picture 9"/>
          <p:cNvPicPr>
            <a:picLocks noChangeAspect="1"/>
          </p:cNvPicPr>
          <p:nvPr/>
        </p:nvPicPr>
        <p:blipFill>
          <a:blip r:embed="rId5">
            <a:extLst/>
          </a:blip>
          <a:srcRect l="0" t="0" r="0" b="23320"/>
          <a:stretch>
            <a:fillRect/>
          </a:stretch>
        </p:blipFill>
        <p:spPr>
          <a:xfrm>
            <a:off x="8609011" y="6096000"/>
            <a:ext cx="993735" cy="762000"/>
          </a:xfrm>
          <a:prstGeom prst="rect">
            <a:avLst/>
          </a:prstGeom>
          <a:ln w="12700">
            <a:miter lim="400000"/>
          </a:ln>
        </p:spPr>
      </p:pic>
      <p:sp>
        <p:nvSpPr>
          <p:cNvPr id="135" name="Rectangle 13"/>
          <p:cNvSpPr/>
          <p:nvPr/>
        </p:nvSpPr>
        <p:spPr>
          <a:xfrm>
            <a:off x="10437811" y="0"/>
            <a:ext cx="685801" cy="1143000"/>
          </a:xfrm>
          <a:prstGeom prst="rect">
            <a:avLst/>
          </a:prstGeom>
          <a:solidFill>
            <a:schemeClr val="accent1"/>
          </a:solidFill>
          <a:ln w="12700">
            <a:miter lim="400000"/>
          </a:ln>
          <a:effectLst>
            <a:outerShdw sx="100000" sy="100000" kx="0" ky="0" algn="b" rotWithShape="0" blurRad="38100" dist="25400" dir="5400000">
              <a:srgbClr val="000000">
                <a:alpha val="45000"/>
              </a:srgbClr>
            </a:outerShdw>
          </a:effectLst>
        </p:spPr>
        <p:txBody>
          <a:bodyPr lIns="45719" rIns="45719"/>
          <a:lstStyle/>
          <a:p>
            <a:pPr>
              <a:defRPr>
                <a:solidFill>
                  <a:srgbClr val="FFFFFF"/>
                </a:solidFill>
              </a:defRPr>
            </a:pPr>
          </a:p>
        </p:txBody>
      </p:sp>
      <p:sp>
        <p:nvSpPr>
          <p:cNvPr id="136" name="Testo titolo"/>
          <p:cNvSpPr txBox="1"/>
          <p:nvPr>
            <p:ph type="title"/>
          </p:nvPr>
        </p:nvSpPr>
        <p:spPr>
          <a:xfrm>
            <a:off x="1153906" y="1854192"/>
            <a:ext cx="5092908" cy="1574809"/>
          </a:xfrm>
          <a:prstGeom prst="rect">
            <a:avLst/>
          </a:prstGeom>
        </p:spPr>
        <p:txBody>
          <a:bodyPr anchor="b">
            <a:normAutofit fontScale="100000" lnSpcReduction="0"/>
          </a:bodyPr>
          <a:lstStyle>
            <a:lvl1pPr>
              <a:defRPr sz="3600"/>
            </a:lvl1pPr>
          </a:lstStyle>
          <a:p>
            <a:pPr/>
            <a:r>
              <a:t>Testo titolo</a:t>
            </a:r>
          </a:p>
        </p:txBody>
      </p:sp>
      <p:sp>
        <p:nvSpPr>
          <p:cNvPr id="137" name="Picture Placeholder 2"/>
          <p:cNvSpPr/>
          <p:nvPr>
            <p:ph type="pic" sz="quarter" idx="21"/>
          </p:nvPr>
        </p:nvSpPr>
        <p:spPr>
          <a:xfrm>
            <a:off x="6949546" y="1143000"/>
            <a:ext cx="3200401" cy="4572000"/>
          </a:xfrm>
          <a:prstGeom prst="rect">
            <a:avLst/>
          </a:prstGeom>
          <a:effectLst>
            <a:outerShdw sx="100000" sy="100000" kx="0" ky="0" algn="b" rotWithShape="0" blurRad="50800" dist="50800" dir="5400000">
              <a:srgbClr val="000000">
                <a:alpha val="43000"/>
              </a:srgbClr>
            </a:outerShdw>
          </a:effectLst>
        </p:spPr>
        <p:txBody>
          <a:bodyPr lIns="91439" rIns="91439">
            <a:noAutofit/>
          </a:bodyPr>
          <a:lstStyle/>
          <a:p>
            <a:pPr/>
          </a:p>
        </p:txBody>
      </p:sp>
      <p:sp>
        <p:nvSpPr>
          <p:cNvPr id="138" name="Corpo livello uno…"/>
          <p:cNvSpPr txBox="1"/>
          <p:nvPr>
            <p:ph type="body" sz="quarter" idx="1"/>
          </p:nvPr>
        </p:nvSpPr>
        <p:spPr>
          <a:xfrm>
            <a:off x="1154954" y="3657600"/>
            <a:ext cx="5084980" cy="1371600"/>
          </a:xfrm>
          <a:prstGeom prst="rect">
            <a:avLst/>
          </a:prstGeom>
        </p:spPr>
        <p:txBody>
          <a:bodyPr/>
          <a:lstStyle>
            <a:lvl1pPr marL="0" indent="0">
              <a:buClrTx/>
              <a:buSzTx/>
              <a:buNone/>
              <a:defRPr sz="1400"/>
            </a:lvl1pPr>
            <a:lvl2pPr marL="0" indent="457200">
              <a:buClrTx/>
              <a:buSzTx/>
              <a:buNone/>
              <a:defRPr sz="1400"/>
            </a:lvl2pPr>
            <a:lvl3pPr marL="0" indent="914400">
              <a:buClrTx/>
              <a:buSzTx/>
              <a:buNone/>
              <a:defRPr sz="1400"/>
            </a:lvl3pPr>
            <a:lvl4pPr marL="0" indent="1371600">
              <a:buClrTx/>
              <a:buSzTx/>
              <a:buNone/>
              <a:defRPr sz="1400"/>
            </a:lvl4pPr>
            <a:lvl5pPr marL="0" indent="1828800">
              <a:buClrTx/>
              <a:buSzTx/>
              <a:buNone/>
              <a:defRPr sz="1400"/>
            </a:lvl5pPr>
          </a:lstStyle>
          <a:p>
            <a:pPr/>
            <a:r>
              <a:t>Corpo livello uno</a:t>
            </a:r>
          </a:p>
          <a:p>
            <a:pPr lvl="1"/>
            <a:r>
              <a:t>Corpo livello due</a:t>
            </a:r>
          </a:p>
          <a:p>
            <a:pPr lvl="2"/>
            <a:r>
              <a:t>Corpo livello tre</a:t>
            </a:r>
          </a:p>
          <a:p>
            <a:pPr lvl="3"/>
            <a:r>
              <a:t>Corpo livello quattro</a:t>
            </a:r>
          </a:p>
          <a:p>
            <a:pPr lvl="4"/>
            <a:r>
              <a:t>Corpo livello cinque</a:t>
            </a:r>
          </a:p>
        </p:txBody>
      </p:sp>
      <p:sp>
        <p:nvSpPr>
          <p:cNvPr id="139"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slideLayout" Target="../slideLayouts/slideLayout1.xml"/><Relationship Id="rId8" Type="http://schemas.openxmlformats.org/officeDocument/2006/relationships/slideLayout" Target="../slideLayouts/slideLayout2.xml"/><Relationship Id="rId9" Type="http://schemas.openxmlformats.org/officeDocument/2006/relationships/slideLayout" Target="../slideLayouts/slideLayout3.xml"/><Relationship Id="rId10" Type="http://schemas.openxmlformats.org/officeDocument/2006/relationships/slideLayout" Target="../slideLayouts/slideLayout4.xml"/><Relationship Id="rId11" Type="http://schemas.openxmlformats.org/officeDocument/2006/relationships/slideLayout" Target="../slideLayouts/slideLayout5.xml"/><Relationship Id="rId12" Type="http://schemas.openxmlformats.org/officeDocument/2006/relationships/slideLayout" Target="../slideLayouts/slideLayout6.xml"/><Relationship Id="rId13" Type="http://schemas.openxmlformats.org/officeDocument/2006/relationships/slideLayout" Target="../slideLayouts/slideLayout7.xml"/><Relationship Id="rId14" Type="http://schemas.openxmlformats.org/officeDocument/2006/relationships/slideLayout" Target="../slideLayouts/slideLayout8.xml"/><Relationship Id="rId15" Type="http://schemas.openxmlformats.org/officeDocument/2006/relationships/slideLayout" Target="../slideLayouts/slideLayout9.xml"/><Relationship Id="rId16" Type="http://schemas.openxmlformats.org/officeDocument/2006/relationships/slideLayout" Target="../slideLayouts/slideLayout10.xml"/><Relationship Id="rId17" Type="http://schemas.openxmlformats.org/officeDocument/2006/relationships/slideLayout" Target="../slideLayouts/slideLayout11.xml"/><Relationship Id="rId18" Type="http://schemas.openxmlformats.org/officeDocument/2006/relationships/slideLayout" Target="../slideLayouts/slideLayout12.xml"/><Relationship Id="rId19" Type="http://schemas.openxmlformats.org/officeDocument/2006/relationships/slideLayout" Target="../slideLayouts/slideLayout13.xml"/><Relationship Id="rId20" Type="http://schemas.openxmlformats.org/officeDocument/2006/relationships/slideLayout" Target="../slideLayouts/slideLayout14.xml"/><Relationship Id="rId2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2" name="Picture 7" descr="Picture 7"/>
          <p:cNvPicPr>
            <a:picLocks noChangeAspect="1"/>
          </p:cNvPicPr>
          <p:nvPr/>
        </p:nvPicPr>
        <p:blipFill>
          <a:blip r:embed="rId3">
            <a:extLst/>
          </a:blip>
          <a:srcRect l="3613" t="0" r="0" b="0"/>
          <a:stretch>
            <a:fillRect/>
          </a:stretch>
        </p:blipFill>
        <p:spPr>
          <a:xfrm>
            <a:off x="0" y="2669684"/>
            <a:ext cx="4037013" cy="4188316"/>
          </a:xfrm>
          <a:prstGeom prst="rect">
            <a:avLst/>
          </a:prstGeom>
          <a:ln w="12700">
            <a:miter lim="400000"/>
          </a:ln>
        </p:spPr>
      </p:pic>
      <p:pic>
        <p:nvPicPr>
          <p:cNvPr id="3" name="Picture 6" descr="Picture 6"/>
          <p:cNvPicPr>
            <a:picLocks noChangeAspect="1"/>
          </p:cNvPicPr>
          <p:nvPr/>
        </p:nvPicPr>
        <p:blipFill>
          <a:blip r:embed="rId4">
            <a:extLst/>
          </a:blip>
          <a:srcRect l="35640" t="0" r="0" b="0"/>
          <a:stretch>
            <a:fillRect/>
          </a:stretch>
        </p:blipFill>
        <p:spPr>
          <a:xfrm>
            <a:off x="-1" y="2892346"/>
            <a:ext cx="1522414" cy="2365454"/>
          </a:xfrm>
          <a:prstGeom prst="rect">
            <a:avLst/>
          </a:prstGeom>
          <a:ln w="12700">
            <a:miter lim="400000"/>
          </a:ln>
        </p:spPr>
      </p:pic>
      <p:sp>
        <p:nvSpPr>
          <p:cNvPr id="4" name="Oval 15"/>
          <p:cNvSpPr/>
          <p:nvPr/>
        </p:nvSpPr>
        <p:spPr>
          <a:xfrm>
            <a:off x="8609011" y="1676400"/>
            <a:ext cx="2819401" cy="2819400"/>
          </a:xfrm>
          <a:prstGeom prst="ellipse">
            <a:avLst/>
          </a:prstGeom>
          <a:gradFill>
            <a:gsLst>
              <a:gs pos="0">
                <a:srgbClr val="7AC4F0">
                  <a:alpha val="7000"/>
                </a:srgbClr>
              </a:gs>
              <a:gs pos="36000">
                <a:srgbClr val="7AC4F0">
                  <a:alpha val="6000"/>
                </a:srgbClr>
              </a:gs>
              <a:gs pos="69000">
                <a:srgbClr val="7AC4F0">
                  <a:alpha val="0"/>
                </a:srgbClr>
              </a:gs>
            </a:gsLst>
            <a:path path="circle">
              <a:fillToRect l="37721" t="-19636" r="62278" b="119636"/>
            </a:path>
          </a:gradFill>
          <a:ln w="12700">
            <a:miter lim="400000"/>
          </a:ln>
        </p:spPr>
        <p:txBody>
          <a:bodyPr lIns="45719" rIns="45719"/>
          <a:lstStyle/>
          <a:p>
            <a:pPr>
              <a:defRPr>
                <a:solidFill>
                  <a:srgbClr val="FFFFFF"/>
                </a:solidFill>
              </a:defRPr>
            </a:pPr>
          </a:p>
        </p:txBody>
      </p:sp>
      <p:pic>
        <p:nvPicPr>
          <p:cNvPr id="5" name="Picture 8" descr="Picture 8"/>
          <p:cNvPicPr>
            <a:picLocks noChangeAspect="1"/>
          </p:cNvPicPr>
          <p:nvPr/>
        </p:nvPicPr>
        <p:blipFill>
          <a:blip r:embed="rId5">
            <a:extLst/>
          </a:blip>
          <a:srcRect l="0" t="28812" r="0" b="0"/>
          <a:stretch>
            <a:fillRect/>
          </a:stretch>
        </p:blipFill>
        <p:spPr>
          <a:xfrm>
            <a:off x="7999411" y="0"/>
            <a:ext cx="1603388" cy="1141407"/>
          </a:xfrm>
          <a:prstGeom prst="rect">
            <a:avLst/>
          </a:prstGeom>
          <a:ln w="12700">
            <a:miter lim="400000"/>
          </a:ln>
        </p:spPr>
      </p:pic>
      <p:pic>
        <p:nvPicPr>
          <p:cNvPr id="6" name="Picture 9" descr="Picture 9"/>
          <p:cNvPicPr>
            <a:picLocks noChangeAspect="1"/>
          </p:cNvPicPr>
          <p:nvPr/>
        </p:nvPicPr>
        <p:blipFill>
          <a:blip r:embed="rId6">
            <a:extLst/>
          </a:blip>
          <a:srcRect l="0" t="0" r="0" b="23320"/>
          <a:stretch>
            <a:fillRect/>
          </a:stretch>
        </p:blipFill>
        <p:spPr>
          <a:xfrm>
            <a:off x="8609011" y="6096000"/>
            <a:ext cx="993735" cy="762000"/>
          </a:xfrm>
          <a:prstGeom prst="rect">
            <a:avLst/>
          </a:prstGeom>
          <a:ln w="12700">
            <a:miter lim="400000"/>
          </a:ln>
        </p:spPr>
      </p:pic>
      <p:sp>
        <p:nvSpPr>
          <p:cNvPr id="7" name="Rectangle 13"/>
          <p:cNvSpPr/>
          <p:nvPr/>
        </p:nvSpPr>
        <p:spPr>
          <a:xfrm>
            <a:off x="10437811" y="0"/>
            <a:ext cx="685801" cy="1143000"/>
          </a:xfrm>
          <a:prstGeom prst="rect">
            <a:avLst/>
          </a:prstGeom>
          <a:solidFill>
            <a:schemeClr val="accent1"/>
          </a:solidFill>
          <a:ln w="12700">
            <a:miter lim="400000"/>
          </a:ln>
          <a:effectLst>
            <a:outerShdw sx="100000" sy="100000" kx="0" ky="0" algn="b" rotWithShape="0" blurRad="38100" dist="25400" dir="5400000">
              <a:srgbClr val="000000">
                <a:alpha val="45000"/>
              </a:srgbClr>
            </a:outerShdw>
          </a:effectLst>
        </p:spPr>
        <p:txBody>
          <a:bodyPr lIns="45719" rIns="45719"/>
          <a:lstStyle/>
          <a:p>
            <a:pPr>
              <a:defRPr>
                <a:solidFill>
                  <a:srgbClr val="FFFFFF"/>
                </a:solidFill>
              </a:defRPr>
            </a:pPr>
          </a:p>
        </p:txBody>
      </p:sp>
      <p:sp>
        <p:nvSpPr>
          <p:cNvPr id="8" name="Testo titolo"/>
          <p:cNvSpPr txBox="1"/>
          <p:nvPr>
            <p:ph type="title"/>
          </p:nvPr>
        </p:nvSpPr>
        <p:spPr>
          <a:xfrm>
            <a:off x="609600" y="274637"/>
            <a:ext cx="109728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Testo titolo</a:t>
            </a:r>
          </a:p>
        </p:txBody>
      </p:sp>
      <p:sp>
        <p:nvSpPr>
          <p:cNvPr id="9" name="Corpo livello uno…"/>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Corpo livello uno</a:t>
            </a:r>
          </a:p>
          <a:p>
            <a:pPr lvl="1"/>
            <a:r>
              <a:t>Corpo livello due</a:t>
            </a:r>
          </a:p>
          <a:p>
            <a:pPr lvl="2"/>
            <a:r>
              <a:t>Corpo livello tre</a:t>
            </a:r>
          </a:p>
          <a:p>
            <a:pPr lvl="3"/>
            <a:r>
              <a:t>Corpo livello quattro</a:t>
            </a:r>
          </a:p>
          <a:p>
            <a:pPr lvl="4"/>
            <a:r>
              <a:t>Corpo livello cinque</a:t>
            </a:r>
          </a:p>
        </p:txBody>
      </p:sp>
      <p:sp>
        <p:nvSpPr>
          <p:cNvPr id="10" name="Numero diapositiva"/>
          <p:cNvSpPr txBox="1"/>
          <p:nvPr>
            <p:ph type="sldNum" sz="quarter" idx="2"/>
          </p:nvPr>
        </p:nvSpPr>
        <p:spPr>
          <a:xfrm>
            <a:off x="10522496" y="540176"/>
            <a:ext cx="498287" cy="523240"/>
          </a:xfrm>
          <a:prstGeom prst="rect">
            <a:avLst/>
          </a:prstGeom>
          <a:ln w="12700">
            <a:miter lim="400000"/>
          </a:ln>
        </p:spPr>
        <p:txBody>
          <a:bodyPr wrap="none" lIns="45719" rIns="45719" anchor="b">
            <a:spAutoFit/>
          </a:bodyPr>
          <a:lstStyle>
            <a:lvl1pPr algn="ctr">
              <a:defRPr sz="28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7"/>
    <p:sldLayoutId id="2147483650" r:id="rId8"/>
    <p:sldLayoutId id="2147483651"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 id="2147483660" r:id="rId18"/>
    <p:sldLayoutId id="2147483661" r:id="rId19"/>
    <p:sldLayoutId id="2147483662" r:id="rId20"/>
    <p:sldLayoutId id="2147483663" r:id="rId21"/>
  </p:sldLayoutIdLst>
  <p:transition xmlns:p14="http://schemas.microsoft.com/office/powerpoint/2010/main" spd="med" advClick="1"/>
  <p:txStyles>
    <p:titleStyle>
      <a:lvl1pPr marL="0" marR="0" indent="0" algn="l" defTabSz="457200" rtl="0" latinLnBrk="0">
        <a:lnSpc>
          <a:spcPct val="100000"/>
        </a:lnSpc>
        <a:spcBef>
          <a:spcPts val="0"/>
        </a:spcBef>
        <a:spcAft>
          <a:spcPts val="0"/>
        </a:spcAft>
        <a:buClrTx/>
        <a:buSzTx/>
        <a:buFontTx/>
        <a:buNone/>
        <a:tabLst/>
        <a:defRPr b="0" baseline="0" cap="none" i="0" spc="0" strike="noStrike" sz="4200" u="none">
          <a:solidFill>
            <a:srgbClr val="EBEBEB"/>
          </a:solidFill>
          <a:uFillTx/>
          <a:latin typeface="+mn-lt"/>
          <a:ea typeface="+mn-ea"/>
          <a:cs typeface="+mn-cs"/>
          <a:sym typeface="Century Gothic"/>
        </a:defRPr>
      </a:lvl1pPr>
      <a:lvl2pPr marL="0" marR="0" indent="0" algn="l" defTabSz="457200" rtl="0" latinLnBrk="0">
        <a:lnSpc>
          <a:spcPct val="100000"/>
        </a:lnSpc>
        <a:spcBef>
          <a:spcPts val="0"/>
        </a:spcBef>
        <a:spcAft>
          <a:spcPts val="0"/>
        </a:spcAft>
        <a:buClrTx/>
        <a:buSzTx/>
        <a:buFontTx/>
        <a:buNone/>
        <a:tabLst/>
        <a:defRPr b="0" baseline="0" cap="none" i="0" spc="0" strike="noStrike" sz="4200" u="none">
          <a:solidFill>
            <a:srgbClr val="EBEBEB"/>
          </a:solidFill>
          <a:uFillTx/>
          <a:latin typeface="+mn-lt"/>
          <a:ea typeface="+mn-ea"/>
          <a:cs typeface="+mn-cs"/>
          <a:sym typeface="Century Gothic"/>
        </a:defRPr>
      </a:lvl2pPr>
      <a:lvl3pPr marL="0" marR="0" indent="0" algn="l" defTabSz="457200" rtl="0" latinLnBrk="0">
        <a:lnSpc>
          <a:spcPct val="100000"/>
        </a:lnSpc>
        <a:spcBef>
          <a:spcPts val="0"/>
        </a:spcBef>
        <a:spcAft>
          <a:spcPts val="0"/>
        </a:spcAft>
        <a:buClrTx/>
        <a:buSzTx/>
        <a:buFontTx/>
        <a:buNone/>
        <a:tabLst/>
        <a:defRPr b="0" baseline="0" cap="none" i="0" spc="0" strike="noStrike" sz="4200" u="none">
          <a:solidFill>
            <a:srgbClr val="EBEBEB"/>
          </a:solidFill>
          <a:uFillTx/>
          <a:latin typeface="+mn-lt"/>
          <a:ea typeface="+mn-ea"/>
          <a:cs typeface="+mn-cs"/>
          <a:sym typeface="Century Gothic"/>
        </a:defRPr>
      </a:lvl3pPr>
      <a:lvl4pPr marL="0" marR="0" indent="0" algn="l" defTabSz="457200" rtl="0" latinLnBrk="0">
        <a:lnSpc>
          <a:spcPct val="100000"/>
        </a:lnSpc>
        <a:spcBef>
          <a:spcPts val="0"/>
        </a:spcBef>
        <a:spcAft>
          <a:spcPts val="0"/>
        </a:spcAft>
        <a:buClrTx/>
        <a:buSzTx/>
        <a:buFontTx/>
        <a:buNone/>
        <a:tabLst/>
        <a:defRPr b="0" baseline="0" cap="none" i="0" spc="0" strike="noStrike" sz="4200" u="none">
          <a:solidFill>
            <a:srgbClr val="EBEBEB"/>
          </a:solidFill>
          <a:uFillTx/>
          <a:latin typeface="+mn-lt"/>
          <a:ea typeface="+mn-ea"/>
          <a:cs typeface="+mn-cs"/>
          <a:sym typeface="Century Gothic"/>
        </a:defRPr>
      </a:lvl4pPr>
      <a:lvl5pPr marL="0" marR="0" indent="0" algn="l" defTabSz="457200" rtl="0" latinLnBrk="0">
        <a:lnSpc>
          <a:spcPct val="100000"/>
        </a:lnSpc>
        <a:spcBef>
          <a:spcPts val="0"/>
        </a:spcBef>
        <a:spcAft>
          <a:spcPts val="0"/>
        </a:spcAft>
        <a:buClrTx/>
        <a:buSzTx/>
        <a:buFontTx/>
        <a:buNone/>
        <a:tabLst/>
        <a:defRPr b="0" baseline="0" cap="none" i="0" spc="0" strike="noStrike" sz="4200" u="none">
          <a:solidFill>
            <a:srgbClr val="EBEBEB"/>
          </a:solidFill>
          <a:uFillTx/>
          <a:latin typeface="+mn-lt"/>
          <a:ea typeface="+mn-ea"/>
          <a:cs typeface="+mn-cs"/>
          <a:sym typeface="Century Gothic"/>
        </a:defRPr>
      </a:lvl5pPr>
      <a:lvl6pPr marL="0" marR="0" indent="0" algn="l" defTabSz="457200" rtl="0" latinLnBrk="0">
        <a:lnSpc>
          <a:spcPct val="100000"/>
        </a:lnSpc>
        <a:spcBef>
          <a:spcPts val="0"/>
        </a:spcBef>
        <a:spcAft>
          <a:spcPts val="0"/>
        </a:spcAft>
        <a:buClrTx/>
        <a:buSzTx/>
        <a:buFontTx/>
        <a:buNone/>
        <a:tabLst/>
        <a:defRPr b="0" baseline="0" cap="none" i="0" spc="0" strike="noStrike" sz="4200" u="none">
          <a:solidFill>
            <a:srgbClr val="EBEBEB"/>
          </a:solidFill>
          <a:uFillTx/>
          <a:latin typeface="+mn-lt"/>
          <a:ea typeface="+mn-ea"/>
          <a:cs typeface="+mn-cs"/>
          <a:sym typeface="Century Gothic"/>
        </a:defRPr>
      </a:lvl6pPr>
      <a:lvl7pPr marL="0" marR="0" indent="0" algn="l" defTabSz="457200" rtl="0" latinLnBrk="0">
        <a:lnSpc>
          <a:spcPct val="100000"/>
        </a:lnSpc>
        <a:spcBef>
          <a:spcPts val="0"/>
        </a:spcBef>
        <a:spcAft>
          <a:spcPts val="0"/>
        </a:spcAft>
        <a:buClrTx/>
        <a:buSzTx/>
        <a:buFontTx/>
        <a:buNone/>
        <a:tabLst/>
        <a:defRPr b="0" baseline="0" cap="none" i="0" spc="0" strike="noStrike" sz="4200" u="none">
          <a:solidFill>
            <a:srgbClr val="EBEBEB"/>
          </a:solidFill>
          <a:uFillTx/>
          <a:latin typeface="+mn-lt"/>
          <a:ea typeface="+mn-ea"/>
          <a:cs typeface="+mn-cs"/>
          <a:sym typeface="Century Gothic"/>
        </a:defRPr>
      </a:lvl7pPr>
      <a:lvl8pPr marL="0" marR="0" indent="0" algn="l" defTabSz="457200" rtl="0" latinLnBrk="0">
        <a:lnSpc>
          <a:spcPct val="100000"/>
        </a:lnSpc>
        <a:spcBef>
          <a:spcPts val="0"/>
        </a:spcBef>
        <a:spcAft>
          <a:spcPts val="0"/>
        </a:spcAft>
        <a:buClrTx/>
        <a:buSzTx/>
        <a:buFontTx/>
        <a:buNone/>
        <a:tabLst/>
        <a:defRPr b="0" baseline="0" cap="none" i="0" spc="0" strike="noStrike" sz="4200" u="none">
          <a:solidFill>
            <a:srgbClr val="EBEBEB"/>
          </a:solidFill>
          <a:uFillTx/>
          <a:latin typeface="+mn-lt"/>
          <a:ea typeface="+mn-ea"/>
          <a:cs typeface="+mn-cs"/>
          <a:sym typeface="Century Gothic"/>
        </a:defRPr>
      </a:lvl8pPr>
      <a:lvl9pPr marL="0" marR="0" indent="0" algn="l" defTabSz="457200" rtl="0" latinLnBrk="0">
        <a:lnSpc>
          <a:spcPct val="100000"/>
        </a:lnSpc>
        <a:spcBef>
          <a:spcPts val="0"/>
        </a:spcBef>
        <a:spcAft>
          <a:spcPts val="0"/>
        </a:spcAft>
        <a:buClrTx/>
        <a:buSzTx/>
        <a:buFontTx/>
        <a:buNone/>
        <a:tabLst/>
        <a:defRPr b="0" baseline="0" cap="none" i="0" spc="0" strike="noStrike" sz="4200" u="none">
          <a:solidFill>
            <a:srgbClr val="EBEBEB"/>
          </a:solidFill>
          <a:uFillTx/>
          <a:latin typeface="+mn-lt"/>
          <a:ea typeface="+mn-ea"/>
          <a:cs typeface="+mn-cs"/>
          <a:sym typeface="Century Gothic"/>
        </a:defRPr>
      </a:lvl9pPr>
    </p:titleStyle>
    <p:bodyStyle>
      <a:lvl1pPr marL="342900" marR="0" indent="-342900" algn="l" defTabSz="457200" rtl="0" latinLnBrk="0">
        <a:lnSpc>
          <a:spcPct val="100000"/>
        </a:lnSpc>
        <a:spcBef>
          <a:spcPts val="1000"/>
        </a:spcBef>
        <a:spcAft>
          <a:spcPts val="0"/>
        </a:spcAft>
        <a:buClr>
          <a:schemeClr val="accent1"/>
        </a:buClr>
        <a:buSzPct val="80000"/>
        <a:buFontTx/>
        <a:buChar char="•"/>
        <a:tabLst/>
        <a:defRPr b="0" baseline="0" cap="none" i="0" spc="0" strike="noStrike" sz="2000" u="none">
          <a:solidFill>
            <a:srgbClr val="FFFFFF"/>
          </a:solidFill>
          <a:uFillTx/>
          <a:latin typeface="+mn-lt"/>
          <a:ea typeface="+mn-ea"/>
          <a:cs typeface="+mn-cs"/>
          <a:sym typeface="Century Gothic"/>
        </a:defRPr>
      </a:lvl1pPr>
      <a:lvl2pPr marL="774700" marR="0" indent="-317500" algn="l" defTabSz="457200" rtl="0" latinLnBrk="0">
        <a:lnSpc>
          <a:spcPct val="100000"/>
        </a:lnSpc>
        <a:spcBef>
          <a:spcPts val="1000"/>
        </a:spcBef>
        <a:spcAft>
          <a:spcPts val="0"/>
        </a:spcAft>
        <a:buClr>
          <a:schemeClr val="accent1"/>
        </a:buClr>
        <a:buSzPct val="80000"/>
        <a:buFontTx/>
        <a:buChar char="•"/>
        <a:tabLst/>
        <a:defRPr b="0" baseline="0" cap="none" i="0" spc="0" strike="noStrike" sz="2000" u="none">
          <a:solidFill>
            <a:srgbClr val="FFFFFF"/>
          </a:solidFill>
          <a:uFillTx/>
          <a:latin typeface="+mn-lt"/>
          <a:ea typeface="+mn-ea"/>
          <a:cs typeface="+mn-cs"/>
          <a:sym typeface="Century Gothic"/>
        </a:defRPr>
      </a:lvl2pPr>
      <a:lvl3pPr marL="1200150" marR="0" indent="-285750" algn="l" defTabSz="457200" rtl="0" latinLnBrk="0">
        <a:lnSpc>
          <a:spcPct val="100000"/>
        </a:lnSpc>
        <a:spcBef>
          <a:spcPts val="1000"/>
        </a:spcBef>
        <a:spcAft>
          <a:spcPts val="0"/>
        </a:spcAft>
        <a:buClr>
          <a:schemeClr val="accent1"/>
        </a:buClr>
        <a:buSzPct val="80000"/>
        <a:buFontTx/>
        <a:buChar char="•"/>
        <a:tabLst/>
        <a:defRPr b="0" baseline="0" cap="none" i="0" spc="0" strike="noStrike" sz="2000" u="none">
          <a:solidFill>
            <a:srgbClr val="FFFFFF"/>
          </a:solidFill>
          <a:uFillTx/>
          <a:latin typeface="+mn-lt"/>
          <a:ea typeface="+mn-ea"/>
          <a:cs typeface="+mn-cs"/>
          <a:sym typeface="Century Gothic"/>
        </a:defRPr>
      </a:lvl3pPr>
      <a:lvl4pPr marL="1698171" marR="0" indent="-326571" algn="l" defTabSz="457200" rtl="0" latinLnBrk="0">
        <a:lnSpc>
          <a:spcPct val="100000"/>
        </a:lnSpc>
        <a:spcBef>
          <a:spcPts val="1000"/>
        </a:spcBef>
        <a:spcAft>
          <a:spcPts val="0"/>
        </a:spcAft>
        <a:buClr>
          <a:schemeClr val="accent1"/>
        </a:buClr>
        <a:buSzPct val="80000"/>
        <a:buFontTx/>
        <a:buChar char="•"/>
        <a:tabLst/>
        <a:defRPr b="0" baseline="0" cap="none" i="0" spc="0" strike="noStrike" sz="2000" u="none">
          <a:solidFill>
            <a:srgbClr val="FFFFFF"/>
          </a:solidFill>
          <a:uFillTx/>
          <a:latin typeface="+mn-lt"/>
          <a:ea typeface="+mn-ea"/>
          <a:cs typeface="+mn-cs"/>
          <a:sym typeface="Century Gothic"/>
        </a:defRPr>
      </a:lvl4pPr>
      <a:lvl5pPr marL="2155371" marR="0" indent="-326571" algn="l" defTabSz="457200" rtl="0" latinLnBrk="0">
        <a:lnSpc>
          <a:spcPct val="100000"/>
        </a:lnSpc>
        <a:spcBef>
          <a:spcPts val="1000"/>
        </a:spcBef>
        <a:spcAft>
          <a:spcPts val="0"/>
        </a:spcAft>
        <a:buClr>
          <a:schemeClr val="accent1"/>
        </a:buClr>
        <a:buSzPct val="80000"/>
        <a:buFontTx/>
        <a:buChar char="•"/>
        <a:tabLst/>
        <a:defRPr b="0" baseline="0" cap="none" i="0" spc="0" strike="noStrike" sz="2000" u="none">
          <a:solidFill>
            <a:srgbClr val="FFFFFF"/>
          </a:solidFill>
          <a:uFillTx/>
          <a:latin typeface="+mn-lt"/>
          <a:ea typeface="+mn-ea"/>
          <a:cs typeface="+mn-cs"/>
          <a:sym typeface="Century Gothic"/>
        </a:defRPr>
      </a:lvl5pPr>
      <a:lvl6pPr marL="2612571" marR="0" indent="-326571" algn="l" defTabSz="457200" rtl="0" latinLnBrk="0">
        <a:lnSpc>
          <a:spcPct val="100000"/>
        </a:lnSpc>
        <a:spcBef>
          <a:spcPts val="1000"/>
        </a:spcBef>
        <a:spcAft>
          <a:spcPts val="0"/>
        </a:spcAft>
        <a:buClr>
          <a:schemeClr val="accent1"/>
        </a:buClr>
        <a:buSzPct val="80000"/>
        <a:buFontTx/>
        <a:buChar char="•"/>
        <a:tabLst/>
        <a:defRPr b="0" baseline="0" cap="none" i="0" spc="0" strike="noStrike" sz="2000" u="none">
          <a:solidFill>
            <a:srgbClr val="FFFFFF"/>
          </a:solidFill>
          <a:uFillTx/>
          <a:latin typeface="+mn-lt"/>
          <a:ea typeface="+mn-ea"/>
          <a:cs typeface="+mn-cs"/>
          <a:sym typeface="Century Gothic"/>
        </a:defRPr>
      </a:lvl6pPr>
      <a:lvl7pPr marL="3069771" marR="0" indent="-326571" algn="l" defTabSz="457200" rtl="0" latinLnBrk="0">
        <a:lnSpc>
          <a:spcPct val="100000"/>
        </a:lnSpc>
        <a:spcBef>
          <a:spcPts val="1000"/>
        </a:spcBef>
        <a:spcAft>
          <a:spcPts val="0"/>
        </a:spcAft>
        <a:buClr>
          <a:schemeClr val="accent1"/>
        </a:buClr>
        <a:buSzPct val="80000"/>
        <a:buFontTx/>
        <a:buChar char="•"/>
        <a:tabLst/>
        <a:defRPr b="0" baseline="0" cap="none" i="0" spc="0" strike="noStrike" sz="2000" u="none">
          <a:solidFill>
            <a:srgbClr val="FFFFFF"/>
          </a:solidFill>
          <a:uFillTx/>
          <a:latin typeface="+mn-lt"/>
          <a:ea typeface="+mn-ea"/>
          <a:cs typeface="+mn-cs"/>
          <a:sym typeface="Century Gothic"/>
        </a:defRPr>
      </a:lvl7pPr>
      <a:lvl8pPr marL="3526971" marR="0" indent="-326571" algn="l" defTabSz="457200" rtl="0" latinLnBrk="0">
        <a:lnSpc>
          <a:spcPct val="100000"/>
        </a:lnSpc>
        <a:spcBef>
          <a:spcPts val="1000"/>
        </a:spcBef>
        <a:spcAft>
          <a:spcPts val="0"/>
        </a:spcAft>
        <a:buClr>
          <a:schemeClr val="accent1"/>
        </a:buClr>
        <a:buSzPct val="80000"/>
        <a:buFontTx/>
        <a:buChar char="•"/>
        <a:tabLst/>
        <a:defRPr b="0" baseline="0" cap="none" i="0" spc="0" strike="noStrike" sz="2000" u="none">
          <a:solidFill>
            <a:srgbClr val="FFFFFF"/>
          </a:solidFill>
          <a:uFillTx/>
          <a:latin typeface="+mn-lt"/>
          <a:ea typeface="+mn-ea"/>
          <a:cs typeface="+mn-cs"/>
          <a:sym typeface="Century Gothic"/>
        </a:defRPr>
      </a:lvl8pPr>
      <a:lvl9pPr marL="3984171" marR="0" indent="-326571" algn="l" defTabSz="457200" rtl="0" latinLnBrk="0">
        <a:lnSpc>
          <a:spcPct val="100000"/>
        </a:lnSpc>
        <a:spcBef>
          <a:spcPts val="1000"/>
        </a:spcBef>
        <a:spcAft>
          <a:spcPts val="0"/>
        </a:spcAft>
        <a:buClr>
          <a:schemeClr val="accent1"/>
        </a:buClr>
        <a:buSzPct val="80000"/>
        <a:buFontTx/>
        <a:buChar char="•"/>
        <a:tabLst/>
        <a:defRPr b="0" baseline="0" cap="none" i="0" spc="0" strike="noStrike" sz="2000" u="none">
          <a:solidFill>
            <a:srgbClr val="FFFFFF"/>
          </a:solidFill>
          <a:uFillTx/>
          <a:latin typeface="+mn-lt"/>
          <a:ea typeface="+mn-ea"/>
          <a:cs typeface="+mn-cs"/>
          <a:sym typeface="Century Gothic"/>
        </a:defRPr>
      </a:lvl9pPr>
    </p:bodyStyle>
    <p:otherStyle>
      <a:lvl1pPr marL="0" marR="0" indent="0" algn="ctr" defTabSz="914400" rtl="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Century Gothic"/>
        </a:defRPr>
      </a:lvl1pPr>
      <a:lvl2pPr marL="0" marR="0" indent="457200" algn="ctr" defTabSz="914400" rtl="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Century Gothic"/>
        </a:defRPr>
      </a:lvl2pPr>
      <a:lvl3pPr marL="0" marR="0" indent="914400" algn="ctr" defTabSz="914400" rtl="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Century Gothic"/>
        </a:defRPr>
      </a:lvl3pPr>
      <a:lvl4pPr marL="0" marR="0" indent="1371600" algn="ctr" defTabSz="914400" rtl="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Century Gothic"/>
        </a:defRPr>
      </a:lvl4pPr>
      <a:lvl5pPr marL="0" marR="0" indent="1828800" algn="ctr" defTabSz="914400" rtl="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Century Gothic"/>
        </a:defRPr>
      </a:lvl5pPr>
      <a:lvl6pPr marL="0" marR="0" indent="2286000" algn="ctr" defTabSz="914400" rtl="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Century Gothic"/>
        </a:defRPr>
      </a:lvl6pPr>
      <a:lvl7pPr marL="0" marR="0" indent="2743200" algn="ctr" defTabSz="914400" rtl="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Century Gothic"/>
        </a:defRPr>
      </a:lvl7pPr>
      <a:lvl8pPr marL="0" marR="0" indent="3200400" algn="ctr" defTabSz="914400" rtl="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Century Gothic"/>
        </a:defRPr>
      </a:lvl8pPr>
      <a:lvl9pPr marL="0" marR="0" indent="3657600" algn="ctr" defTabSz="914400" rtl="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Century Gothic"/>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video" Target="https://www.youtube.com/embed/It2Fn9IS2sk?feature=oembed" TargetMode="External"/><Relationship Id="rId3" Type="http://schemas.openxmlformats.org/officeDocument/2006/relationships/image" Target="../media/image1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9" name="Titolo 1"/>
          <p:cNvSpPr txBox="1"/>
          <p:nvPr>
            <p:ph type="ctrTitle"/>
          </p:nvPr>
        </p:nvSpPr>
        <p:spPr>
          <a:xfrm>
            <a:off x="1154954" y="2233748"/>
            <a:ext cx="8825660" cy="1449978"/>
          </a:xfrm>
          <a:prstGeom prst="rect">
            <a:avLst/>
          </a:prstGeom>
        </p:spPr>
        <p:txBody>
          <a:bodyPr/>
          <a:lstStyle>
            <a:lvl1pPr>
              <a:defRPr b="1">
                <a:latin typeface="Times New Roman"/>
                <a:ea typeface="Times New Roman"/>
                <a:cs typeface="Times New Roman"/>
                <a:sym typeface="Times New Roman"/>
              </a:defRPr>
            </a:lvl1pPr>
          </a:lstStyle>
          <a:p>
            <a:pPr/>
            <a:r>
              <a:t>Euro 2021</a:t>
            </a:r>
          </a:p>
        </p:txBody>
      </p:sp>
      <p:sp>
        <p:nvSpPr>
          <p:cNvPr id="260" name="Sottotitolo 2"/>
          <p:cNvSpPr txBox="1"/>
          <p:nvPr>
            <p:ph type="subTitle" sz="half" idx="1"/>
          </p:nvPr>
        </p:nvSpPr>
        <p:spPr>
          <a:xfrm>
            <a:off x="2639228" y="4345066"/>
            <a:ext cx="10075602" cy="1767111"/>
          </a:xfrm>
          <a:prstGeom prst="rect">
            <a:avLst/>
          </a:prstGeom>
        </p:spPr>
        <p:txBody>
          <a:bodyPr/>
          <a:lstStyle/>
          <a:p>
            <a:pPr>
              <a:lnSpc>
                <a:spcPct val="80000"/>
              </a:lnSpc>
              <a:defRPr sz="1800">
                <a:solidFill>
                  <a:srgbClr val="FFFFFF"/>
                </a:solidFill>
                <a:latin typeface="Times New Roman"/>
                <a:ea typeface="Times New Roman"/>
                <a:cs typeface="Times New Roman"/>
                <a:sym typeface="Times New Roman"/>
              </a:defRPr>
            </a:pPr>
            <a:r>
              <a:t>Cronistoria del trionfante cammino degli AZZURRI </a:t>
            </a:r>
          </a:p>
          <a:p>
            <a:pPr>
              <a:lnSpc>
                <a:spcPct val="80000"/>
              </a:lnSpc>
              <a:defRPr sz="1800">
                <a:solidFill>
                  <a:srgbClr val="FFFFFF"/>
                </a:solidFill>
                <a:latin typeface="Times New Roman"/>
                <a:ea typeface="Times New Roman"/>
                <a:cs typeface="Times New Roman"/>
                <a:sym typeface="Times New Roman"/>
              </a:defRPr>
            </a:pPr>
            <a:r>
              <a:t>AI Campionati europei di calcio</a:t>
            </a:r>
          </a:p>
          <a:p>
            <a:pPr>
              <a:lnSpc>
                <a:spcPct val="80000"/>
              </a:lnSpc>
              <a:defRPr sz="1800">
                <a:solidFill>
                  <a:srgbClr val="FFFFFF"/>
                </a:solidFill>
                <a:latin typeface="Times New Roman"/>
                <a:ea typeface="Times New Roman"/>
                <a:cs typeface="Times New Roman"/>
                <a:sym typeface="Times New Roman"/>
              </a:defRPr>
            </a:pPr>
          </a:p>
          <a:p>
            <a:pPr>
              <a:lnSpc>
                <a:spcPct val="80000"/>
              </a:lnSpc>
              <a:defRPr sz="1800">
                <a:solidFill>
                  <a:srgbClr val="FFFFFF"/>
                </a:solidFill>
                <a:latin typeface="Times New Roman"/>
                <a:ea typeface="Times New Roman"/>
                <a:cs typeface="Times New Roman"/>
                <a:sym typeface="Times New Roman"/>
              </a:defRPr>
            </a:pPr>
          </a:p>
          <a:p>
            <a:pPr lvl="8" marL="0" indent="3657600" algn="ctr">
              <a:lnSpc>
                <a:spcPct val="80000"/>
              </a:lnSpc>
              <a:buClrTx/>
              <a:buSzTx/>
              <a:buNone/>
              <a:defRPr sz="1200">
                <a:latin typeface="Times New Roman"/>
                <a:ea typeface="Times New Roman"/>
                <a:cs typeface="Times New Roman"/>
                <a:sym typeface="Times New Roman"/>
              </a:defRPr>
            </a:pPr>
            <a:r>
              <a:t>Realizzato da Valerio Merelli</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2" name="Titolo 1"/>
          <p:cNvSpPr txBox="1"/>
          <p:nvPr>
            <p:ph type="title"/>
          </p:nvPr>
        </p:nvSpPr>
        <p:spPr>
          <a:xfrm>
            <a:off x="646111" y="452718"/>
            <a:ext cx="9404723" cy="1400531"/>
          </a:xfrm>
          <a:prstGeom prst="rect">
            <a:avLst/>
          </a:prstGeom>
        </p:spPr>
        <p:txBody>
          <a:bodyPr/>
          <a:lstStyle>
            <a:lvl1pPr>
              <a:defRPr b="1">
                <a:latin typeface="Times New Roman"/>
                <a:ea typeface="Times New Roman"/>
                <a:cs typeface="Times New Roman"/>
                <a:sym typeface="Times New Roman"/>
              </a:defRPr>
            </a:lvl1pPr>
          </a:lstStyle>
          <a:p>
            <a:pPr/>
            <a:r>
              <a:t>Italia-Spagna</a:t>
            </a:r>
          </a:p>
        </p:txBody>
      </p:sp>
      <p:sp>
        <p:nvSpPr>
          <p:cNvPr id="293" name="Segnaposto contenuto 2"/>
          <p:cNvSpPr txBox="1"/>
          <p:nvPr>
            <p:ph type="body" sz="half" idx="1"/>
          </p:nvPr>
        </p:nvSpPr>
        <p:spPr>
          <a:prstGeom prst="rect">
            <a:avLst/>
          </a:prstGeom>
        </p:spPr>
        <p:txBody>
          <a:bodyPr/>
          <a:lstStyle>
            <a:lvl1pPr>
              <a:lnSpc>
                <a:spcPct val="90000"/>
              </a:lnSpc>
              <a:defRPr>
                <a:latin typeface="Times New Roman"/>
                <a:ea typeface="Times New Roman"/>
                <a:cs typeface="Times New Roman"/>
                <a:sym typeface="Times New Roman"/>
              </a:defRPr>
            </a:lvl1pPr>
          </a:lstStyle>
          <a:p>
            <a:pPr/>
            <a:r>
              <a:t>In queste partite si vede chi ha la stoffa del campione e può ambire a traguardi importanti, i ragazzi di mister Mancini devono giocare come hanno fatto fino ad ora. Il 6 Luglio si gioca Italia-Spagna e la partita inizia subito con un tiro pericoloso di Barella, ma successivamente gli spagnoli prendono il controllo del match grazie al loro «tiki taka» infernale ed il primo tempo finisce a reti bianche. Nella ripresa gli Azzurri si portano in vantaggio con Chiesa dopo un contropiede vincente ma la reazione spagnola non si fa attendere, e Morata porta sull’1-1 le Furie rosse. Così si va ai supplementari.</a:t>
            </a:r>
          </a:p>
        </p:txBody>
      </p:sp>
      <p:pic>
        <p:nvPicPr>
          <p:cNvPr id="294" name="Segnaposto contenuto 4" descr="Segnaposto contenuto 4"/>
          <p:cNvPicPr>
            <a:picLocks noChangeAspect="1"/>
          </p:cNvPicPr>
          <p:nvPr/>
        </p:nvPicPr>
        <p:blipFill>
          <a:blip r:embed="rId2">
            <a:extLst/>
          </a:blip>
          <a:stretch>
            <a:fillRect/>
          </a:stretch>
        </p:blipFill>
        <p:spPr>
          <a:xfrm>
            <a:off x="5654673" y="2416629"/>
            <a:ext cx="5252812" cy="320435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6" name="Titolo 1"/>
          <p:cNvSpPr txBox="1"/>
          <p:nvPr>
            <p:ph type="title"/>
          </p:nvPr>
        </p:nvSpPr>
        <p:spPr>
          <a:xfrm>
            <a:off x="646111" y="452718"/>
            <a:ext cx="9404723" cy="1400531"/>
          </a:xfrm>
          <a:prstGeom prst="rect">
            <a:avLst/>
          </a:prstGeom>
        </p:spPr>
        <p:txBody>
          <a:bodyPr/>
          <a:lstStyle>
            <a:lvl1pPr>
              <a:defRPr b="1">
                <a:latin typeface="Times New Roman"/>
                <a:ea typeface="Times New Roman"/>
                <a:cs typeface="Times New Roman"/>
                <a:sym typeface="Times New Roman"/>
              </a:defRPr>
            </a:lvl1pPr>
          </a:lstStyle>
          <a:p>
            <a:pPr/>
            <a:r>
              <a:t>Italia-Spagna (seconda parte)</a:t>
            </a:r>
          </a:p>
        </p:txBody>
      </p:sp>
      <p:sp>
        <p:nvSpPr>
          <p:cNvPr id="297" name="Segnaposto contenuto 2"/>
          <p:cNvSpPr txBox="1"/>
          <p:nvPr>
            <p:ph type="body" sz="half" idx="1"/>
          </p:nvPr>
        </p:nvSpPr>
        <p:spPr>
          <a:prstGeom prst="rect">
            <a:avLst/>
          </a:prstGeom>
        </p:spPr>
        <p:txBody>
          <a:bodyPr/>
          <a:lstStyle>
            <a:lvl1pPr>
              <a:lnSpc>
                <a:spcPct val="90000"/>
              </a:lnSpc>
              <a:defRPr>
                <a:latin typeface="Times New Roman"/>
                <a:ea typeface="Times New Roman"/>
                <a:cs typeface="Times New Roman"/>
                <a:sym typeface="Times New Roman"/>
              </a:defRPr>
            </a:lvl1pPr>
          </a:lstStyle>
          <a:p>
            <a:pPr/>
            <a:r>
              <a:t>Nei supplementari le Furie rosse attaccano molto di più rispetto agli Azzurri, oramai sfiniti e schiacciati dal possesso palla spagnolo. Nonostante ciò, grazie alla solidissima difesa italiana, la partita si deciderà solamente ai calci di rigore. I primi due rigori di Locatelli e Dani Olmo vengono sbagliati, poi per gli Azzurri vanno a segno Bonucci, Bernardeschi e Belotti, invece per le Furie rosse Moreno e Thiago,  poi il rigore di Morata viene parato da un super Donnarumma ed infine Jorginho segna e regala la vittoria agli azzurri e a tutto il popolo italiano. SI VA A WEMBLEY!</a:t>
            </a:r>
          </a:p>
        </p:txBody>
      </p:sp>
      <p:pic>
        <p:nvPicPr>
          <p:cNvPr id="298" name="Segnaposto contenuto 4" descr="Segnaposto contenuto 4"/>
          <p:cNvPicPr>
            <a:picLocks noChangeAspect="1"/>
          </p:cNvPicPr>
          <p:nvPr/>
        </p:nvPicPr>
        <p:blipFill>
          <a:blip r:embed="rId2">
            <a:extLst/>
          </a:blip>
          <a:stretch>
            <a:fillRect/>
          </a:stretch>
        </p:blipFill>
        <p:spPr>
          <a:xfrm>
            <a:off x="5654675" y="2039393"/>
            <a:ext cx="5579382" cy="349247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0" name="Titolo 1"/>
          <p:cNvSpPr txBox="1"/>
          <p:nvPr>
            <p:ph type="title"/>
          </p:nvPr>
        </p:nvSpPr>
        <p:spPr>
          <a:xfrm>
            <a:off x="646111" y="452718"/>
            <a:ext cx="9404723" cy="1400531"/>
          </a:xfrm>
          <a:prstGeom prst="rect">
            <a:avLst/>
          </a:prstGeom>
        </p:spPr>
        <p:txBody>
          <a:bodyPr/>
          <a:lstStyle>
            <a:lvl1pPr>
              <a:defRPr b="1">
                <a:latin typeface="Times New Roman"/>
                <a:ea typeface="Times New Roman"/>
                <a:cs typeface="Times New Roman"/>
                <a:sym typeface="Times New Roman"/>
              </a:defRPr>
            </a:lvl1pPr>
          </a:lstStyle>
          <a:p>
            <a:pPr/>
            <a:r>
              <a:t>Italia-Inghilterra</a:t>
            </a:r>
          </a:p>
        </p:txBody>
      </p:sp>
      <p:sp>
        <p:nvSpPr>
          <p:cNvPr id="301" name="Segnaposto contenuto 2"/>
          <p:cNvSpPr txBox="1"/>
          <p:nvPr>
            <p:ph type="body" sz="half" idx="1"/>
          </p:nvPr>
        </p:nvSpPr>
        <p:spPr>
          <a:prstGeom prst="rect">
            <a:avLst/>
          </a:prstGeom>
        </p:spPr>
        <p:txBody>
          <a:bodyPr/>
          <a:lstStyle>
            <a:lvl1pPr>
              <a:lnSpc>
                <a:spcPct val="90000"/>
              </a:lnSpc>
              <a:defRPr sz="1600">
                <a:latin typeface="Times New Roman"/>
                <a:ea typeface="Times New Roman"/>
                <a:cs typeface="Times New Roman"/>
                <a:sym typeface="Times New Roman"/>
              </a:defRPr>
            </a:lvl1pPr>
          </a:lstStyle>
          <a:p>
            <a:pPr/>
            <a:r>
              <a:t>È durissima a casa loro, con 50.000 spettatori contro, con tutte le offese e mancanze di rispetto verso l’Italia da parte degli inglesi nei giorni precedenti, ma tutto ciò dà la carica ai nostri ragazzi che ci metteranno cuore ed anima in mezzo al campo. La partita inizia subito con il vantaggio inglese siglato da Shaw, gli Azzurri non demordono e attaccano per tutto il primo tempo con le fiammate di Chiesa e i guizzi di Insigne ma il risultato rimane sull’1-0 per i Lions. Nel secondo tempo gli Azzurri ci credono fino ad arrivare al pareggio con un gol rocambolesco di Bonucci su calcio d’angolo. Si va ai supplementari col punteggio di 1-1.</a:t>
            </a:r>
          </a:p>
        </p:txBody>
      </p:sp>
      <p:pic>
        <p:nvPicPr>
          <p:cNvPr id="302" name="Segnaposto contenuto 10" descr="Segnaposto contenuto 10"/>
          <p:cNvPicPr>
            <a:picLocks noChangeAspect="1"/>
          </p:cNvPicPr>
          <p:nvPr/>
        </p:nvPicPr>
        <p:blipFill>
          <a:blip r:embed="rId2">
            <a:extLst/>
          </a:blip>
          <a:stretch>
            <a:fillRect/>
          </a:stretch>
        </p:blipFill>
        <p:spPr>
          <a:xfrm>
            <a:off x="6007303" y="2314692"/>
            <a:ext cx="4312354" cy="286967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push dir="u"/>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4" name="Titolo 1"/>
          <p:cNvSpPr txBox="1"/>
          <p:nvPr>
            <p:ph type="title"/>
          </p:nvPr>
        </p:nvSpPr>
        <p:spPr>
          <a:xfrm>
            <a:off x="646111" y="452718"/>
            <a:ext cx="9404723" cy="1400531"/>
          </a:xfrm>
          <a:prstGeom prst="rect">
            <a:avLst/>
          </a:prstGeom>
        </p:spPr>
        <p:txBody>
          <a:bodyPr/>
          <a:lstStyle>
            <a:lvl1pPr>
              <a:defRPr b="1">
                <a:latin typeface="Times New Roman"/>
                <a:ea typeface="Times New Roman"/>
                <a:cs typeface="Times New Roman"/>
                <a:sym typeface="Times New Roman"/>
              </a:defRPr>
            </a:lvl1pPr>
          </a:lstStyle>
          <a:p>
            <a:pPr/>
            <a:r>
              <a:t>Italia-Inghilterra (seconda parte)</a:t>
            </a:r>
          </a:p>
        </p:txBody>
      </p:sp>
      <p:sp>
        <p:nvSpPr>
          <p:cNvPr id="305" name="Segnaposto contenuto 2"/>
          <p:cNvSpPr txBox="1"/>
          <p:nvPr>
            <p:ph type="body" sz="half" idx="1"/>
          </p:nvPr>
        </p:nvSpPr>
        <p:spPr>
          <a:xfrm>
            <a:off x="609736" y="2060575"/>
            <a:ext cx="4889916" cy="4195763"/>
          </a:xfrm>
          <a:prstGeom prst="rect">
            <a:avLst/>
          </a:prstGeom>
        </p:spPr>
        <p:txBody>
          <a:bodyPr/>
          <a:lstStyle>
            <a:lvl1pPr>
              <a:lnSpc>
                <a:spcPct val="90000"/>
              </a:lnSpc>
              <a:defRPr sz="1500">
                <a:latin typeface="Times New Roman"/>
                <a:ea typeface="Times New Roman"/>
                <a:cs typeface="Times New Roman"/>
                <a:sym typeface="Times New Roman"/>
              </a:defRPr>
            </a:lvl1pPr>
          </a:lstStyle>
          <a:p>
            <a:pPr/>
            <a:r>
              <a:t>Nei tempi supplementari le due squadre si equivalgono rendendosi pericolose sia da una parte che dall’altra, ma nessuna delle due riesce a segnare. L’Europeo si deciderà ai calci di rigore. Gli azzurri segnano con Berardi ma rispondono gli inglesi con Kane; Belotti sbaglia e Maguire la piazza sotto la traversa, Bonucci segna e Rashford prende il palo, Bernardeschi segna con un tiro centrale e Sancho se lo fa parare da Gigio. Jorginho può far vincere la squadra ma sbaglia, infine ci pensa ancora Donnarumma a neutralizzare il rigore di Saka e a regalare la vittoria ad una nazionale  che aveva  fatto una figuraccia quattro anni prima, che è stata martoriata dalla pandemia: nella  parata di Gigio c’è un popolo che finalmente, grazie ai nostri ragazzi che hanno onorato il Bel Paese,  può gioire e festeggiare questo 11 Luglio 2021. SIAMO CAMPIONI D’EUROPA!</a:t>
            </a:r>
          </a:p>
        </p:txBody>
      </p:sp>
      <p:pic>
        <p:nvPicPr>
          <p:cNvPr id="306" name="Segnaposto contenuto 6" descr="Segnaposto contenuto 6"/>
          <p:cNvPicPr>
            <a:picLocks noChangeAspect="1"/>
          </p:cNvPicPr>
          <p:nvPr/>
        </p:nvPicPr>
        <p:blipFill>
          <a:blip r:embed="rId2">
            <a:extLst/>
          </a:blip>
          <a:stretch>
            <a:fillRect/>
          </a:stretch>
        </p:blipFill>
        <p:spPr>
          <a:xfrm>
            <a:off x="5654675" y="2299062"/>
            <a:ext cx="5762817" cy="300192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8" name="Titolo 1"/>
          <p:cNvSpPr txBox="1"/>
          <p:nvPr>
            <p:ph type="title"/>
          </p:nvPr>
        </p:nvSpPr>
        <p:spPr>
          <a:xfrm>
            <a:off x="646111" y="452718"/>
            <a:ext cx="9404723" cy="1400531"/>
          </a:xfrm>
          <a:prstGeom prst="rect">
            <a:avLst/>
          </a:prstGeom>
        </p:spPr>
        <p:txBody>
          <a:bodyPr/>
          <a:lstStyle>
            <a:lvl1pPr>
              <a:defRPr b="1">
                <a:latin typeface="Times New Roman"/>
                <a:ea typeface="Times New Roman"/>
                <a:cs typeface="Times New Roman"/>
                <a:sym typeface="Times New Roman"/>
              </a:defRPr>
            </a:lvl1pPr>
          </a:lstStyle>
          <a:p>
            <a:pPr/>
            <a:r>
              <a:t>Calci di rigore Italia-Inghilterra</a:t>
            </a:r>
          </a:p>
        </p:txBody>
      </p:sp>
      <p:pic>
        <p:nvPicPr>
          <p:cNvPr id="309" name="It2Fn9IS2sk" descr="It2Fn9IS2sk"/>
          <p:cNvPicPr>
            <a:picLocks noChangeAspect="0"/>
          </p:cNvPicPr>
          <p:nvPr>
            <a:videoFile xmlns:mc="http://schemas.openxmlformats.org/markup-compatibility/2006" r:link="rId2" mc:Ignorable="aiw"/>
          </p:nvPr>
        </p:nvPicPr>
        <p:blipFill>
          <a:blip r:embed="rId3">
            <a:extLst/>
          </a:blip>
          <a:stretch>
            <a:fillRect/>
          </a:stretch>
        </p:blipFill>
        <p:spPr>
          <a:xfrm>
            <a:off x="3017520" y="2259874"/>
            <a:ext cx="5919104" cy="317572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mediacall" nodeType="afterEffect" presetSubtype="0" presetID="1" grpId="1" fill="hold">
                                  <p:stCondLst>
                                    <p:cond delay="0"/>
                                  </p:stCondLst>
                                  <p:childTnLst>
                                    <p:cmd type="call" cmd="playFrom(0.0)">
                                      <p:cBhvr>
                                        <p:cTn id="6" dur="1" fill="hold"/>
                                        <p:tgtEl>
                                          <p:spTgt spid="309"/>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80000">
                <p:cTn id="7" fill="hold" display="0">
                  <p:stCondLst>
                    <p:cond delay="indefinite"/>
                  </p:stCondLst>
                </p:cTn>
                <p:tgtEl>
                  <p:spTgt spid="309"/>
                </p:tgtEl>
              </p:cMediaNode>
            </p:video>
            <p:seq concurrent="1" prevAc="none" nextAc="seek">
              <p:cTn id="8" evtFilter="cancelBubble" nodeType="interactiveSeq" restart="whenNotActive" fill="hold">
                <p:stCondLst>
                  <p:cond delay="0" evt="onClick">
                    <p:tgtEl>
                      <p:spTgt spid="309"/>
                    </p:tgtEl>
                  </p:cond>
                </p:stCondLst>
                <p:endSync delay="0" evt="end">
                  <p:rtn val="all"/>
                </p:endSync>
                <p:childTnLst>
                  <p:par>
                    <p:cTn id="9" fill="hold">
                      <p:stCondLst>
                        <p:cond delay="0"/>
                      </p:stCondLst>
                      <p:childTnLst>
                        <p:par>
                          <p:cTn id="10" fill="hold">
                            <p:stCondLst>
                              <p:cond delay="0"/>
                            </p:stCondLst>
                            <p:childTnLst>
                              <p:par>
                                <p:cTn id="11" presetClass="mediacall" nodeType="clickEffect" presetSubtype="0" presetID="2" fill="hold">
                                  <p:stCondLst>
                                    <p:cond delay="0"/>
                                  </p:stCondLst>
                                  <p:childTnLst>
                                    <p:cmd type="call" cmd="togglePause">
                                      <p:cBhvr>
                                        <p:cTn id="12" dur="1" fill="hold"/>
                                        <p:tgtEl>
                                          <p:spTgt spid="309"/>
                                        </p:tgtEl>
                                      </p:cBhvr>
                                    </p:cmd>
                                  </p:childTnLst>
                                </p:cTn>
                              </p:par>
                            </p:childTnLst>
                          </p:cTn>
                        </p:par>
                      </p:childTnLst>
                    </p:cTn>
                  </p:par>
                </p:childTnLst>
              </p:cTn>
              <p:nextCondLst>
                <p:cond delay="0" evt="onClick">
                  <p:tgtEl>
                    <p:spTgt spid="309"/>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2" name="Titolo 1"/>
          <p:cNvSpPr txBox="1"/>
          <p:nvPr>
            <p:ph type="title"/>
          </p:nvPr>
        </p:nvSpPr>
        <p:spPr>
          <a:xfrm>
            <a:off x="1154952" y="1565365"/>
            <a:ext cx="3401065" cy="1447801"/>
          </a:xfrm>
          <a:prstGeom prst="rect">
            <a:avLst/>
          </a:prstGeom>
        </p:spPr>
        <p:txBody>
          <a:bodyPr/>
          <a:lstStyle/>
          <a:p>
            <a:pPr>
              <a:defRPr b="1">
                <a:latin typeface="Times New Roman"/>
                <a:ea typeface="Times New Roman"/>
                <a:cs typeface="Times New Roman"/>
                <a:sym typeface="Times New Roman"/>
              </a:defRPr>
            </a:pPr>
            <a:r>
              <a:t>13 novembre 2017: il punto più basso dell’Italia</a:t>
            </a:r>
            <a:br/>
            <a:r>
              <a:t>calcistica</a:t>
            </a:r>
          </a:p>
        </p:txBody>
      </p:sp>
      <p:pic>
        <p:nvPicPr>
          <p:cNvPr id="263" name="Segnaposto contenuto 4" descr="Segnaposto contenuto 4"/>
          <p:cNvPicPr>
            <a:picLocks noChangeAspect="1"/>
          </p:cNvPicPr>
          <p:nvPr/>
        </p:nvPicPr>
        <p:blipFill>
          <a:blip r:embed="rId2">
            <a:extLst/>
          </a:blip>
          <a:stretch>
            <a:fillRect/>
          </a:stretch>
        </p:blipFill>
        <p:spPr>
          <a:xfrm>
            <a:off x="4784725" y="1880599"/>
            <a:ext cx="5195888" cy="3706402"/>
          </a:xfrm>
          <a:prstGeom prst="rect">
            <a:avLst/>
          </a:prstGeom>
          <a:ln w="12700">
            <a:miter lim="400000"/>
          </a:ln>
        </p:spPr>
      </p:pic>
      <p:sp>
        <p:nvSpPr>
          <p:cNvPr id="264" name="Segnaposto testo 3"/>
          <p:cNvSpPr txBox="1"/>
          <p:nvPr>
            <p:ph type="body" sz="quarter" idx="1"/>
          </p:nvPr>
        </p:nvSpPr>
        <p:spPr>
          <a:xfrm>
            <a:off x="1029869" y="2985175"/>
            <a:ext cx="3651232" cy="2895600"/>
          </a:xfrm>
          <a:prstGeom prst="rect">
            <a:avLst/>
          </a:prstGeom>
        </p:spPr>
        <p:txBody>
          <a:bodyPr anchor="t"/>
          <a:lstStyle>
            <a:lvl1pPr marL="0" indent="0">
              <a:buSzTx/>
              <a:buFont typeface="Wingdings 3"/>
              <a:buNone/>
              <a:defRPr sz="1400">
                <a:latin typeface="Times New Roman"/>
                <a:ea typeface="Times New Roman"/>
                <a:cs typeface="Times New Roman"/>
                <a:sym typeface="Times New Roman"/>
              </a:defRPr>
            </a:lvl1pPr>
          </a:lstStyle>
          <a:p>
            <a:pPr/>
            <a:r>
              <a:t>È incredibile : dopo 60 anni gli Azzurri non andranno ai mondiali. Dopo un 1-0 rimediato in Svezia, la nazionale di Ventura non riesce ad andare oltre lo 0-0 a San Siro. È una disfatta, è lo specchio del calcio italiano di questi anni, inefficace e debole, che è incapace di produrre nuovi talenti o di farli emergere, ed è per questo che la nazionale salterà il mondiale in Russia del 2018; non accadeva dal 1958, anno dei mondiali disputatisi proprio in Svezia, ironia della sorte.</a:t>
            </a:r>
          </a:p>
        </p:txBody>
      </p:sp>
    </p:spTree>
  </p:cSld>
  <p:clrMapOvr>
    <a:masterClrMapping/>
  </p:clrMapOvr>
  <mc:AlternateContent xmlns:mc="http://schemas.openxmlformats.org/markup-compatibility/2006">
    <mc:Choice xmlns:p14="http://schemas.microsoft.com/office/powerpoint/2010/main" Requires="p14">
      <p:transition spd="slow" advClick="1" p14:dur="1200">
        <p:push dir="u"/>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6" name="Titolo 1"/>
          <p:cNvSpPr txBox="1"/>
          <p:nvPr>
            <p:ph type="title"/>
          </p:nvPr>
        </p:nvSpPr>
        <p:spPr>
          <a:xfrm>
            <a:off x="1154953" y="1447800"/>
            <a:ext cx="3401066" cy="1447800"/>
          </a:xfrm>
          <a:prstGeom prst="rect">
            <a:avLst/>
          </a:prstGeom>
        </p:spPr>
        <p:txBody>
          <a:bodyPr/>
          <a:lstStyle>
            <a:lvl1pPr>
              <a:defRPr b="1">
                <a:latin typeface="Times New Roman"/>
                <a:ea typeface="Times New Roman"/>
                <a:cs typeface="Times New Roman"/>
                <a:sym typeface="Times New Roman"/>
              </a:defRPr>
            </a:lvl1pPr>
          </a:lstStyle>
          <a:p>
            <a:pPr/>
            <a:r>
              <a:t>14 maggio 2018: l’inizio della rinascita azzurra</a:t>
            </a:r>
          </a:p>
        </p:txBody>
      </p:sp>
      <p:sp>
        <p:nvSpPr>
          <p:cNvPr id="267" name="Segnaposto testo 3"/>
          <p:cNvSpPr txBox="1"/>
          <p:nvPr>
            <p:ph type="body" sz="quarter" idx="1"/>
          </p:nvPr>
        </p:nvSpPr>
        <p:spPr>
          <a:xfrm>
            <a:off x="1154954" y="3129279"/>
            <a:ext cx="3401063" cy="2895600"/>
          </a:xfrm>
          <a:prstGeom prst="rect">
            <a:avLst/>
          </a:prstGeom>
        </p:spPr>
        <p:txBody>
          <a:bodyPr anchor="t"/>
          <a:lstStyle>
            <a:lvl1pPr marL="0" indent="0">
              <a:buSzTx/>
              <a:buFont typeface="Wingdings 3"/>
              <a:buNone/>
              <a:defRPr sz="1400">
                <a:latin typeface="Times New Roman"/>
                <a:ea typeface="Times New Roman"/>
                <a:cs typeface="Times New Roman"/>
                <a:sym typeface="Times New Roman"/>
              </a:defRPr>
            </a:lvl1pPr>
          </a:lstStyle>
          <a:p>
            <a:pPr/>
            <a:r>
              <a:t>Il 14 maggio del 2018 viene nominato come nuovo C.T. Roberto Mancini. Il tecnico marchigiano ha l’arduo compito di ridare entusiasmo e riportare l’Italia dove merita . Dopo la delusione dei mondiali la prima competizione utile saranno gli Europei che si terranno nel 2020. Mister Mancini riesce nel suo intento centrando 10 vittorie su 10 nei gironi di qualificazione degli Europei. È il momento in cui il gruppo del mister deve dimostrare la propria solidità facendo una buona prestazione nella fase finale.</a:t>
            </a:r>
          </a:p>
        </p:txBody>
      </p:sp>
      <p:pic>
        <p:nvPicPr>
          <p:cNvPr id="268" name="Segnaposto contenuto 5" descr="Segnaposto contenuto 5"/>
          <p:cNvPicPr>
            <a:picLocks noChangeAspect="1"/>
          </p:cNvPicPr>
          <p:nvPr/>
        </p:nvPicPr>
        <p:blipFill>
          <a:blip r:embed="rId2">
            <a:extLst/>
          </a:blip>
          <a:stretch>
            <a:fillRect/>
          </a:stretch>
        </p:blipFill>
        <p:spPr>
          <a:xfrm>
            <a:off x="4784725" y="2175033"/>
            <a:ext cx="5195888" cy="311753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0" name="Titolo 1"/>
          <p:cNvSpPr txBox="1"/>
          <p:nvPr>
            <p:ph type="title"/>
          </p:nvPr>
        </p:nvSpPr>
        <p:spPr>
          <a:xfrm>
            <a:off x="646111" y="452718"/>
            <a:ext cx="9404723" cy="1400531"/>
          </a:xfrm>
          <a:prstGeom prst="rect">
            <a:avLst/>
          </a:prstGeom>
        </p:spPr>
        <p:txBody>
          <a:bodyPr/>
          <a:lstStyle>
            <a:lvl1pPr>
              <a:defRPr b="1">
                <a:latin typeface="Times New Roman"/>
                <a:ea typeface="Times New Roman"/>
                <a:cs typeface="Times New Roman"/>
                <a:sym typeface="Times New Roman"/>
              </a:defRPr>
            </a:lvl1pPr>
          </a:lstStyle>
          <a:p>
            <a:pPr/>
            <a:r>
              <a:t>Italia-Turchia</a:t>
            </a:r>
          </a:p>
        </p:txBody>
      </p:sp>
      <p:sp>
        <p:nvSpPr>
          <p:cNvPr id="271" name="Segnaposto contenuto 2"/>
          <p:cNvSpPr txBox="1"/>
          <p:nvPr>
            <p:ph type="body" idx="1"/>
          </p:nvPr>
        </p:nvSpPr>
        <p:spPr>
          <a:xfrm>
            <a:off x="1103311" y="2052917"/>
            <a:ext cx="8946543" cy="4195483"/>
          </a:xfrm>
          <a:prstGeom prst="rect">
            <a:avLst/>
          </a:prstGeom>
        </p:spPr>
        <p:txBody>
          <a:bodyPr/>
          <a:lstStyle>
            <a:lvl1pPr>
              <a:defRPr>
                <a:latin typeface="Times New Roman"/>
                <a:ea typeface="Times New Roman"/>
                <a:cs typeface="Times New Roman"/>
                <a:sym typeface="Times New Roman"/>
              </a:defRPr>
            </a:lvl1pPr>
          </a:lstStyle>
          <a:p>
            <a:pPr/>
            <a:r>
              <a:t>Euro 2020 verrà posticipato di un anno a causa della pandemia di covid-19, di conseguenza, la competizione inizierà l’11 giugno del 2021 a Roma (una delle tante sedi dove si svolgeranno le partite ) e la partita inaugurale verrà disputata fra Italia e Turchia. Il match inizia subito con una voglia di dominare la partita da parte degli Azzurri che prendono in mano le redini del gioco, ma non riescono a scardinare la difesa turca e difatti, nel primo tempo, il risultato rimane inchiodato sullo 0-0. Nel secondo tempo, invece, gli Azzurri si fanno sempre più pericolosi fino ad arrivare al gol grazie ad un’ incursione in area di Berardi, che mette il pallone al centro dell’area, pallone che verrà accidentalmente deviato da Demiral nella propria porta. Successivamente l’Italia allunga con il piazzato di Immobile e chiude la partita con «o tir’a gir» di Insigne: una grande prova di forza dei ragazzi di mister Mancini che si candidano seriamente come pretendenti al titolo.</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3" name="Titolo 1"/>
          <p:cNvSpPr txBox="1"/>
          <p:nvPr>
            <p:ph type="title"/>
          </p:nvPr>
        </p:nvSpPr>
        <p:spPr>
          <a:xfrm>
            <a:off x="646111" y="452718"/>
            <a:ext cx="9404723" cy="1400531"/>
          </a:xfrm>
          <a:prstGeom prst="rect">
            <a:avLst/>
          </a:prstGeom>
        </p:spPr>
        <p:txBody>
          <a:bodyPr/>
          <a:lstStyle>
            <a:lvl1pPr>
              <a:defRPr b="1">
                <a:latin typeface="Times New Roman"/>
                <a:ea typeface="Times New Roman"/>
                <a:cs typeface="Times New Roman"/>
                <a:sym typeface="Times New Roman"/>
              </a:defRPr>
            </a:lvl1pPr>
          </a:lstStyle>
          <a:p>
            <a:pPr/>
            <a:r>
              <a:t>Italia-Turchia</a:t>
            </a:r>
          </a:p>
        </p:txBody>
      </p:sp>
      <p:pic>
        <p:nvPicPr>
          <p:cNvPr id="274" name="Segnaposto contenuto 5" descr="Segnaposto contenuto 5"/>
          <p:cNvPicPr>
            <a:picLocks noChangeAspect="1"/>
          </p:cNvPicPr>
          <p:nvPr/>
        </p:nvPicPr>
        <p:blipFill>
          <a:blip r:embed="rId2">
            <a:extLst/>
          </a:blip>
          <a:stretch>
            <a:fillRect/>
          </a:stretch>
        </p:blipFill>
        <p:spPr>
          <a:xfrm>
            <a:off x="1304972" y="1685107"/>
            <a:ext cx="8086999" cy="4548937"/>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6" name="Titolo 1"/>
          <p:cNvSpPr txBox="1"/>
          <p:nvPr>
            <p:ph type="title"/>
          </p:nvPr>
        </p:nvSpPr>
        <p:spPr>
          <a:xfrm>
            <a:off x="646111" y="452718"/>
            <a:ext cx="9404723" cy="1400531"/>
          </a:xfrm>
          <a:prstGeom prst="rect">
            <a:avLst/>
          </a:prstGeom>
        </p:spPr>
        <p:txBody>
          <a:bodyPr/>
          <a:lstStyle>
            <a:lvl1pPr>
              <a:defRPr b="1">
                <a:latin typeface="Times New Roman"/>
                <a:ea typeface="Times New Roman"/>
                <a:cs typeface="Times New Roman"/>
                <a:sym typeface="Times New Roman"/>
              </a:defRPr>
            </a:lvl1pPr>
          </a:lstStyle>
          <a:p>
            <a:pPr/>
            <a:r>
              <a:t>Italia-Svizzera</a:t>
            </a:r>
          </a:p>
        </p:txBody>
      </p:sp>
      <p:sp>
        <p:nvSpPr>
          <p:cNvPr id="277" name="Segnaposto contenuto 2"/>
          <p:cNvSpPr txBox="1"/>
          <p:nvPr>
            <p:ph type="body" sz="half" idx="1"/>
          </p:nvPr>
        </p:nvSpPr>
        <p:spPr>
          <a:prstGeom prst="rect">
            <a:avLst/>
          </a:prstGeom>
        </p:spPr>
        <p:txBody>
          <a:bodyPr/>
          <a:lstStyle>
            <a:lvl1pPr>
              <a:lnSpc>
                <a:spcPct val="90000"/>
              </a:lnSpc>
              <a:defRPr>
                <a:latin typeface="Times New Roman"/>
                <a:ea typeface="Times New Roman"/>
                <a:cs typeface="Times New Roman"/>
                <a:sym typeface="Times New Roman"/>
              </a:defRPr>
            </a:lvl1pPr>
          </a:lstStyle>
          <a:p>
            <a:pPr/>
            <a:r>
              <a:t>Prossimo avversario degli Azzurri è la pericolosa Svizzera che potrebbe riservare delle insidie, però l’Italia può e deve vincere questa partita per ottenere la qualificazione agli ottavi. La partita inizia allo stesso modo della precedente: gli Azzurri vogliono imporsi sull’avversario e ci riescono grazie al gol di Chiellini che purtroppo poi verrà annullato, ma c’è subito la reazione azzurra con il gol tutto made in Sassuolo firmato da Locatelli e Berardi; così si conclude il primo tempo. Il secondo tempo inizia sulla falsa riga del primo e la partita si conclude 3-0 con un altro gol di Locatelli e rete di Immobile.</a:t>
            </a:r>
          </a:p>
        </p:txBody>
      </p:sp>
      <p:pic>
        <p:nvPicPr>
          <p:cNvPr id="278" name="Segnaposto contenuto 4" descr="Segnaposto contenuto 4"/>
          <p:cNvPicPr>
            <a:picLocks noChangeAspect="1"/>
          </p:cNvPicPr>
          <p:nvPr/>
        </p:nvPicPr>
        <p:blipFill>
          <a:blip r:embed="rId2">
            <a:extLst/>
          </a:blip>
          <a:stretch>
            <a:fillRect/>
          </a:stretch>
        </p:blipFill>
        <p:spPr>
          <a:xfrm>
            <a:off x="5654675" y="2529119"/>
            <a:ext cx="4395788" cy="325391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0" name="Titolo 1"/>
          <p:cNvSpPr txBox="1"/>
          <p:nvPr>
            <p:ph type="title"/>
          </p:nvPr>
        </p:nvSpPr>
        <p:spPr>
          <a:xfrm>
            <a:off x="646111" y="452718"/>
            <a:ext cx="9404723" cy="1400531"/>
          </a:xfrm>
          <a:prstGeom prst="rect">
            <a:avLst/>
          </a:prstGeom>
        </p:spPr>
        <p:txBody>
          <a:bodyPr/>
          <a:lstStyle>
            <a:lvl1pPr>
              <a:defRPr b="1">
                <a:latin typeface="Times New Roman"/>
                <a:ea typeface="Times New Roman"/>
                <a:cs typeface="Times New Roman"/>
                <a:sym typeface="Times New Roman"/>
              </a:defRPr>
            </a:lvl1pPr>
          </a:lstStyle>
          <a:p>
            <a:pPr/>
            <a:r>
              <a:t>Italia-Galles</a:t>
            </a:r>
          </a:p>
        </p:txBody>
      </p:sp>
      <p:sp>
        <p:nvSpPr>
          <p:cNvPr id="281" name="Segnaposto contenuto 2"/>
          <p:cNvSpPr txBox="1"/>
          <p:nvPr>
            <p:ph type="body" sz="half" idx="1"/>
          </p:nvPr>
        </p:nvSpPr>
        <p:spPr>
          <a:prstGeom prst="rect">
            <a:avLst/>
          </a:prstGeom>
        </p:spPr>
        <p:txBody>
          <a:bodyPr/>
          <a:lstStyle>
            <a:lvl1pPr>
              <a:defRPr>
                <a:latin typeface="Times New Roman"/>
                <a:ea typeface="Times New Roman"/>
                <a:cs typeface="Times New Roman"/>
                <a:sym typeface="Times New Roman"/>
              </a:defRPr>
            </a:lvl1pPr>
          </a:lstStyle>
          <a:p>
            <a:pPr/>
            <a:r>
              <a:t>Dopo la partita con la Svizzera l’Italia è matematicamente agli ottavi, ma gli Azzurri vogliono fare punteggio pieno non regalando niente a nessuno. In questa partita Mancini fa ampio turnover per far giocare tutti i componenti in rosa e la partita viene vinta dagli Azzurri per 1-0 con gol dell’atalantino Pessina. Così facendo l’Italia chiude il girone a punteggio pieno senza subire gol. Il Bel Paese  prende convinzione di poter alzare questa coppa, ma il nostro Europeo inizierà il 26 giugno contro l’Austria.</a:t>
            </a:r>
          </a:p>
        </p:txBody>
      </p:sp>
      <p:pic>
        <p:nvPicPr>
          <p:cNvPr id="282" name="Segnaposto contenuto 4" descr="Segnaposto contenuto 4"/>
          <p:cNvPicPr>
            <a:picLocks noChangeAspect="1"/>
          </p:cNvPicPr>
          <p:nvPr/>
        </p:nvPicPr>
        <p:blipFill>
          <a:blip r:embed="rId2">
            <a:extLst/>
          </a:blip>
          <a:stretch>
            <a:fillRect/>
          </a:stretch>
        </p:blipFill>
        <p:spPr>
          <a:xfrm>
            <a:off x="5499651" y="2492894"/>
            <a:ext cx="4395789" cy="275159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4" name="Titolo 1"/>
          <p:cNvSpPr txBox="1"/>
          <p:nvPr>
            <p:ph type="title"/>
          </p:nvPr>
        </p:nvSpPr>
        <p:spPr>
          <a:xfrm>
            <a:off x="646111" y="452718"/>
            <a:ext cx="9404723" cy="1400531"/>
          </a:xfrm>
          <a:prstGeom prst="rect">
            <a:avLst/>
          </a:prstGeom>
        </p:spPr>
        <p:txBody>
          <a:bodyPr/>
          <a:lstStyle>
            <a:lvl1pPr>
              <a:defRPr b="1">
                <a:latin typeface="Times New Roman"/>
                <a:ea typeface="Times New Roman"/>
                <a:cs typeface="Times New Roman"/>
                <a:sym typeface="Times New Roman"/>
              </a:defRPr>
            </a:lvl1pPr>
          </a:lstStyle>
          <a:p>
            <a:pPr/>
            <a:r>
              <a:t>Italia-Austria</a:t>
            </a:r>
          </a:p>
        </p:txBody>
      </p:sp>
      <p:sp>
        <p:nvSpPr>
          <p:cNvPr id="285" name="Segnaposto contenuto 2"/>
          <p:cNvSpPr txBox="1"/>
          <p:nvPr>
            <p:ph type="body" sz="half" idx="1"/>
          </p:nvPr>
        </p:nvSpPr>
        <p:spPr>
          <a:prstGeom prst="rect">
            <a:avLst/>
          </a:prstGeom>
        </p:spPr>
        <p:txBody>
          <a:bodyPr/>
          <a:lstStyle>
            <a:lvl1pPr marL="0" indent="0">
              <a:lnSpc>
                <a:spcPct val="90000"/>
              </a:lnSpc>
              <a:buSzTx/>
              <a:buFont typeface="Wingdings 3"/>
              <a:buNone/>
              <a:defRPr sz="1600">
                <a:latin typeface="Times New Roman"/>
                <a:ea typeface="Times New Roman"/>
                <a:cs typeface="Times New Roman"/>
                <a:sym typeface="Times New Roman"/>
              </a:defRPr>
            </a:lvl1pPr>
          </a:lstStyle>
          <a:p>
            <a:pPr/>
            <a:r>
              <a:t>Adesso iniziano i giochi difficili, adesso i nostri ragazzi devono metterci ancor più carattere e grinta per arrivare fino in fondo, ma prima devono battere l’Austria che si è dimostrata una squadra molto solida . L’ Italia è data per favorita ma nel primo tempo fatica a rompere le linee difensive austriache e si rende pericolosa solo con un palo preso da Immobile. Nella ripresa l’Austria inizia a rendersi sempre più agguerrita fino ad arrivare al gol con Arnautovic, che poi sarà annullato e la partita proseguirà fino ad arrivare ai supplementari dove il cuore azzurro prevarrà su tutto con i gol di Chiesa e Pessina che staccano il pass per i quarti. Unica nota dolente è aver subito il primo gol nella competizione.</a:t>
            </a:r>
          </a:p>
        </p:txBody>
      </p:sp>
      <p:pic>
        <p:nvPicPr>
          <p:cNvPr id="286" name="Segnaposto contenuto 4" descr="Segnaposto contenuto 4"/>
          <p:cNvPicPr>
            <a:picLocks noChangeAspect="1"/>
          </p:cNvPicPr>
          <p:nvPr/>
        </p:nvPicPr>
        <p:blipFill>
          <a:blip r:embed="rId2">
            <a:extLst/>
          </a:blip>
          <a:stretch>
            <a:fillRect/>
          </a:stretch>
        </p:blipFill>
        <p:spPr>
          <a:xfrm>
            <a:off x="5654675" y="2377439"/>
            <a:ext cx="5340435" cy="302261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8" name="Titolo 1"/>
          <p:cNvSpPr txBox="1"/>
          <p:nvPr>
            <p:ph type="title"/>
          </p:nvPr>
        </p:nvSpPr>
        <p:spPr>
          <a:xfrm>
            <a:off x="646111" y="452718"/>
            <a:ext cx="9404723" cy="1400531"/>
          </a:xfrm>
          <a:prstGeom prst="rect">
            <a:avLst/>
          </a:prstGeom>
        </p:spPr>
        <p:txBody>
          <a:bodyPr/>
          <a:lstStyle>
            <a:lvl1pPr>
              <a:defRPr b="1">
                <a:latin typeface="Times New Roman"/>
                <a:ea typeface="Times New Roman"/>
                <a:cs typeface="Times New Roman"/>
                <a:sym typeface="Times New Roman"/>
              </a:defRPr>
            </a:lvl1pPr>
          </a:lstStyle>
          <a:p>
            <a:pPr/>
            <a:r>
              <a:t>Italia-Belgio</a:t>
            </a:r>
          </a:p>
        </p:txBody>
      </p:sp>
      <p:sp>
        <p:nvSpPr>
          <p:cNvPr id="289" name="Segnaposto contenuto 2"/>
          <p:cNvSpPr txBox="1"/>
          <p:nvPr>
            <p:ph type="body" sz="half" idx="1"/>
          </p:nvPr>
        </p:nvSpPr>
        <p:spPr>
          <a:prstGeom prst="rect">
            <a:avLst/>
          </a:prstGeom>
        </p:spPr>
        <p:txBody>
          <a:bodyPr/>
          <a:lstStyle>
            <a:lvl1pPr>
              <a:lnSpc>
                <a:spcPct val="80000"/>
              </a:lnSpc>
              <a:defRPr sz="1600">
                <a:latin typeface="Times New Roman"/>
                <a:ea typeface="Times New Roman"/>
                <a:cs typeface="Times New Roman"/>
                <a:sym typeface="Times New Roman"/>
              </a:defRPr>
            </a:lvl1pPr>
          </a:lstStyle>
          <a:p>
            <a:pPr/>
            <a:r>
              <a:t>Gli Azzurri devono affrontare la prova più dura fino ad ora, che si traduce nella squadra prima nel ranking Fifa, ossia il Belgio. La partita inizia con l’Italia che cerca subito di imporsi sull’avversario e ci riesce con il gol di Barella e successivamente lo stupendo «tir a’gir» di Insigne che si candida come uno dei gol più belli del torneo. Nel frattempo, i Diavoli rossi attaccano e vengono fermati solo da un super Gigio Donnarumma, ma a fine primo tempo il Belgio accorcia le distanze con un rigore siglato da Lukaku. Nel secondo tempo la partita è molto combattuta e per gli Azzurri vi è la drammatica uscita dal campo per infortunio di Spinazzola che terminerà qui l’europeo. Nonostante ciò i ragazzi di mister Mancini portano a casa il match. Ora tocca alla Spagna !</a:t>
            </a:r>
          </a:p>
        </p:txBody>
      </p:sp>
      <p:pic>
        <p:nvPicPr>
          <p:cNvPr id="290" name="Segnaposto contenuto 4" descr="Segnaposto contenuto 4"/>
          <p:cNvPicPr>
            <a:picLocks noChangeAspect="1"/>
          </p:cNvPicPr>
          <p:nvPr/>
        </p:nvPicPr>
        <p:blipFill>
          <a:blip r:embed="rId2">
            <a:extLst/>
          </a:blip>
          <a:stretch>
            <a:fillRect/>
          </a:stretch>
        </p:blipFill>
        <p:spPr>
          <a:xfrm>
            <a:off x="5654675" y="2495007"/>
            <a:ext cx="4991554" cy="294889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Ione">
  <a:themeElements>
    <a:clrScheme name="Ione">
      <a:dk1>
        <a:srgbClr val="000000"/>
      </a:dk1>
      <a:lt1>
        <a:srgbClr val="FFFFFF"/>
      </a:lt1>
      <a:dk2>
        <a:srgbClr val="A7A7A7"/>
      </a:dk2>
      <a:lt2>
        <a:srgbClr val="535353"/>
      </a:lt2>
      <a:accent1>
        <a:srgbClr val="ACD433"/>
      </a:accent1>
      <a:accent2>
        <a:srgbClr val="E6C133"/>
      </a:accent2>
      <a:accent3>
        <a:srgbClr val="EF7A24"/>
      </a:accent3>
      <a:accent4>
        <a:srgbClr val="5AA0F5"/>
      </a:accent4>
      <a:accent5>
        <a:srgbClr val="75CEEC"/>
      </a:accent5>
      <a:accent6>
        <a:srgbClr val="65D6A0"/>
      </a:accent6>
      <a:hlink>
        <a:srgbClr val="0000FF"/>
      </a:hlink>
      <a:folHlink>
        <a:srgbClr val="FF00FF"/>
      </a:folHlink>
    </a:clrScheme>
    <a:fontScheme name="Ione">
      <a:majorFont>
        <a:latin typeface="Helvetica"/>
        <a:ea typeface="Helvetica"/>
        <a:cs typeface="Helvetica"/>
      </a:majorFont>
      <a:minorFont>
        <a:latin typeface="Century Gothic"/>
        <a:ea typeface="Century Gothic"/>
        <a:cs typeface="Century Gothic"/>
      </a:minorFont>
    </a:fontScheme>
    <a:fmtScheme name="Ion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45000"/>
              </a:srgbClr>
            </a:outerShdw>
          </a:effectLst>
        </a:effectStyle>
        <a:effectStyle>
          <a:effectLst>
            <a:outerShdw sx="100000" sy="100000" kx="0" ky="0" algn="b" rotWithShape="0" blurRad="38100" dist="25400" dir="5400000">
              <a:srgbClr val="000000">
                <a:alpha val="4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rnd">
          <a:solidFill>
            <a:schemeClr val="accent1"/>
          </a:solidFill>
          <a:prstDash val="solid"/>
          <a:round/>
        </a:ln>
        <a:effectLst>
          <a:outerShdw sx="100000" sy="100000" kx="0" ky="0" algn="b" rotWithShape="0" blurRad="38100" dist="25400" dir="5400000">
            <a:srgbClr val="000000">
              <a:alpha val="4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9050" cap="rnd">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Ione">
  <a:themeElements>
    <a:clrScheme name="Ione">
      <a:dk1>
        <a:srgbClr val="000000"/>
      </a:dk1>
      <a:lt1>
        <a:srgbClr val="FFFFFF"/>
      </a:lt1>
      <a:dk2>
        <a:srgbClr val="A7A7A7"/>
      </a:dk2>
      <a:lt2>
        <a:srgbClr val="535353"/>
      </a:lt2>
      <a:accent1>
        <a:srgbClr val="ACD433"/>
      </a:accent1>
      <a:accent2>
        <a:srgbClr val="E6C133"/>
      </a:accent2>
      <a:accent3>
        <a:srgbClr val="EF7A24"/>
      </a:accent3>
      <a:accent4>
        <a:srgbClr val="5AA0F5"/>
      </a:accent4>
      <a:accent5>
        <a:srgbClr val="75CEEC"/>
      </a:accent5>
      <a:accent6>
        <a:srgbClr val="65D6A0"/>
      </a:accent6>
      <a:hlink>
        <a:srgbClr val="0000FF"/>
      </a:hlink>
      <a:folHlink>
        <a:srgbClr val="FF00FF"/>
      </a:folHlink>
    </a:clrScheme>
    <a:fontScheme name="Ione">
      <a:majorFont>
        <a:latin typeface="Helvetica"/>
        <a:ea typeface="Helvetica"/>
        <a:cs typeface="Helvetica"/>
      </a:majorFont>
      <a:minorFont>
        <a:latin typeface="Century Gothic"/>
        <a:ea typeface="Century Gothic"/>
        <a:cs typeface="Century Gothic"/>
      </a:minorFont>
    </a:fontScheme>
    <a:fmtScheme name="Ion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45000"/>
              </a:srgbClr>
            </a:outerShdw>
          </a:effectLst>
        </a:effectStyle>
        <a:effectStyle>
          <a:effectLst>
            <a:outerShdw sx="100000" sy="100000" kx="0" ky="0" algn="b" rotWithShape="0" blurRad="38100" dist="25400" dir="5400000">
              <a:srgbClr val="000000">
                <a:alpha val="4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rnd">
          <a:solidFill>
            <a:schemeClr val="accent1"/>
          </a:solidFill>
          <a:prstDash val="solid"/>
          <a:round/>
        </a:ln>
        <a:effectLst>
          <a:outerShdw sx="100000" sy="100000" kx="0" ky="0" algn="b" rotWithShape="0" blurRad="38100" dist="25400" dir="5400000">
            <a:srgbClr val="000000">
              <a:alpha val="4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9050" cap="rnd">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